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2" r:id="rId1"/>
  </p:sldMasterIdLst>
  <p:sldIdLst>
    <p:sldId id="256" r:id="rId2"/>
    <p:sldId id="291" r:id="rId3"/>
    <p:sldId id="292" r:id="rId4"/>
    <p:sldId id="274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8" r:id="rId23"/>
    <p:sldId id="290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75" r:id="rId36"/>
    <p:sldId id="277" r:id="rId37"/>
    <p:sldId id="276" r:id="rId3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368E2DB-43B2-4C43-848E-A4A0BC392B24}" v="80" dt="2022-04-09T03:06:12.578"/>
    <p1510:client id="{CC19C8D4-F44B-4405-8742-10E94DF67958}" v="132" dt="2022-04-20T13:12:50.686"/>
    <p1510:client id="{CF72889B-E78D-4CC2-A492-F11975562550}" v="542" dt="2022-04-19T21:52:52.800"/>
    <p1510:client id="{EEB910A0-A3BB-46FA-B0F0-8A21A6D5D1C3}" v="458" dt="2022-04-09T02:57:33.6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microsoft.com/office/2015/10/relationships/revisionInfo" Target="revisionInfo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9-21T21:29:10.21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1 0 32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20T13:09:05.947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1 0 32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19T21:52:18.74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1 0 32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4-09T03:01:06.41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1 0 32</inkml:trace>
</inkml:ink>
</file>

<file path=ppt/media/image1.png>
</file>

<file path=ppt/media/image10.png>
</file>

<file path=ppt/media/image11.jpe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60.png>
</file>

<file path=ppt/media/image7.png>
</file>

<file path=ppt/media/image8.jpeg>
</file>

<file path=ppt/media/image80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E56D6-F195-48D7-978E-7EE16D4304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6946" y="1104900"/>
            <a:ext cx="8376514" cy="3120504"/>
          </a:xfrm>
        </p:spPr>
        <p:txBody>
          <a:bodyPr anchor="b">
            <a:normAutofit/>
          </a:bodyPr>
          <a:lstStyle>
            <a:lvl1pPr algn="ctr">
              <a:lnSpc>
                <a:spcPct val="110000"/>
              </a:lnSpc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A72F42-5C88-4F7D-803B-C371B570D7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08039" y="4442385"/>
            <a:ext cx="6074328" cy="984023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i="0" spc="16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0384F3-2D6A-49F6-8F79-F3955E9048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F9259A-1FE3-4FF9-8A07-BDD8177164ED}" type="datetime4">
              <a:rPr lang="en-US" smtClean="0"/>
              <a:t>April 20,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363F32-CD31-4801-BAE4-09EEB1262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D5D34C-49ED-4ADB-8693-73B790764F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0421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0171A2-02C1-4543-8B6B-FCF7E69712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50879" y="1825625"/>
            <a:ext cx="9810604" cy="451669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95027C-A386-44E4-AFE1-33AFFDA3AD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CC3C8F-D4A7-4EAD-92AD-82C91CB8BB85}" type="datetime4">
              <a:rPr lang="en-US" smtClean="0"/>
              <a:t>April 20,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1BF710-0558-4457-825D-48713CAED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A7F93D-5DC3-4C36-AEB0-79CDB15C3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87CFC0C8-11FE-4003-B2D6-B7B8E2790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84028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EB41C5-3638-439D-BA61-4DAA142226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464025"/>
            <a:ext cx="2161540" cy="580029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9B91A0-A376-483C-926E-189F376E55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464023"/>
            <a:ext cx="7886700" cy="58002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14134E-B7D5-4664-BB2E-6A98ED630A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11D41-E33C-4BC7-8272-37E8417FD097}" type="datetime4">
              <a:rPr lang="en-US" smtClean="0"/>
              <a:t>April 20,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A54E2A-B1CE-4F2E-9D9A-D47E514D5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E7C304-46A8-4179-87A2-B8CC10B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337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A7B333-9E16-4502-96B5-3F586B7E00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ED0795-5EC7-4FF8-9FC7-22AFA3C552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A2DA5B-9862-4A23-8FEC-5C1ABC2EEF1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506456" y="5074920"/>
            <a:ext cx="2647667" cy="365125"/>
          </a:xfrm>
        </p:spPr>
        <p:txBody>
          <a:bodyPr/>
          <a:lstStyle/>
          <a:p>
            <a:fld id="{5D340FED-6E95-4177-A7EF-CD303B9E611D}" type="datetime4">
              <a:rPr lang="en-US" smtClean="0"/>
              <a:t>April 20,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D9A4B-0DA7-46BB-9DCE-3F26075C4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5400000">
            <a:off x="10451592" y="1408176"/>
            <a:ext cx="277049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6A7C47-81AC-431C-A7C3-2BC71AD14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558016" y="3136392"/>
            <a:ext cx="545911" cy="580029"/>
          </a:xfrm>
        </p:spPr>
        <p:txBody>
          <a:bodyPr/>
          <a:lstStyle/>
          <a:p>
            <a:fld id="{9D4AEF59-F28E-467C-9EA3-92D1CFAD475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5012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D2E47-4DC7-46C4-9407-FA4CF7E0AA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13" y="1709738"/>
            <a:ext cx="9087774" cy="3438524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F7B502-122E-4177-A408-FC436A2542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2513" y="5148262"/>
            <a:ext cx="8844522" cy="1138238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229696-2AEF-4765-B33E-7DA328E464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7962CB-39AD-45A9-800F-54DAB53D6021}" type="datetime4">
              <a:rPr lang="en-US" smtClean="0"/>
              <a:t>April 20,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29B2E4-2F1C-4FEE-AAB2-4FCC3EEFD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27D4B8-E107-480A-AA17-261CA49BBB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299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8BAE8-3305-4F08-BECB-56AD7FD4E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7021AC-6D8D-4D24-8B01-8AE8F41BE4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50878" y="1825624"/>
            <a:ext cx="4473622" cy="4460875"/>
          </a:xfrm>
        </p:spPr>
        <p:txBody>
          <a:bodyPr/>
          <a:lstStyle>
            <a:lvl2pPr marL="274320" indent="0">
              <a:buFontTx/>
              <a:buNone/>
              <a:defRPr/>
            </a:lvl2pPr>
            <a:lvl3pPr marL="502920">
              <a:defRPr/>
            </a:lvl3pPr>
            <a:lvl4pPr marL="548640" indent="0">
              <a:buFontTx/>
              <a:buNone/>
              <a:defRPr/>
            </a:lvl4pPr>
            <a:lvl5pPr marL="731520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E7F49C-3DB3-40B7-89B3-E3BC32FC11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844540" y="1825624"/>
            <a:ext cx="5016943" cy="44608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E33D58-BDF5-4F1F-806B-0491CB362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EDF93D-55AB-4606-B9D7-742F1FC51983}" type="datetime4">
              <a:rPr lang="en-US" smtClean="0"/>
              <a:t>April 20, 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8BCBFD-1FE1-441A-B3AF-C3E7E7B8D1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0CE272-E6FB-455B-BACB-2471D66D9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0947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73A4FB-9EF5-4D6C-A275-2DE1077A29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71563" y="1835219"/>
            <a:ext cx="4452938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i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C9972A-4D34-4A9F-84EB-8D64A703B5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71562" y="2717801"/>
            <a:ext cx="4452938" cy="3559452"/>
          </a:xfrm>
        </p:spPr>
        <p:txBody>
          <a:bodyPr/>
          <a:lstStyle>
            <a:lvl2pPr marL="274320" indent="0">
              <a:buFontTx/>
              <a:buNone/>
              <a:defRPr/>
            </a:lvl2pPr>
            <a:lvl3pPr marL="548640">
              <a:defRPr/>
            </a:lvl3pPr>
            <a:lvl4pPr marL="594360" indent="0">
              <a:buFontTx/>
              <a:buNone/>
              <a:defRPr/>
            </a:lvl4pPr>
            <a:lvl5pPr marL="822960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BBDDE3-C8D7-4600-8259-24E1F8118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44540" y="1835219"/>
            <a:ext cx="5016943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i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649FFF-44C7-4256-AFE1-C5457C7AB5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44540" y="2717800"/>
            <a:ext cx="5016943" cy="3559453"/>
          </a:xfrm>
        </p:spPr>
        <p:txBody>
          <a:bodyPr/>
          <a:lstStyle>
            <a:lvl2pPr marL="457200" indent="0">
              <a:buNone/>
              <a:defRPr/>
            </a:lvl2pPr>
            <a:lvl3pPr marL="548640">
              <a:defRPr/>
            </a:lvl3pPr>
            <a:lvl4pPr marL="594360" indent="0">
              <a:buFontTx/>
              <a:buNone/>
              <a:defRPr/>
            </a:lvl4pPr>
            <a:lvl5pPr marL="82296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EC6ACF-080E-4B7C-B0C0-77E90C16E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2841D-FB5C-47AB-B2FF-32E855C1EA71}" type="datetime4">
              <a:rPr lang="en-US" smtClean="0"/>
              <a:t>April 20, 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9A68C0B-BC90-4ADA-B6E6-2B30BFF9E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BCE559-C82B-4E27-965B-4AC3C66FC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‹nº›</a:t>
            </a:fld>
            <a:endParaRPr lang="en-US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3752B99E-38EC-4745-889B-124D34759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43063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DE7304-D393-47F0-ACCC-1F72EFCCE7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8537E9-D174-424D-BEE8-AFC4CA5F9F97}" type="datetime4">
              <a:rPr lang="en-US" smtClean="0"/>
              <a:t>April 20, 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8451FF-032D-4787-BA4B-5EB415494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B7511D-7256-4A08-BF62-3B3F821A6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‹nº›</a:t>
            </a:fld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03FCDA27-1C47-4EA1-A160-EC91FD88B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45508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DE8ADA-7BF8-433A-8770-61C690F37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A44C0-F7AC-49C2-8289-1E7A86D9FB50}" type="datetime4">
              <a:rPr lang="en-US" smtClean="0"/>
              <a:t>April 20, 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357B86-EC22-49C6-BBC6-639D57D1AF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63764B-CF91-4C81-B4C3-5B5E5A973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5262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E4801-B0C7-4458-B413-24D6E68FA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3633" y="457200"/>
            <a:ext cx="4170355" cy="1917509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FA0C76-733A-488A-89FB-7D04FD64B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81637" y="457200"/>
            <a:ext cx="5562601" cy="59436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45B9DE-016A-4B31-BB52-99C76E28B4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3633" y="2374708"/>
            <a:ext cx="4170355" cy="402609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ED6CC3-66DD-4D9A-A9C7-F588BA88C9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BB84BC-6E78-40D1-8831-40AB1F596614}" type="datetime4">
              <a:rPr lang="en-US" smtClean="0"/>
              <a:t>April 20,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359FC8-04EF-4F7D-8E43-4EE0E95DA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71C964-4227-4DEE-87A1-026162DDF6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5890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0EB4E-D4BB-4C86-A820-63474E5A40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2038" y="457199"/>
            <a:ext cx="3913241" cy="192881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4FA99A1-8FAF-415D-A399-1B2C2A0F23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57752" y="457200"/>
            <a:ext cx="6110288" cy="594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A15BEE-9915-4637-85A2-2AF2872C72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2038" y="2386013"/>
            <a:ext cx="3913241" cy="4014787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73427C-3B67-4ED4-925D-04B9C09AA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A080F-3961-4D42-BEDE-84A1FED032F1}" type="datetime4">
              <a:rPr lang="en-US" smtClean="0"/>
              <a:t>April 20,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B5DAFD-22DE-4E9E-9C72-B16C1F273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E8EE99-49CC-4A30-8ADA-39EFD8DAA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4AEF59-F28E-467C-9EA3-92D1CFAD475A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2361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customXml" Target="../ink/ink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person in a dark room&#10;&#10;Description automatically generated">
            <a:extLst>
              <a:ext uri="{FF2B5EF4-FFF2-40B4-BE49-F238E27FC236}">
                <a16:creationId xmlns:a16="http://schemas.microsoft.com/office/drawing/2014/main" id="{DEB2E8C4-C3E7-4048-A43D-9859510CFA9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5744" y="0"/>
            <a:ext cx="1286256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AFBD2E1-C16B-4996-869C-DD03823A80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0879" y="609601"/>
            <a:ext cx="9810604" cy="12160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44DB6A-ED8E-4755-BC7A-B7AA652442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50879" y="1825624"/>
            <a:ext cx="9810604" cy="44287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F5CE27-B558-4B88-ACE3-B704231277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509243" y="5071825"/>
            <a:ext cx="26476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spc="3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fld id="{A33960BD-7AC1-4217-9611-AAA56D3EE38F}" type="datetime4">
              <a:rPr lang="en-US" smtClean="0"/>
              <a:pPr/>
              <a:t>April 20, 2022</a:t>
            </a:fld>
            <a:endParaRPr lang="en-US" dirty="0">
              <a:latin typeface="+mn-lt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CE5D61-F203-4F00-9CF1-AB0AE49370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10447827" y="1407402"/>
            <a:ext cx="27704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300" baseline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endParaRPr lang="en-US" dirty="0">
              <a:latin typeface="+mn-lt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FF38BD-5F38-4F6E-B5DD-EB1AF06002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60121" y="3138985"/>
            <a:ext cx="545911" cy="58002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fld id="{9D4AEF59-F28E-467C-9EA3-92D1CFAD475A}" type="slidenum">
              <a:rPr lang="en-US" smtClean="0"/>
              <a:pPr/>
              <a:t>‹nº›</a:t>
            </a:fld>
            <a:endParaRPr lang="en-US">
              <a:latin typeface="+mn-lt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</a:extLst>
              </p14:cNvPr>
              <p14:cNvContentPartPr/>
              <p14:nvPr/>
            </p14:nvContentPartPr>
            <p14:xfrm>
              <a:off x="12490710" y="6342652"/>
              <a:ext cx="360" cy="36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2481710" y="6333652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267166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1" r:id="rId1"/>
    <p:sldLayoutId id="2147483742" r:id="rId2"/>
    <p:sldLayoutId id="2147483743" r:id="rId3"/>
    <p:sldLayoutId id="2147483744" r:id="rId4"/>
    <p:sldLayoutId id="2147483745" r:id="rId5"/>
    <p:sldLayoutId id="2147483751" r:id="rId6"/>
    <p:sldLayoutId id="2147483746" r:id="rId7"/>
    <p:sldLayoutId id="2147483747" r:id="rId8"/>
    <p:sldLayoutId id="2147483748" r:id="rId9"/>
    <p:sldLayoutId id="2147483750" r:id="rId10"/>
    <p:sldLayoutId id="2147483749" r:id="rId11"/>
  </p:sldLayoutIdLst>
  <p:hf sldNum="0" hdr="0" ftr="0" dt="0"/>
  <p:txStyles>
    <p:titleStyle>
      <a:lvl1pPr algn="l" defTabSz="914400" rtl="0" eaLnBrk="1" latinLnBrk="0" hangingPunct="1">
        <a:lnSpc>
          <a:spcPct val="110000"/>
        </a:lnSpc>
        <a:spcBef>
          <a:spcPct val="0"/>
        </a:spcBef>
        <a:buNone/>
        <a:defRPr sz="2800" kern="1200" cap="all" spc="600" baseline="0">
          <a:solidFill>
            <a:schemeClr val="tx1">
              <a:lumMod val="85000"/>
              <a:lumOff val="15000"/>
            </a:schemeClr>
          </a:solidFill>
          <a:latin typeface="+mj-lt"/>
          <a:ea typeface="Batang" panose="02030600000101010101" pitchFamily="18" charset="-127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0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1pPr>
      <a:lvl2pPr marL="274320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defRPr sz="18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2pPr>
      <a:lvl3pPr marL="605790" indent="-28575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3pPr>
      <a:lvl4pPr marL="630936" indent="0" algn="l" defTabSz="914400" rtl="0" eaLnBrk="1" latinLnBrk="0" hangingPunct="1">
        <a:lnSpc>
          <a:spcPct val="100000"/>
        </a:lnSpc>
        <a:spcBef>
          <a:spcPts val="500"/>
        </a:spcBef>
        <a:buFontTx/>
        <a:buNone/>
        <a:defRPr sz="14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4pPr>
      <a:lvl5pPr marL="82296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400" kern="1200" spc="50" baseline="0">
          <a:solidFill>
            <a:schemeClr val="tx1">
              <a:lumMod val="85000"/>
              <a:lumOff val="15000"/>
            </a:schemeClr>
          </a:solidFill>
          <a:latin typeface="+mn-lt"/>
          <a:ea typeface="Batang" panose="02030600000101010101" pitchFamily="18" charset="-127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6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eg"/><Relationship Id="rId4" Type="http://schemas.openxmlformats.org/officeDocument/2006/relationships/image" Target="../media/image8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C8586D2-469F-400A-AEA2-B4413CA533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79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7883E25-6335-4DAF-A7CE-E4C57BBDAD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8158" cy="4831308"/>
          </a:xfrm>
          <a:custGeom>
            <a:avLst/>
            <a:gdLst>
              <a:gd name="connsiteX0" fmla="*/ 0 w 12217206"/>
              <a:gd name="connsiteY0" fmla="*/ 0 h 4977304"/>
              <a:gd name="connsiteX1" fmla="*/ 12192000 w 12217206"/>
              <a:gd name="connsiteY1" fmla="*/ 0 h 4977304"/>
              <a:gd name="connsiteX2" fmla="*/ 12192000 w 12217206"/>
              <a:gd name="connsiteY2" fmla="*/ 2726958 h 4977304"/>
              <a:gd name="connsiteX3" fmla="*/ 12217206 w 12217206"/>
              <a:gd name="connsiteY3" fmla="*/ 2896463 h 4977304"/>
              <a:gd name="connsiteX4" fmla="*/ 12192000 w 12217206"/>
              <a:gd name="connsiteY4" fmla="*/ 2864054 h 4977304"/>
              <a:gd name="connsiteX5" fmla="*/ 12192000 w 12217206"/>
              <a:gd name="connsiteY5" fmla="*/ 3315068 h 4977304"/>
              <a:gd name="connsiteX6" fmla="*/ 12198158 w 12217206"/>
              <a:gd name="connsiteY6" fmla="*/ 3664565 h 4977304"/>
              <a:gd name="connsiteX7" fmla="*/ 12132764 w 12217206"/>
              <a:gd name="connsiteY7" fmla="*/ 3748492 h 4977304"/>
              <a:gd name="connsiteX8" fmla="*/ 12053056 w 12217206"/>
              <a:gd name="connsiteY8" fmla="*/ 3749753 h 4977304"/>
              <a:gd name="connsiteX9" fmla="*/ 11938513 w 12217206"/>
              <a:gd name="connsiteY9" fmla="*/ 3754367 h 4977304"/>
              <a:gd name="connsiteX10" fmla="*/ 11853342 w 12217206"/>
              <a:gd name="connsiteY10" fmla="*/ 3782688 h 4977304"/>
              <a:gd name="connsiteX11" fmla="*/ 11704569 w 12217206"/>
              <a:gd name="connsiteY11" fmla="*/ 3839336 h 4977304"/>
              <a:gd name="connsiteX12" fmla="*/ 11577641 w 12217206"/>
              <a:gd name="connsiteY12" fmla="*/ 3885996 h 4977304"/>
              <a:gd name="connsiteX13" fmla="*/ 11508791 w 12217206"/>
              <a:gd name="connsiteY13" fmla="*/ 3969283 h 4977304"/>
              <a:gd name="connsiteX14" fmla="*/ 11388373 w 12217206"/>
              <a:gd name="connsiteY14" fmla="*/ 4027440 h 4977304"/>
              <a:gd name="connsiteX15" fmla="*/ 11276406 w 12217206"/>
              <a:gd name="connsiteY15" fmla="*/ 4056099 h 4977304"/>
              <a:gd name="connsiteX16" fmla="*/ 11190251 w 12217206"/>
              <a:gd name="connsiteY16" fmla="*/ 4073272 h 4977304"/>
              <a:gd name="connsiteX17" fmla="*/ 11139995 w 12217206"/>
              <a:gd name="connsiteY17" fmla="*/ 4081811 h 4977304"/>
              <a:gd name="connsiteX18" fmla="*/ 11040727 w 12217206"/>
              <a:gd name="connsiteY18" fmla="*/ 4081109 h 4977304"/>
              <a:gd name="connsiteX19" fmla="*/ 10969005 w 12217206"/>
              <a:gd name="connsiteY19" fmla="*/ 4091154 h 4977304"/>
              <a:gd name="connsiteX20" fmla="*/ 10899772 w 12217206"/>
              <a:gd name="connsiteY20" fmla="*/ 4122857 h 4977304"/>
              <a:gd name="connsiteX21" fmla="*/ 10838983 w 12217206"/>
              <a:gd name="connsiteY21" fmla="*/ 4155791 h 4977304"/>
              <a:gd name="connsiteX22" fmla="*/ 10769520 w 12217206"/>
              <a:gd name="connsiteY22" fmla="*/ 4198574 h 4977304"/>
              <a:gd name="connsiteX23" fmla="*/ 10570843 w 12217206"/>
              <a:gd name="connsiteY23" fmla="*/ 4255424 h 4977304"/>
              <a:gd name="connsiteX24" fmla="*/ 10512263 w 12217206"/>
              <a:gd name="connsiteY24" fmla="*/ 4291698 h 4977304"/>
              <a:gd name="connsiteX25" fmla="*/ 10439016 w 12217206"/>
              <a:gd name="connsiteY25" fmla="*/ 4293933 h 4977304"/>
              <a:gd name="connsiteX26" fmla="*/ 10376941 w 12217206"/>
              <a:gd name="connsiteY26" fmla="*/ 4298111 h 4977304"/>
              <a:gd name="connsiteX27" fmla="*/ 10329960 w 12217206"/>
              <a:gd name="connsiteY27" fmla="*/ 4298774 h 4977304"/>
              <a:gd name="connsiteX28" fmla="*/ 10254256 w 12217206"/>
              <a:gd name="connsiteY28" fmla="*/ 4309364 h 4977304"/>
              <a:gd name="connsiteX29" fmla="*/ 10119745 w 12217206"/>
              <a:gd name="connsiteY29" fmla="*/ 4321869 h 4977304"/>
              <a:gd name="connsiteX30" fmla="*/ 10075444 w 12217206"/>
              <a:gd name="connsiteY30" fmla="*/ 4324144 h 4977304"/>
              <a:gd name="connsiteX31" fmla="*/ 10032543 w 12217206"/>
              <a:gd name="connsiteY31" fmla="*/ 4322337 h 4977304"/>
              <a:gd name="connsiteX32" fmla="*/ 9953375 w 12217206"/>
              <a:gd name="connsiteY32" fmla="*/ 4339186 h 4977304"/>
              <a:gd name="connsiteX33" fmla="*/ 9841223 w 12217206"/>
              <a:gd name="connsiteY33" fmla="*/ 4346536 h 4977304"/>
              <a:gd name="connsiteX34" fmla="*/ 9721820 w 12217206"/>
              <a:gd name="connsiteY34" fmla="*/ 4368481 h 4977304"/>
              <a:gd name="connsiteX35" fmla="*/ 9578114 w 12217206"/>
              <a:gd name="connsiteY35" fmla="*/ 4380883 h 4977304"/>
              <a:gd name="connsiteX36" fmla="*/ 9336820 w 12217206"/>
              <a:gd name="connsiteY36" fmla="*/ 4430514 h 4977304"/>
              <a:gd name="connsiteX37" fmla="*/ 9272837 w 12217206"/>
              <a:gd name="connsiteY37" fmla="*/ 4491645 h 4977304"/>
              <a:gd name="connsiteX38" fmla="*/ 9188677 w 12217206"/>
              <a:gd name="connsiteY38" fmla="*/ 4497828 h 4977304"/>
              <a:gd name="connsiteX39" fmla="*/ 9183116 w 12217206"/>
              <a:gd name="connsiteY39" fmla="*/ 4507862 h 4977304"/>
              <a:gd name="connsiteX40" fmla="*/ 9145128 w 12217206"/>
              <a:gd name="connsiteY40" fmla="*/ 4520027 h 4977304"/>
              <a:gd name="connsiteX41" fmla="*/ 9144106 w 12217206"/>
              <a:gd name="connsiteY41" fmla="*/ 4518870 h 4977304"/>
              <a:gd name="connsiteX42" fmla="*/ 9131223 w 12217206"/>
              <a:gd name="connsiteY42" fmla="*/ 4516515 h 4977304"/>
              <a:gd name="connsiteX43" fmla="*/ 9107733 w 12217206"/>
              <a:gd name="connsiteY43" fmla="*/ 4515031 h 4977304"/>
              <a:gd name="connsiteX44" fmla="*/ 9047414 w 12217206"/>
              <a:gd name="connsiteY44" fmla="*/ 4506003 h 4977304"/>
              <a:gd name="connsiteX45" fmla="*/ 8999479 w 12217206"/>
              <a:gd name="connsiteY45" fmla="*/ 4509570 h 4977304"/>
              <a:gd name="connsiteX46" fmla="*/ 8999194 w 12217206"/>
              <a:gd name="connsiteY46" fmla="*/ 4509309 h 4977304"/>
              <a:gd name="connsiteX47" fmla="*/ 8990231 w 12217206"/>
              <a:gd name="connsiteY47" fmla="*/ 4510625 h 4977304"/>
              <a:gd name="connsiteX48" fmla="*/ 8984397 w 12217206"/>
              <a:gd name="connsiteY48" fmla="*/ 4512863 h 4977304"/>
              <a:gd name="connsiteX49" fmla="*/ 8968351 w 12217206"/>
              <a:gd name="connsiteY49" fmla="*/ 4516366 h 4977304"/>
              <a:gd name="connsiteX50" fmla="*/ 8962029 w 12217206"/>
              <a:gd name="connsiteY50" fmla="*/ 4515606 h 4977304"/>
              <a:gd name="connsiteX51" fmla="*/ 8957069 w 12217206"/>
              <a:gd name="connsiteY51" fmla="*/ 4513190 h 4977304"/>
              <a:gd name="connsiteX52" fmla="*/ 8889695 w 12217206"/>
              <a:gd name="connsiteY52" fmla="*/ 4533539 h 4977304"/>
              <a:gd name="connsiteX53" fmla="*/ 8746606 w 12217206"/>
              <a:gd name="connsiteY53" fmla="*/ 4530613 h 4977304"/>
              <a:gd name="connsiteX54" fmla="*/ 8702038 w 12217206"/>
              <a:gd name="connsiteY54" fmla="*/ 4532895 h 4977304"/>
              <a:gd name="connsiteX55" fmla="*/ 8590337 w 12217206"/>
              <a:gd name="connsiteY55" fmla="*/ 4542204 h 4977304"/>
              <a:gd name="connsiteX56" fmla="*/ 8519543 w 12217206"/>
              <a:gd name="connsiteY56" fmla="*/ 4526086 h 4977304"/>
              <a:gd name="connsiteX57" fmla="*/ 8505306 w 12217206"/>
              <a:gd name="connsiteY57" fmla="*/ 4532509 h 4977304"/>
              <a:gd name="connsiteX58" fmla="*/ 8500493 w 12217206"/>
              <a:gd name="connsiteY58" fmla="*/ 4535768 h 4977304"/>
              <a:gd name="connsiteX59" fmla="*/ 8492299 w 12217206"/>
              <a:gd name="connsiteY59" fmla="*/ 4538742 h 4977304"/>
              <a:gd name="connsiteX60" fmla="*/ 8491926 w 12217206"/>
              <a:gd name="connsiteY60" fmla="*/ 4538547 h 4977304"/>
              <a:gd name="connsiteX61" fmla="*/ 8484586 w 12217206"/>
              <a:gd name="connsiteY61" fmla="*/ 4541860 h 4977304"/>
              <a:gd name="connsiteX62" fmla="*/ 8361601 w 12217206"/>
              <a:gd name="connsiteY62" fmla="*/ 4557109 h 4977304"/>
              <a:gd name="connsiteX63" fmla="*/ 8348227 w 12217206"/>
              <a:gd name="connsiteY63" fmla="*/ 4557320 h 4977304"/>
              <a:gd name="connsiteX64" fmla="*/ 8346801 w 12217206"/>
              <a:gd name="connsiteY64" fmla="*/ 4556408 h 4977304"/>
              <a:gd name="connsiteX65" fmla="*/ 8308886 w 12217206"/>
              <a:gd name="connsiteY65" fmla="*/ 4575677 h 4977304"/>
              <a:gd name="connsiteX66" fmla="*/ 8289640 w 12217206"/>
              <a:gd name="connsiteY66" fmla="*/ 4590767 h 4977304"/>
              <a:gd name="connsiteX67" fmla="*/ 8278750 w 12217206"/>
              <a:gd name="connsiteY67" fmla="*/ 4597091 h 4977304"/>
              <a:gd name="connsiteX68" fmla="*/ 8277624 w 12217206"/>
              <a:gd name="connsiteY68" fmla="*/ 4601916 h 4977304"/>
              <a:gd name="connsiteX69" fmla="*/ 8260561 w 12217206"/>
              <a:gd name="connsiteY69" fmla="*/ 4609708 h 4977304"/>
              <a:gd name="connsiteX70" fmla="*/ 8257864 w 12217206"/>
              <a:gd name="connsiteY70" fmla="*/ 4609458 h 4977304"/>
              <a:gd name="connsiteX71" fmla="*/ 8246529 w 12217206"/>
              <a:gd name="connsiteY71" fmla="*/ 4620148 h 4977304"/>
              <a:gd name="connsiteX72" fmla="*/ 8240334 w 12217206"/>
              <a:gd name="connsiteY72" fmla="*/ 4634257 h 4977304"/>
              <a:gd name="connsiteX73" fmla="*/ 8084875 w 12217206"/>
              <a:gd name="connsiteY73" fmla="*/ 4684387 h 4977304"/>
              <a:gd name="connsiteX74" fmla="*/ 7900134 w 12217206"/>
              <a:gd name="connsiteY74" fmla="*/ 4729969 h 4977304"/>
              <a:gd name="connsiteX75" fmla="*/ 7713595 w 12217206"/>
              <a:gd name="connsiteY75" fmla="*/ 4757895 h 4977304"/>
              <a:gd name="connsiteX76" fmla="*/ 7609267 w 12217206"/>
              <a:gd name="connsiteY76" fmla="*/ 4754126 h 4977304"/>
              <a:gd name="connsiteX77" fmla="*/ 7522521 w 12217206"/>
              <a:gd name="connsiteY77" fmla="*/ 4760455 h 4977304"/>
              <a:gd name="connsiteX78" fmla="*/ 7514554 w 12217206"/>
              <a:gd name="connsiteY78" fmla="*/ 4763228 h 4977304"/>
              <a:gd name="connsiteX79" fmla="*/ 7502403 w 12217206"/>
              <a:gd name="connsiteY79" fmla="*/ 4764677 h 4977304"/>
              <a:gd name="connsiteX80" fmla="*/ 7502032 w 12217206"/>
              <a:gd name="connsiteY80" fmla="*/ 4764322 h 4977304"/>
              <a:gd name="connsiteX81" fmla="*/ 7490794 w 12217206"/>
              <a:gd name="connsiteY81" fmla="*/ 4766442 h 4977304"/>
              <a:gd name="connsiteX82" fmla="*/ 7400450 w 12217206"/>
              <a:gd name="connsiteY82" fmla="*/ 4757640 h 4977304"/>
              <a:gd name="connsiteX83" fmla="*/ 7307302 w 12217206"/>
              <a:gd name="connsiteY83" fmla="*/ 4747220 h 4977304"/>
              <a:gd name="connsiteX84" fmla="*/ 7305976 w 12217206"/>
              <a:gd name="connsiteY84" fmla="*/ 4745654 h 4977304"/>
              <a:gd name="connsiteX85" fmla="*/ 7213744 w 12217206"/>
              <a:gd name="connsiteY85" fmla="*/ 4773074 h 4977304"/>
              <a:gd name="connsiteX86" fmla="*/ 7196298 w 12217206"/>
              <a:gd name="connsiteY86" fmla="*/ 4778016 h 4977304"/>
              <a:gd name="connsiteX87" fmla="*/ 7192202 w 12217206"/>
              <a:gd name="connsiteY87" fmla="*/ 4783834 h 4977304"/>
              <a:gd name="connsiteX88" fmla="*/ 7166024 w 12217206"/>
              <a:gd name="connsiteY88" fmla="*/ 4788882 h 4977304"/>
              <a:gd name="connsiteX89" fmla="*/ 7092253 w 12217206"/>
              <a:gd name="connsiteY89" fmla="*/ 4802161 h 4977304"/>
              <a:gd name="connsiteX90" fmla="*/ 7013814 w 12217206"/>
              <a:gd name="connsiteY90" fmla="*/ 4801755 h 4977304"/>
              <a:gd name="connsiteX91" fmla="*/ 6899540 w 12217206"/>
              <a:gd name="connsiteY91" fmla="*/ 4833798 h 4977304"/>
              <a:gd name="connsiteX92" fmla="*/ 6703746 w 12217206"/>
              <a:gd name="connsiteY92" fmla="*/ 4864157 h 4977304"/>
              <a:gd name="connsiteX93" fmla="*/ 6545085 w 12217206"/>
              <a:gd name="connsiteY93" fmla="*/ 4895408 h 4977304"/>
              <a:gd name="connsiteX94" fmla="*/ 6313345 w 12217206"/>
              <a:gd name="connsiteY94" fmla="*/ 4946232 h 4977304"/>
              <a:gd name="connsiteX95" fmla="*/ 6164558 w 12217206"/>
              <a:gd name="connsiteY95" fmla="*/ 4948498 h 4977304"/>
              <a:gd name="connsiteX96" fmla="*/ 6069796 w 12217206"/>
              <a:gd name="connsiteY96" fmla="*/ 4970720 h 4977304"/>
              <a:gd name="connsiteX97" fmla="*/ 6064481 w 12217206"/>
              <a:gd name="connsiteY97" fmla="*/ 4969051 h 4977304"/>
              <a:gd name="connsiteX98" fmla="*/ 6044602 w 12217206"/>
              <a:gd name="connsiteY98" fmla="*/ 4969792 h 4977304"/>
              <a:gd name="connsiteX99" fmla="*/ 6037252 w 12217206"/>
              <a:gd name="connsiteY99" fmla="*/ 4960726 h 4977304"/>
              <a:gd name="connsiteX100" fmla="*/ 6006081 w 12217206"/>
              <a:gd name="connsiteY100" fmla="*/ 4955195 h 4977304"/>
              <a:gd name="connsiteX101" fmla="*/ 5920065 w 12217206"/>
              <a:gd name="connsiteY101" fmla="*/ 4944866 h 4977304"/>
              <a:gd name="connsiteX102" fmla="*/ 5755077 w 12217206"/>
              <a:gd name="connsiteY102" fmla="*/ 4976193 h 4977304"/>
              <a:gd name="connsiteX103" fmla="*/ 5623207 w 12217206"/>
              <a:gd name="connsiteY103" fmla="*/ 4977304 h 4977304"/>
              <a:gd name="connsiteX104" fmla="*/ 5467256 w 12217206"/>
              <a:gd name="connsiteY104" fmla="*/ 4962079 h 4977304"/>
              <a:gd name="connsiteX105" fmla="*/ 5429137 w 12217206"/>
              <a:gd name="connsiteY105" fmla="*/ 4949858 h 4977304"/>
              <a:gd name="connsiteX106" fmla="*/ 5378078 w 12217206"/>
              <a:gd name="connsiteY106" fmla="*/ 4930634 h 4977304"/>
              <a:gd name="connsiteX107" fmla="*/ 5258253 w 12217206"/>
              <a:gd name="connsiteY107" fmla="*/ 4908461 h 4977304"/>
              <a:gd name="connsiteX108" fmla="*/ 5219477 w 12217206"/>
              <a:gd name="connsiteY108" fmla="*/ 4896381 h 4977304"/>
              <a:gd name="connsiteX109" fmla="*/ 5171208 w 12217206"/>
              <a:gd name="connsiteY109" fmla="*/ 4893134 h 4977304"/>
              <a:gd name="connsiteX110" fmla="*/ 5153115 w 12217206"/>
              <a:gd name="connsiteY110" fmla="*/ 4885290 h 4977304"/>
              <a:gd name="connsiteX111" fmla="*/ 5139168 w 12217206"/>
              <a:gd name="connsiteY111" fmla="*/ 4881597 h 4977304"/>
              <a:gd name="connsiteX112" fmla="*/ 5136167 w 12217206"/>
              <a:gd name="connsiteY112" fmla="*/ 4879315 h 4977304"/>
              <a:gd name="connsiteX113" fmla="*/ 5118243 w 12217206"/>
              <a:gd name="connsiteY113" fmla="*/ 4867529 h 4977304"/>
              <a:gd name="connsiteX114" fmla="*/ 5062411 w 12217206"/>
              <a:gd name="connsiteY114" fmla="*/ 4874665 h 4977304"/>
              <a:gd name="connsiteX115" fmla="*/ 5008170 w 12217206"/>
              <a:gd name="connsiteY115" fmla="*/ 4856876 h 4977304"/>
              <a:gd name="connsiteX116" fmla="*/ 4837210 w 12217206"/>
              <a:gd name="connsiteY116" fmla="*/ 4830794 h 4977304"/>
              <a:gd name="connsiteX117" fmla="*/ 4759270 w 12217206"/>
              <a:gd name="connsiteY117" fmla="*/ 4800638 h 4977304"/>
              <a:gd name="connsiteX118" fmla="*/ 4720035 w 12217206"/>
              <a:gd name="connsiteY118" fmla="*/ 4790848 h 4977304"/>
              <a:gd name="connsiteX119" fmla="*/ 4718027 w 12217206"/>
              <a:gd name="connsiteY119" fmla="*/ 4790035 h 4977304"/>
              <a:gd name="connsiteX120" fmla="*/ 4718961 w 12217206"/>
              <a:gd name="connsiteY120" fmla="*/ 4789806 h 4977304"/>
              <a:gd name="connsiteX121" fmla="*/ 4714055 w 12217206"/>
              <a:gd name="connsiteY121" fmla="*/ 4788426 h 4977304"/>
              <a:gd name="connsiteX122" fmla="*/ 4718027 w 12217206"/>
              <a:gd name="connsiteY122" fmla="*/ 4790035 h 4977304"/>
              <a:gd name="connsiteX123" fmla="*/ 4712381 w 12217206"/>
              <a:gd name="connsiteY123" fmla="*/ 4791420 h 4977304"/>
              <a:gd name="connsiteX124" fmla="*/ 4512801 w 12217206"/>
              <a:gd name="connsiteY124" fmla="*/ 4780666 h 4977304"/>
              <a:gd name="connsiteX125" fmla="*/ 4425588 w 12217206"/>
              <a:gd name="connsiteY125" fmla="*/ 4769100 h 4977304"/>
              <a:gd name="connsiteX126" fmla="*/ 4314086 w 12217206"/>
              <a:gd name="connsiteY126" fmla="*/ 4774822 h 4977304"/>
              <a:gd name="connsiteX127" fmla="*/ 4312230 w 12217206"/>
              <a:gd name="connsiteY127" fmla="*/ 4773365 h 4977304"/>
              <a:gd name="connsiteX128" fmla="*/ 4292278 w 12217206"/>
              <a:gd name="connsiteY128" fmla="*/ 4771325 h 4977304"/>
              <a:gd name="connsiteX129" fmla="*/ 4287201 w 12217206"/>
              <a:gd name="connsiteY129" fmla="*/ 4774493 h 4977304"/>
              <a:gd name="connsiteX130" fmla="*/ 4273289 w 12217206"/>
              <a:gd name="connsiteY130" fmla="*/ 4774225 h 4977304"/>
              <a:gd name="connsiteX131" fmla="*/ 4245283 w 12217206"/>
              <a:gd name="connsiteY131" fmla="*/ 4776749 h 4977304"/>
              <a:gd name="connsiteX132" fmla="*/ 4199245 w 12217206"/>
              <a:gd name="connsiteY132" fmla="*/ 4773714 h 4977304"/>
              <a:gd name="connsiteX133" fmla="*/ 4198941 w 12217206"/>
              <a:gd name="connsiteY133" fmla="*/ 4772347 h 4977304"/>
              <a:gd name="connsiteX134" fmla="*/ 4188453 w 12217206"/>
              <a:gd name="connsiteY134" fmla="*/ 4766228 h 4977304"/>
              <a:gd name="connsiteX135" fmla="*/ 4139982 w 12217206"/>
              <a:gd name="connsiteY135" fmla="*/ 4748999 h 4977304"/>
              <a:gd name="connsiteX136" fmla="*/ 4080374 w 12217206"/>
              <a:gd name="connsiteY136" fmla="*/ 4720184 h 4977304"/>
              <a:gd name="connsiteX137" fmla="*/ 4071828 w 12217206"/>
              <a:gd name="connsiteY137" fmla="*/ 4719278 h 4977304"/>
              <a:gd name="connsiteX138" fmla="*/ 4071710 w 12217206"/>
              <a:gd name="connsiteY138" fmla="*/ 4718953 h 4977304"/>
              <a:gd name="connsiteX139" fmla="*/ 4056247 w 12217206"/>
              <a:gd name="connsiteY139" fmla="*/ 4717622 h 4977304"/>
              <a:gd name="connsiteX140" fmla="*/ 4039668 w 12217206"/>
              <a:gd name="connsiteY140" fmla="*/ 4715861 h 4977304"/>
              <a:gd name="connsiteX141" fmla="*/ 4034303 w 12217206"/>
              <a:gd name="connsiteY141" fmla="*/ 4713218 h 4977304"/>
              <a:gd name="connsiteX142" fmla="*/ 4032672 w 12217206"/>
              <a:gd name="connsiteY142" fmla="*/ 4709236 h 4977304"/>
              <a:gd name="connsiteX143" fmla="*/ 4031088 w 12217206"/>
              <a:gd name="connsiteY143" fmla="*/ 4709491 h 4977304"/>
              <a:gd name="connsiteX144" fmla="*/ 4001867 w 12217206"/>
              <a:gd name="connsiteY144" fmla="*/ 4695842 h 4977304"/>
              <a:gd name="connsiteX145" fmla="*/ 3934220 w 12217206"/>
              <a:gd name="connsiteY145" fmla="*/ 4676884 h 4977304"/>
              <a:gd name="connsiteX146" fmla="*/ 3894676 w 12217206"/>
              <a:gd name="connsiteY146" fmla="*/ 4670743 h 4977304"/>
              <a:gd name="connsiteX147" fmla="*/ 3787232 w 12217206"/>
              <a:gd name="connsiteY147" fmla="*/ 4648764 h 4977304"/>
              <a:gd name="connsiteX148" fmla="*/ 3680057 w 12217206"/>
              <a:gd name="connsiteY148" fmla="*/ 4622784 h 4977304"/>
              <a:gd name="connsiteX149" fmla="*/ 3607627 w 12217206"/>
              <a:gd name="connsiteY149" fmla="*/ 4587738 h 4977304"/>
              <a:gd name="connsiteX150" fmla="*/ 3601451 w 12217206"/>
              <a:gd name="connsiteY150" fmla="*/ 4589218 h 4977304"/>
              <a:gd name="connsiteX151" fmla="*/ 3592338 w 12217206"/>
              <a:gd name="connsiteY151" fmla="*/ 4589396 h 4977304"/>
              <a:gd name="connsiteX152" fmla="*/ 3592104 w 12217206"/>
              <a:gd name="connsiteY152" fmla="*/ 4589103 h 4977304"/>
              <a:gd name="connsiteX153" fmla="*/ 3583586 w 12217206"/>
              <a:gd name="connsiteY153" fmla="*/ 4589853 h 4977304"/>
              <a:gd name="connsiteX154" fmla="*/ 3533777 w 12217206"/>
              <a:gd name="connsiteY154" fmla="*/ 4579320 h 4977304"/>
              <a:gd name="connsiteX155" fmla="*/ 3470906 w 12217206"/>
              <a:gd name="connsiteY155" fmla="*/ 4575344 h 4977304"/>
              <a:gd name="connsiteX156" fmla="*/ 3398460 w 12217206"/>
              <a:gd name="connsiteY156" fmla="*/ 4562260 h 4977304"/>
              <a:gd name="connsiteX157" fmla="*/ 3361644 w 12217206"/>
              <a:gd name="connsiteY157" fmla="*/ 4580670 h 4977304"/>
              <a:gd name="connsiteX158" fmla="*/ 3341795 w 12217206"/>
              <a:gd name="connsiteY158" fmla="*/ 4582496 h 4977304"/>
              <a:gd name="connsiteX159" fmla="*/ 3339469 w 12217206"/>
              <a:gd name="connsiteY159" fmla="*/ 4581438 h 4977304"/>
              <a:gd name="connsiteX160" fmla="*/ 3260180 w 12217206"/>
              <a:gd name="connsiteY160" fmla="*/ 4587820 h 4977304"/>
              <a:gd name="connsiteX161" fmla="*/ 3140460 w 12217206"/>
              <a:gd name="connsiteY161" fmla="*/ 4596263 h 4977304"/>
              <a:gd name="connsiteX162" fmla="*/ 3028270 w 12217206"/>
              <a:gd name="connsiteY162" fmla="*/ 4599134 h 4977304"/>
              <a:gd name="connsiteX163" fmla="*/ 2779714 w 12217206"/>
              <a:gd name="connsiteY163" fmla="*/ 4622831 h 4977304"/>
              <a:gd name="connsiteX164" fmla="*/ 2649525 w 12217206"/>
              <a:gd name="connsiteY164" fmla="*/ 4658086 h 4977304"/>
              <a:gd name="connsiteX165" fmla="*/ 2566315 w 12217206"/>
              <a:gd name="connsiteY165" fmla="*/ 4605776 h 4977304"/>
              <a:gd name="connsiteX166" fmla="*/ 2441626 w 12217206"/>
              <a:gd name="connsiteY166" fmla="*/ 4620872 h 4977304"/>
              <a:gd name="connsiteX167" fmla="*/ 2313568 w 12217206"/>
              <a:gd name="connsiteY167" fmla="*/ 4630067 h 4977304"/>
              <a:gd name="connsiteX168" fmla="*/ 2207105 w 12217206"/>
              <a:gd name="connsiteY168" fmla="*/ 4624384 h 4977304"/>
              <a:gd name="connsiteX169" fmla="*/ 2093268 w 12217206"/>
              <a:gd name="connsiteY169" fmla="*/ 4606236 h 4977304"/>
              <a:gd name="connsiteX170" fmla="*/ 1996024 w 12217206"/>
              <a:gd name="connsiteY170" fmla="*/ 4597526 h 4977304"/>
              <a:gd name="connsiteX171" fmla="*/ 1926886 w 12217206"/>
              <a:gd name="connsiteY171" fmla="*/ 4621358 h 4977304"/>
              <a:gd name="connsiteX172" fmla="*/ 1920368 w 12217206"/>
              <a:gd name="connsiteY172" fmla="*/ 4616112 h 4977304"/>
              <a:gd name="connsiteX173" fmla="*/ 1871831 w 12217206"/>
              <a:gd name="connsiteY173" fmla="*/ 4617844 h 4977304"/>
              <a:gd name="connsiteX174" fmla="*/ 1785463 w 12217206"/>
              <a:gd name="connsiteY174" fmla="*/ 4647841 h 4977304"/>
              <a:gd name="connsiteX175" fmla="*/ 1737045 w 12217206"/>
              <a:gd name="connsiteY175" fmla="*/ 4642356 h 4977304"/>
              <a:gd name="connsiteX176" fmla="*/ 1673954 w 12217206"/>
              <a:gd name="connsiteY176" fmla="*/ 4624601 h 4977304"/>
              <a:gd name="connsiteX177" fmla="*/ 1602834 w 12217206"/>
              <a:gd name="connsiteY177" fmla="*/ 4640924 h 4977304"/>
              <a:gd name="connsiteX178" fmla="*/ 1490351 w 12217206"/>
              <a:gd name="connsiteY178" fmla="*/ 4613132 h 4977304"/>
              <a:gd name="connsiteX179" fmla="*/ 1149212 w 12217206"/>
              <a:gd name="connsiteY179" fmla="*/ 4564210 h 4977304"/>
              <a:gd name="connsiteX180" fmla="*/ 938574 w 12217206"/>
              <a:gd name="connsiteY180" fmla="*/ 4566821 h 4977304"/>
              <a:gd name="connsiteX181" fmla="*/ 857697 w 12217206"/>
              <a:gd name="connsiteY181" fmla="*/ 4525391 h 4977304"/>
              <a:gd name="connsiteX182" fmla="*/ 836981 w 12217206"/>
              <a:gd name="connsiteY182" fmla="*/ 4526708 h 4977304"/>
              <a:gd name="connsiteX183" fmla="*/ 816264 w 12217206"/>
              <a:gd name="connsiteY183" fmla="*/ 4524575 h 4977304"/>
              <a:gd name="connsiteX184" fmla="*/ 810965 w 12217206"/>
              <a:gd name="connsiteY184" fmla="*/ 4527718 h 4977304"/>
              <a:gd name="connsiteX185" fmla="*/ 796509 w 12217206"/>
              <a:gd name="connsiteY185" fmla="*/ 4527387 h 4977304"/>
              <a:gd name="connsiteX186" fmla="*/ 767389 w 12217206"/>
              <a:gd name="connsiteY186" fmla="*/ 4529784 h 4977304"/>
              <a:gd name="connsiteX187" fmla="*/ 762544 w 12217206"/>
              <a:gd name="connsiteY187" fmla="*/ 4527372 h 4977304"/>
              <a:gd name="connsiteX188" fmla="*/ 719567 w 12217206"/>
              <a:gd name="connsiteY188" fmla="*/ 4526534 h 4977304"/>
              <a:gd name="connsiteX189" fmla="*/ 719262 w 12217206"/>
              <a:gd name="connsiteY189" fmla="*/ 4525164 h 4977304"/>
              <a:gd name="connsiteX190" fmla="*/ 708402 w 12217206"/>
              <a:gd name="connsiteY190" fmla="*/ 4518999 h 4977304"/>
              <a:gd name="connsiteX191" fmla="*/ 596394 w 12217206"/>
              <a:gd name="connsiteY191" fmla="*/ 4472455 h 4977304"/>
              <a:gd name="connsiteX192" fmla="*/ 578149 w 12217206"/>
              <a:gd name="connsiteY192" fmla="*/ 4469575 h 4977304"/>
              <a:gd name="connsiteX193" fmla="*/ 571336 w 12217206"/>
              <a:gd name="connsiteY193" fmla="*/ 4469781 h 4977304"/>
              <a:gd name="connsiteX194" fmla="*/ 444802 w 12217206"/>
              <a:gd name="connsiteY194" fmla="*/ 4428480 h 4977304"/>
              <a:gd name="connsiteX195" fmla="*/ 403746 w 12217206"/>
              <a:gd name="connsiteY195" fmla="*/ 4422157 h 4977304"/>
              <a:gd name="connsiteX196" fmla="*/ 292240 w 12217206"/>
              <a:gd name="connsiteY196" fmla="*/ 4399681 h 4977304"/>
              <a:gd name="connsiteX197" fmla="*/ 118302 w 12217206"/>
              <a:gd name="connsiteY197" fmla="*/ 4343421 h 4977304"/>
              <a:gd name="connsiteX198" fmla="*/ 15516 w 12217206"/>
              <a:gd name="connsiteY198" fmla="*/ 4340320 h 4977304"/>
              <a:gd name="connsiteX199" fmla="*/ 2 w 12217206"/>
              <a:gd name="connsiteY199" fmla="*/ 4334381 h 4977304"/>
              <a:gd name="connsiteX200" fmla="*/ 2 w 12217206"/>
              <a:gd name="connsiteY200" fmla="*/ 3589361 h 4977304"/>
              <a:gd name="connsiteX201" fmla="*/ 0 w 12217206"/>
              <a:gd name="connsiteY201" fmla="*/ 3589361 h 4977304"/>
              <a:gd name="connsiteX202" fmla="*/ 0 w 12217206"/>
              <a:gd name="connsiteY202" fmla="*/ 3513036 h 4977304"/>
              <a:gd name="connsiteX203" fmla="*/ 0 w 12217206"/>
              <a:gd name="connsiteY203" fmla="*/ 2672265 h 4977304"/>
              <a:gd name="connsiteX0" fmla="*/ 0 w 12217206"/>
              <a:gd name="connsiteY0" fmla="*/ 0 h 4977304"/>
              <a:gd name="connsiteX1" fmla="*/ 12192000 w 12217206"/>
              <a:gd name="connsiteY1" fmla="*/ 0 h 4977304"/>
              <a:gd name="connsiteX2" fmla="*/ 12192000 w 12217206"/>
              <a:gd name="connsiteY2" fmla="*/ 2726958 h 4977304"/>
              <a:gd name="connsiteX3" fmla="*/ 12217206 w 12217206"/>
              <a:gd name="connsiteY3" fmla="*/ 2896463 h 4977304"/>
              <a:gd name="connsiteX4" fmla="*/ 12192000 w 12217206"/>
              <a:gd name="connsiteY4" fmla="*/ 2864054 h 4977304"/>
              <a:gd name="connsiteX5" fmla="*/ 12198158 w 12217206"/>
              <a:gd name="connsiteY5" fmla="*/ 3664565 h 4977304"/>
              <a:gd name="connsiteX6" fmla="*/ 12132764 w 12217206"/>
              <a:gd name="connsiteY6" fmla="*/ 3748492 h 4977304"/>
              <a:gd name="connsiteX7" fmla="*/ 12053056 w 12217206"/>
              <a:gd name="connsiteY7" fmla="*/ 3749753 h 4977304"/>
              <a:gd name="connsiteX8" fmla="*/ 11938513 w 12217206"/>
              <a:gd name="connsiteY8" fmla="*/ 3754367 h 4977304"/>
              <a:gd name="connsiteX9" fmla="*/ 11853342 w 12217206"/>
              <a:gd name="connsiteY9" fmla="*/ 3782688 h 4977304"/>
              <a:gd name="connsiteX10" fmla="*/ 11704569 w 12217206"/>
              <a:gd name="connsiteY10" fmla="*/ 3839336 h 4977304"/>
              <a:gd name="connsiteX11" fmla="*/ 11577641 w 12217206"/>
              <a:gd name="connsiteY11" fmla="*/ 3885996 h 4977304"/>
              <a:gd name="connsiteX12" fmla="*/ 11508791 w 12217206"/>
              <a:gd name="connsiteY12" fmla="*/ 3969283 h 4977304"/>
              <a:gd name="connsiteX13" fmla="*/ 11388373 w 12217206"/>
              <a:gd name="connsiteY13" fmla="*/ 4027440 h 4977304"/>
              <a:gd name="connsiteX14" fmla="*/ 11276406 w 12217206"/>
              <a:gd name="connsiteY14" fmla="*/ 4056099 h 4977304"/>
              <a:gd name="connsiteX15" fmla="*/ 11190251 w 12217206"/>
              <a:gd name="connsiteY15" fmla="*/ 4073272 h 4977304"/>
              <a:gd name="connsiteX16" fmla="*/ 11139995 w 12217206"/>
              <a:gd name="connsiteY16" fmla="*/ 4081811 h 4977304"/>
              <a:gd name="connsiteX17" fmla="*/ 11040727 w 12217206"/>
              <a:gd name="connsiteY17" fmla="*/ 4081109 h 4977304"/>
              <a:gd name="connsiteX18" fmla="*/ 10969005 w 12217206"/>
              <a:gd name="connsiteY18" fmla="*/ 4091154 h 4977304"/>
              <a:gd name="connsiteX19" fmla="*/ 10899772 w 12217206"/>
              <a:gd name="connsiteY19" fmla="*/ 4122857 h 4977304"/>
              <a:gd name="connsiteX20" fmla="*/ 10838983 w 12217206"/>
              <a:gd name="connsiteY20" fmla="*/ 4155791 h 4977304"/>
              <a:gd name="connsiteX21" fmla="*/ 10769520 w 12217206"/>
              <a:gd name="connsiteY21" fmla="*/ 4198574 h 4977304"/>
              <a:gd name="connsiteX22" fmla="*/ 10570843 w 12217206"/>
              <a:gd name="connsiteY22" fmla="*/ 4255424 h 4977304"/>
              <a:gd name="connsiteX23" fmla="*/ 10512263 w 12217206"/>
              <a:gd name="connsiteY23" fmla="*/ 4291698 h 4977304"/>
              <a:gd name="connsiteX24" fmla="*/ 10439016 w 12217206"/>
              <a:gd name="connsiteY24" fmla="*/ 4293933 h 4977304"/>
              <a:gd name="connsiteX25" fmla="*/ 10376941 w 12217206"/>
              <a:gd name="connsiteY25" fmla="*/ 4298111 h 4977304"/>
              <a:gd name="connsiteX26" fmla="*/ 10329960 w 12217206"/>
              <a:gd name="connsiteY26" fmla="*/ 4298774 h 4977304"/>
              <a:gd name="connsiteX27" fmla="*/ 10254256 w 12217206"/>
              <a:gd name="connsiteY27" fmla="*/ 4309364 h 4977304"/>
              <a:gd name="connsiteX28" fmla="*/ 10119745 w 12217206"/>
              <a:gd name="connsiteY28" fmla="*/ 4321869 h 4977304"/>
              <a:gd name="connsiteX29" fmla="*/ 10075444 w 12217206"/>
              <a:gd name="connsiteY29" fmla="*/ 4324144 h 4977304"/>
              <a:gd name="connsiteX30" fmla="*/ 10032543 w 12217206"/>
              <a:gd name="connsiteY30" fmla="*/ 4322337 h 4977304"/>
              <a:gd name="connsiteX31" fmla="*/ 9953375 w 12217206"/>
              <a:gd name="connsiteY31" fmla="*/ 4339186 h 4977304"/>
              <a:gd name="connsiteX32" fmla="*/ 9841223 w 12217206"/>
              <a:gd name="connsiteY32" fmla="*/ 4346536 h 4977304"/>
              <a:gd name="connsiteX33" fmla="*/ 9721820 w 12217206"/>
              <a:gd name="connsiteY33" fmla="*/ 4368481 h 4977304"/>
              <a:gd name="connsiteX34" fmla="*/ 9578114 w 12217206"/>
              <a:gd name="connsiteY34" fmla="*/ 4380883 h 4977304"/>
              <a:gd name="connsiteX35" fmla="*/ 9336820 w 12217206"/>
              <a:gd name="connsiteY35" fmla="*/ 4430514 h 4977304"/>
              <a:gd name="connsiteX36" fmla="*/ 9272837 w 12217206"/>
              <a:gd name="connsiteY36" fmla="*/ 4491645 h 4977304"/>
              <a:gd name="connsiteX37" fmla="*/ 9188677 w 12217206"/>
              <a:gd name="connsiteY37" fmla="*/ 4497828 h 4977304"/>
              <a:gd name="connsiteX38" fmla="*/ 9183116 w 12217206"/>
              <a:gd name="connsiteY38" fmla="*/ 4507862 h 4977304"/>
              <a:gd name="connsiteX39" fmla="*/ 9145128 w 12217206"/>
              <a:gd name="connsiteY39" fmla="*/ 4520027 h 4977304"/>
              <a:gd name="connsiteX40" fmla="*/ 9144106 w 12217206"/>
              <a:gd name="connsiteY40" fmla="*/ 4518870 h 4977304"/>
              <a:gd name="connsiteX41" fmla="*/ 9131223 w 12217206"/>
              <a:gd name="connsiteY41" fmla="*/ 4516515 h 4977304"/>
              <a:gd name="connsiteX42" fmla="*/ 9107733 w 12217206"/>
              <a:gd name="connsiteY42" fmla="*/ 4515031 h 4977304"/>
              <a:gd name="connsiteX43" fmla="*/ 9047414 w 12217206"/>
              <a:gd name="connsiteY43" fmla="*/ 4506003 h 4977304"/>
              <a:gd name="connsiteX44" fmla="*/ 8999479 w 12217206"/>
              <a:gd name="connsiteY44" fmla="*/ 4509570 h 4977304"/>
              <a:gd name="connsiteX45" fmla="*/ 8999194 w 12217206"/>
              <a:gd name="connsiteY45" fmla="*/ 4509309 h 4977304"/>
              <a:gd name="connsiteX46" fmla="*/ 8990231 w 12217206"/>
              <a:gd name="connsiteY46" fmla="*/ 4510625 h 4977304"/>
              <a:gd name="connsiteX47" fmla="*/ 8984397 w 12217206"/>
              <a:gd name="connsiteY47" fmla="*/ 4512863 h 4977304"/>
              <a:gd name="connsiteX48" fmla="*/ 8968351 w 12217206"/>
              <a:gd name="connsiteY48" fmla="*/ 4516366 h 4977304"/>
              <a:gd name="connsiteX49" fmla="*/ 8962029 w 12217206"/>
              <a:gd name="connsiteY49" fmla="*/ 4515606 h 4977304"/>
              <a:gd name="connsiteX50" fmla="*/ 8957069 w 12217206"/>
              <a:gd name="connsiteY50" fmla="*/ 4513190 h 4977304"/>
              <a:gd name="connsiteX51" fmla="*/ 8889695 w 12217206"/>
              <a:gd name="connsiteY51" fmla="*/ 4533539 h 4977304"/>
              <a:gd name="connsiteX52" fmla="*/ 8746606 w 12217206"/>
              <a:gd name="connsiteY52" fmla="*/ 4530613 h 4977304"/>
              <a:gd name="connsiteX53" fmla="*/ 8702038 w 12217206"/>
              <a:gd name="connsiteY53" fmla="*/ 4532895 h 4977304"/>
              <a:gd name="connsiteX54" fmla="*/ 8590337 w 12217206"/>
              <a:gd name="connsiteY54" fmla="*/ 4542204 h 4977304"/>
              <a:gd name="connsiteX55" fmla="*/ 8519543 w 12217206"/>
              <a:gd name="connsiteY55" fmla="*/ 4526086 h 4977304"/>
              <a:gd name="connsiteX56" fmla="*/ 8505306 w 12217206"/>
              <a:gd name="connsiteY56" fmla="*/ 4532509 h 4977304"/>
              <a:gd name="connsiteX57" fmla="*/ 8500493 w 12217206"/>
              <a:gd name="connsiteY57" fmla="*/ 4535768 h 4977304"/>
              <a:gd name="connsiteX58" fmla="*/ 8492299 w 12217206"/>
              <a:gd name="connsiteY58" fmla="*/ 4538742 h 4977304"/>
              <a:gd name="connsiteX59" fmla="*/ 8491926 w 12217206"/>
              <a:gd name="connsiteY59" fmla="*/ 4538547 h 4977304"/>
              <a:gd name="connsiteX60" fmla="*/ 8484586 w 12217206"/>
              <a:gd name="connsiteY60" fmla="*/ 4541860 h 4977304"/>
              <a:gd name="connsiteX61" fmla="*/ 8361601 w 12217206"/>
              <a:gd name="connsiteY61" fmla="*/ 4557109 h 4977304"/>
              <a:gd name="connsiteX62" fmla="*/ 8348227 w 12217206"/>
              <a:gd name="connsiteY62" fmla="*/ 4557320 h 4977304"/>
              <a:gd name="connsiteX63" fmla="*/ 8346801 w 12217206"/>
              <a:gd name="connsiteY63" fmla="*/ 4556408 h 4977304"/>
              <a:gd name="connsiteX64" fmla="*/ 8308886 w 12217206"/>
              <a:gd name="connsiteY64" fmla="*/ 4575677 h 4977304"/>
              <a:gd name="connsiteX65" fmla="*/ 8289640 w 12217206"/>
              <a:gd name="connsiteY65" fmla="*/ 4590767 h 4977304"/>
              <a:gd name="connsiteX66" fmla="*/ 8278750 w 12217206"/>
              <a:gd name="connsiteY66" fmla="*/ 4597091 h 4977304"/>
              <a:gd name="connsiteX67" fmla="*/ 8277624 w 12217206"/>
              <a:gd name="connsiteY67" fmla="*/ 4601916 h 4977304"/>
              <a:gd name="connsiteX68" fmla="*/ 8260561 w 12217206"/>
              <a:gd name="connsiteY68" fmla="*/ 4609708 h 4977304"/>
              <a:gd name="connsiteX69" fmla="*/ 8257864 w 12217206"/>
              <a:gd name="connsiteY69" fmla="*/ 4609458 h 4977304"/>
              <a:gd name="connsiteX70" fmla="*/ 8246529 w 12217206"/>
              <a:gd name="connsiteY70" fmla="*/ 4620148 h 4977304"/>
              <a:gd name="connsiteX71" fmla="*/ 8240334 w 12217206"/>
              <a:gd name="connsiteY71" fmla="*/ 4634257 h 4977304"/>
              <a:gd name="connsiteX72" fmla="*/ 8084875 w 12217206"/>
              <a:gd name="connsiteY72" fmla="*/ 4684387 h 4977304"/>
              <a:gd name="connsiteX73" fmla="*/ 7900134 w 12217206"/>
              <a:gd name="connsiteY73" fmla="*/ 4729969 h 4977304"/>
              <a:gd name="connsiteX74" fmla="*/ 7713595 w 12217206"/>
              <a:gd name="connsiteY74" fmla="*/ 4757895 h 4977304"/>
              <a:gd name="connsiteX75" fmla="*/ 7609267 w 12217206"/>
              <a:gd name="connsiteY75" fmla="*/ 4754126 h 4977304"/>
              <a:gd name="connsiteX76" fmla="*/ 7522521 w 12217206"/>
              <a:gd name="connsiteY76" fmla="*/ 4760455 h 4977304"/>
              <a:gd name="connsiteX77" fmla="*/ 7514554 w 12217206"/>
              <a:gd name="connsiteY77" fmla="*/ 4763228 h 4977304"/>
              <a:gd name="connsiteX78" fmla="*/ 7502403 w 12217206"/>
              <a:gd name="connsiteY78" fmla="*/ 4764677 h 4977304"/>
              <a:gd name="connsiteX79" fmla="*/ 7502032 w 12217206"/>
              <a:gd name="connsiteY79" fmla="*/ 4764322 h 4977304"/>
              <a:gd name="connsiteX80" fmla="*/ 7490794 w 12217206"/>
              <a:gd name="connsiteY80" fmla="*/ 4766442 h 4977304"/>
              <a:gd name="connsiteX81" fmla="*/ 7400450 w 12217206"/>
              <a:gd name="connsiteY81" fmla="*/ 4757640 h 4977304"/>
              <a:gd name="connsiteX82" fmla="*/ 7307302 w 12217206"/>
              <a:gd name="connsiteY82" fmla="*/ 4747220 h 4977304"/>
              <a:gd name="connsiteX83" fmla="*/ 7305976 w 12217206"/>
              <a:gd name="connsiteY83" fmla="*/ 4745654 h 4977304"/>
              <a:gd name="connsiteX84" fmla="*/ 7213744 w 12217206"/>
              <a:gd name="connsiteY84" fmla="*/ 4773074 h 4977304"/>
              <a:gd name="connsiteX85" fmla="*/ 7196298 w 12217206"/>
              <a:gd name="connsiteY85" fmla="*/ 4778016 h 4977304"/>
              <a:gd name="connsiteX86" fmla="*/ 7192202 w 12217206"/>
              <a:gd name="connsiteY86" fmla="*/ 4783834 h 4977304"/>
              <a:gd name="connsiteX87" fmla="*/ 7166024 w 12217206"/>
              <a:gd name="connsiteY87" fmla="*/ 4788882 h 4977304"/>
              <a:gd name="connsiteX88" fmla="*/ 7092253 w 12217206"/>
              <a:gd name="connsiteY88" fmla="*/ 4802161 h 4977304"/>
              <a:gd name="connsiteX89" fmla="*/ 7013814 w 12217206"/>
              <a:gd name="connsiteY89" fmla="*/ 4801755 h 4977304"/>
              <a:gd name="connsiteX90" fmla="*/ 6899540 w 12217206"/>
              <a:gd name="connsiteY90" fmla="*/ 4833798 h 4977304"/>
              <a:gd name="connsiteX91" fmla="*/ 6703746 w 12217206"/>
              <a:gd name="connsiteY91" fmla="*/ 4864157 h 4977304"/>
              <a:gd name="connsiteX92" fmla="*/ 6545085 w 12217206"/>
              <a:gd name="connsiteY92" fmla="*/ 4895408 h 4977304"/>
              <a:gd name="connsiteX93" fmla="*/ 6313345 w 12217206"/>
              <a:gd name="connsiteY93" fmla="*/ 4946232 h 4977304"/>
              <a:gd name="connsiteX94" fmla="*/ 6164558 w 12217206"/>
              <a:gd name="connsiteY94" fmla="*/ 4948498 h 4977304"/>
              <a:gd name="connsiteX95" fmla="*/ 6069796 w 12217206"/>
              <a:gd name="connsiteY95" fmla="*/ 4970720 h 4977304"/>
              <a:gd name="connsiteX96" fmla="*/ 6064481 w 12217206"/>
              <a:gd name="connsiteY96" fmla="*/ 4969051 h 4977304"/>
              <a:gd name="connsiteX97" fmla="*/ 6044602 w 12217206"/>
              <a:gd name="connsiteY97" fmla="*/ 4969792 h 4977304"/>
              <a:gd name="connsiteX98" fmla="*/ 6037252 w 12217206"/>
              <a:gd name="connsiteY98" fmla="*/ 4960726 h 4977304"/>
              <a:gd name="connsiteX99" fmla="*/ 6006081 w 12217206"/>
              <a:gd name="connsiteY99" fmla="*/ 4955195 h 4977304"/>
              <a:gd name="connsiteX100" fmla="*/ 5920065 w 12217206"/>
              <a:gd name="connsiteY100" fmla="*/ 4944866 h 4977304"/>
              <a:gd name="connsiteX101" fmla="*/ 5755077 w 12217206"/>
              <a:gd name="connsiteY101" fmla="*/ 4976193 h 4977304"/>
              <a:gd name="connsiteX102" fmla="*/ 5623207 w 12217206"/>
              <a:gd name="connsiteY102" fmla="*/ 4977304 h 4977304"/>
              <a:gd name="connsiteX103" fmla="*/ 5467256 w 12217206"/>
              <a:gd name="connsiteY103" fmla="*/ 4962079 h 4977304"/>
              <a:gd name="connsiteX104" fmla="*/ 5429137 w 12217206"/>
              <a:gd name="connsiteY104" fmla="*/ 4949858 h 4977304"/>
              <a:gd name="connsiteX105" fmla="*/ 5378078 w 12217206"/>
              <a:gd name="connsiteY105" fmla="*/ 4930634 h 4977304"/>
              <a:gd name="connsiteX106" fmla="*/ 5258253 w 12217206"/>
              <a:gd name="connsiteY106" fmla="*/ 4908461 h 4977304"/>
              <a:gd name="connsiteX107" fmla="*/ 5219477 w 12217206"/>
              <a:gd name="connsiteY107" fmla="*/ 4896381 h 4977304"/>
              <a:gd name="connsiteX108" fmla="*/ 5171208 w 12217206"/>
              <a:gd name="connsiteY108" fmla="*/ 4893134 h 4977304"/>
              <a:gd name="connsiteX109" fmla="*/ 5153115 w 12217206"/>
              <a:gd name="connsiteY109" fmla="*/ 4885290 h 4977304"/>
              <a:gd name="connsiteX110" fmla="*/ 5139168 w 12217206"/>
              <a:gd name="connsiteY110" fmla="*/ 4881597 h 4977304"/>
              <a:gd name="connsiteX111" fmla="*/ 5136167 w 12217206"/>
              <a:gd name="connsiteY111" fmla="*/ 4879315 h 4977304"/>
              <a:gd name="connsiteX112" fmla="*/ 5118243 w 12217206"/>
              <a:gd name="connsiteY112" fmla="*/ 4867529 h 4977304"/>
              <a:gd name="connsiteX113" fmla="*/ 5062411 w 12217206"/>
              <a:gd name="connsiteY113" fmla="*/ 4874665 h 4977304"/>
              <a:gd name="connsiteX114" fmla="*/ 5008170 w 12217206"/>
              <a:gd name="connsiteY114" fmla="*/ 4856876 h 4977304"/>
              <a:gd name="connsiteX115" fmla="*/ 4837210 w 12217206"/>
              <a:gd name="connsiteY115" fmla="*/ 4830794 h 4977304"/>
              <a:gd name="connsiteX116" fmla="*/ 4759270 w 12217206"/>
              <a:gd name="connsiteY116" fmla="*/ 4800638 h 4977304"/>
              <a:gd name="connsiteX117" fmla="*/ 4720035 w 12217206"/>
              <a:gd name="connsiteY117" fmla="*/ 4790848 h 4977304"/>
              <a:gd name="connsiteX118" fmla="*/ 4718027 w 12217206"/>
              <a:gd name="connsiteY118" fmla="*/ 4790035 h 4977304"/>
              <a:gd name="connsiteX119" fmla="*/ 4718961 w 12217206"/>
              <a:gd name="connsiteY119" fmla="*/ 4789806 h 4977304"/>
              <a:gd name="connsiteX120" fmla="*/ 4714055 w 12217206"/>
              <a:gd name="connsiteY120" fmla="*/ 4788426 h 4977304"/>
              <a:gd name="connsiteX121" fmla="*/ 4718027 w 12217206"/>
              <a:gd name="connsiteY121" fmla="*/ 4790035 h 4977304"/>
              <a:gd name="connsiteX122" fmla="*/ 4712381 w 12217206"/>
              <a:gd name="connsiteY122" fmla="*/ 4791420 h 4977304"/>
              <a:gd name="connsiteX123" fmla="*/ 4512801 w 12217206"/>
              <a:gd name="connsiteY123" fmla="*/ 4780666 h 4977304"/>
              <a:gd name="connsiteX124" fmla="*/ 4425588 w 12217206"/>
              <a:gd name="connsiteY124" fmla="*/ 4769100 h 4977304"/>
              <a:gd name="connsiteX125" fmla="*/ 4314086 w 12217206"/>
              <a:gd name="connsiteY125" fmla="*/ 4774822 h 4977304"/>
              <a:gd name="connsiteX126" fmla="*/ 4312230 w 12217206"/>
              <a:gd name="connsiteY126" fmla="*/ 4773365 h 4977304"/>
              <a:gd name="connsiteX127" fmla="*/ 4292278 w 12217206"/>
              <a:gd name="connsiteY127" fmla="*/ 4771325 h 4977304"/>
              <a:gd name="connsiteX128" fmla="*/ 4287201 w 12217206"/>
              <a:gd name="connsiteY128" fmla="*/ 4774493 h 4977304"/>
              <a:gd name="connsiteX129" fmla="*/ 4273289 w 12217206"/>
              <a:gd name="connsiteY129" fmla="*/ 4774225 h 4977304"/>
              <a:gd name="connsiteX130" fmla="*/ 4245283 w 12217206"/>
              <a:gd name="connsiteY130" fmla="*/ 4776749 h 4977304"/>
              <a:gd name="connsiteX131" fmla="*/ 4199245 w 12217206"/>
              <a:gd name="connsiteY131" fmla="*/ 4773714 h 4977304"/>
              <a:gd name="connsiteX132" fmla="*/ 4198941 w 12217206"/>
              <a:gd name="connsiteY132" fmla="*/ 4772347 h 4977304"/>
              <a:gd name="connsiteX133" fmla="*/ 4188453 w 12217206"/>
              <a:gd name="connsiteY133" fmla="*/ 4766228 h 4977304"/>
              <a:gd name="connsiteX134" fmla="*/ 4139982 w 12217206"/>
              <a:gd name="connsiteY134" fmla="*/ 4748999 h 4977304"/>
              <a:gd name="connsiteX135" fmla="*/ 4080374 w 12217206"/>
              <a:gd name="connsiteY135" fmla="*/ 4720184 h 4977304"/>
              <a:gd name="connsiteX136" fmla="*/ 4071828 w 12217206"/>
              <a:gd name="connsiteY136" fmla="*/ 4719278 h 4977304"/>
              <a:gd name="connsiteX137" fmla="*/ 4071710 w 12217206"/>
              <a:gd name="connsiteY137" fmla="*/ 4718953 h 4977304"/>
              <a:gd name="connsiteX138" fmla="*/ 4056247 w 12217206"/>
              <a:gd name="connsiteY138" fmla="*/ 4717622 h 4977304"/>
              <a:gd name="connsiteX139" fmla="*/ 4039668 w 12217206"/>
              <a:gd name="connsiteY139" fmla="*/ 4715861 h 4977304"/>
              <a:gd name="connsiteX140" fmla="*/ 4034303 w 12217206"/>
              <a:gd name="connsiteY140" fmla="*/ 4713218 h 4977304"/>
              <a:gd name="connsiteX141" fmla="*/ 4032672 w 12217206"/>
              <a:gd name="connsiteY141" fmla="*/ 4709236 h 4977304"/>
              <a:gd name="connsiteX142" fmla="*/ 4031088 w 12217206"/>
              <a:gd name="connsiteY142" fmla="*/ 4709491 h 4977304"/>
              <a:gd name="connsiteX143" fmla="*/ 4001867 w 12217206"/>
              <a:gd name="connsiteY143" fmla="*/ 4695842 h 4977304"/>
              <a:gd name="connsiteX144" fmla="*/ 3934220 w 12217206"/>
              <a:gd name="connsiteY144" fmla="*/ 4676884 h 4977304"/>
              <a:gd name="connsiteX145" fmla="*/ 3894676 w 12217206"/>
              <a:gd name="connsiteY145" fmla="*/ 4670743 h 4977304"/>
              <a:gd name="connsiteX146" fmla="*/ 3787232 w 12217206"/>
              <a:gd name="connsiteY146" fmla="*/ 4648764 h 4977304"/>
              <a:gd name="connsiteX147" fmla="*/ 3680057 w 12217206"/>
              <a:gd name="connsiteY147" fmla="*/ 4622784 h 4977304"/>
              <a:gd name="connsiteX148" fmla="*/ 3607627 w 12217206"/>
              <a:gd name="connsiteY148" fmla="*/ 4587738 h 4977304"/>
              <a:gd name="connsiteX149" fmla="*/ 3601451 w 12217206"/>
              <a:gd name="connsiteY149" fmla="*/ 4589218 h 4977304"/>
              <a:gd name="connsiteX150" fmla="*/ 3592338 w 12217206"/>
              <a:gd name="connsiteY150" fmla="*/ 4589396 h 4977304"/>
              <a:gd name="connsiteX151" fmla="*/ 3592104 w 12217206"/>
              <a:gd name="connsiteY151" fmla="*/ 4589103 h 4977304"/>
              <a:gd name="connsiteX152" fmla="*/ 3583586 w 12217206"/>
              <a:gd name="connsiteY152" fmla="*/ 4589853 h 4977304"/>
              <a:gd name="connsiteX153" fmla="*/ 3533777 w 12217206"/>
              <a:gd name="connsiteY153" fmla="*/ 4579320 h 4977304"/>
              <a:gd name="connsiteX154" fmla="*/ 3470906 w 12217206"/>
              <a:gd name="connsiteY154" fmla="*/ 4575344 h 4977304"/>
              <a:gd name="connsiteX155" fmla="*/ 3398460 w 12217206"/>
              <a:gd name="connsiteY155" fmla="*/ 4562260 h 4977304"/>
              <a:gd name="connsiteX156" fmla="*/ 3361644 w 12217206"/>
              <a:gd name="connsiteY156" fmla="*/ 4580670 h 4977304"/>
              <a:gd name="connsiteX157" fmla="*/ 3341795 w 12217206"/>
              <a:gd name="connsiteY157" fmla="*/ 4582496 h 4977304"/>
              <a:gd name="connsiteX158" fmla="*/ 3339469 w 12217206"/>
              <a:gd name="connsiteY158" fmla="*/ 4581438 h 4977304"/>
              <a:gd name="connsiteX159" fmla="*/ 3260180 w 12217206"/>
              <a:gd name="connsiteY159" fmla="*/ 4587820 h 4977304"/>
              <a:gd name="connsiteX160" fmla="*/ 3140460 w 12217206"/>
              <a:gd name="connsiteY160" fmla="*/ 4596263 h 4977304"/>
              <a:gd name="connsiteX161" fmla="*/ 3028270 w 12217206"/>
              <a:gd name="connsiteY161" fmla="*/ 4599134 h 4977304"/>
              <a:gd name="connsiteX162" fmla="*/ 2779714 w 12217206"/>
              <a:gd name="connsiteY162" fmla="*/ 4622831 h 4977304"/>
              <a:gd name="connsiteX163" fmla="*/ 2649525 w 12217206"/>
              <a:gd name="connsiteY163" fmla="*/ 4658086 h 4977304"/>
              <a:gd name="connsiteX164" fmla="*/ 2566315 w 12217206"/>
              <a:gd name="connsiteY164" fmla="*/ 4605776 h 4977304"/>
              <a:gd name="connsiteX165" fmla="*/ 2441626 w 12217206"/>
              <a:gd name="connsiteY165" fmla="*/ 4620872 h 4977304"/>
              <a:gd name="connsiteX166" fmla="*/ 2313568 w 12217206"/>
              <a:gd name="connsiteY166" fmla="*/ 4630067 h 4977304"/>
              <a:gd name="connsiteX167" fmla="*/ 2207105 w 12217206"/>
              <a:gd name="connsiteY167" fmla="*/ 4624384 h 4977304"/>
              <a:gd name="connsiteX168" fmla="*/ 2093268 w 12217206"/>
              <a:gd name="connsiteY168" fmla="*/ 4606236 h 4977304"/>
              <a:gd name="connsiteX169" fmla="*/ 1996024 w 12217206"/>
              <a:gd name="connsiteY169" fmla="*/ 4597526 h 4977304"/>
              <a:gd name="connsiteX170" fmla="*/ 1926886 w 12217206"/>
              <a:gd name="connsiteY170" fmla="*/ 4621358 h 4977304"/>
              <a:gd name="connsiteX171" fmla="*/ 1920368 w 12217206"/>
              <a:gd name="connsiteY171" fmla="*/ 4616112 h 4977304"/>
              <a:gd name="connsiteX172" fmla="*/ 1871831 w 12217206"/>
              <a:gd name="connsiteY172" fmla="*/ 4617844 h 4977304"/>
              <a:gd name="connsiteX173" fmla="*/ 1785463 w 12217206"/>
              <a:gd name="connsiteY173" fmla="*/ 4647841 h 4977304"/>
              <a:gd name="connsiteX174" fmla="*/ 1737045 w 12217206"/>
              <a:gd name="connsiteY174" fmla="*/ 4642356 h 4977304"/>
              <a:gd name="connsiteX175" fmla="*/ 1673954 w 12217206"/>
              <a:gd name="connsiteY175" fmla="*/ 4624601 h 4977304"/>
              <a:gd name="connsiteX176" fmla="*/ 1602834 w 12217206"/>
              <a:gd name="connsiteY176" fmla="*/ 4640924 h 4977304"/>
              <a:gd name="connsiteX177" fmla="*/ 1490351 w 12217206"/>
              <a:gd name="connsiteY177" fmla="*/ 4613132 h 4977304"/>
              <a:gd name="connsiteX178" fmla="*/ 1149212 w 12217206"/>
              <a:gd name="connsiteY178" fmla="*/ 4564210 h 4977304"/>
              <a:gd name="connsiteX179" fmla="*/ 938574 w 12217206"/>
              <a:gd name="connsiteY179" fmla="*/ 4566821 h 4977304"/>
              <a:gd name="connsiteX180" fmla="*/ 857697 w 12217206"/>
              <a:gd name="connsiteY180" fmla="*/ 4525391 h 4977304"/>
              <a:gd name="connsiteX181" fmla="*/ 836981 w 12217206"/>
              <a:gd name="connsiteY181" fmla="*/ 4526708 h 4977304"/>
              <a:gd name="connsiteX182" fmla="*/ 816264 w 12217206"/>
              <a:gd name="connsiteY182" fmla="*/ 4524575 h 4977304"/>
              <a:gd name="connsiteX183" fmla="*/ 810965 w 12217206"/>
              <a:gd name="connsiteY183" fmla="*/ 4527718 h 4977304"/>
              <a:gd name="connsiteX184" fmla="*/ 796509 w 12217206"/>
              <a:gd name="connsiteY184" fmla="*/ 4527387 h 4977304"/>
              <a:gd name="connsiteX185" fmla="*/ 767389 w 12217206"/>
              <a:gd name="connsiteY185" fmla="*/ 4529784 h 4977304"/>
              <a:gd name="connsiteX186" fmla="*/ 762544 w 12217206"/>
              <a:gd name="connsiteY186" fmla="*/ 4527372 h 4977304"/>
              <a:gd name="connsiteX187" fmla="*/ 719567 w 12217206"/>
              <a:gd name="connsiteY187" fmla="*/ 4526534 h 4977304"/>
              <a:gd name="connsiteX188" fmla="*/ 719262 w 12217206"/>
              <a:gd name="connsiteY188" fmla="*/ 4525164 h 4977304"/>
              <a:gd name="connsiteX189" fmla="*/ 708402 w 12217206"/>
              <a:gd name="connsiteY189" fmla="*/ 4518999 h 4977304"/>
              <a:gd name="connsiteX190" fmla="*/ 596394 w 12217206"/>
              <a:gd name="connsiteY190" fmla="*/ 4472455 h 4977304"/>
              <a:gd name="connsiteX191" fmla="*/ 578149 w 12217206"/>
              <a:gd name="connsiteY191" fmla="*/ 4469575 h 4977304"/>
              <a:gd name="connsiteX192" fmla="*/ 571336 w 12217206"/>
              <a:gd name="connsiteY192" fmla="*/ 4469781 h 4977304"/>
              <a:gd name="connsiteX193" fmla="*/ 444802 w 12217206"/>
              <a:gd name="connsiteY193" fmla="*/ 4428480 h 4977304"/>
              <a:gd name="connsiteX194" fmla="*/ 403746 w 12217206"/>
              <a:gd name="connsiteY194" fmla="*/ 4422157 h 4977304"/>
              <a:gd name="connsiteX195" fmla="*/ 292240 w 12217206"/>
              <a:gd name="connsiteY195" fmla="*/ 4399681 h 4977304"/>
              <a:gd name="connsiteX196" fmla="*/ 118302 w 12217206"/>
              <a:gd name="connsiteY196" fmla="*/ 4343421 h 4977304"/>
              <a:gd name="connsiteX197" fmla="*/ 15516 w 12217206"/>
              <a:gd name="connsiteY197" fmla="*/ 4340320 h 4977304"/>
              <a:gd name="connsiteX198" fmla="*/ 2 w 12217206"/>
              <a:gd name="connsiteY198" fmla="*/ 4334381 h 4977304"/>
              <a:gd name="connsiteX199" fmla="*/ 2 w 12217206"/>
              <a:gd name="connsiteY199" fmla="*/ 3589361 h 4977304"/>
              <a:gd name="connsiteX200" fmla="*/ 0 w 12217206"/>
              <a:gd name="connsiteY200" fmla="*/ 3589361 h 4977304"/>
              <a:gd name="connsiteX201" fmla="*/ 0 w 12217206"/>
              <a:gd name="connsiteY201" fmla="*/ 3513036 h 4977304"/>
              <a:gd name="connsiteX202" fmla="*/ 0 w 12217206"/>
              <a:gd name="connsiteY202" fmla="*/ 2672265 h 4977304"/>
              <a:gd name="connsiteX203" fmla="*/ 0 w 12217206"/>
              <a:gd name="connsiteY203" fmla="*/ 0 h 4977304"/>
              <a:gd name="connsiteX0" fmla="*/ 0 w 12217206"/>
              <a:gd name="connsiteY0" fmla="*/ 0 h 4977304"/>
              <a:gd name="connsiteX1" fmla="*/ 12192000 w 12217206"/>
              <a:gd name="connsiteY1" fmla="*/ 0 h 4977304"/>
              <a:gd name="connsiteX2" fmla="*/ 12192000 w 12217206"/>
              <a:gd name="connsiteY2" fmla="*/ 2726958 h 4977304"/>
              <a:gd name="connsiteX3" fmla="*/ 12217206 w 12217206"/>
              <a:gd name="connsiteY3" fmla="*/ 2896463 h 4977304"/>
              <a:gd name="connsiteX4" fmla="*/ 12198158 w 12217206"/>
              <a:gd name="connsiteY4" fmla="*/ 3664565 h 4977304"/>
              <a:gd name="connsiteX5" fmla="*/ 12132764 w 12217206"/>
              <a:gd name="connsiteY5" fmla="*/ 3748492 h 4977304"/>
              <a:gd name="connsiteX6" fmla="*/ 12053056 w 12217206"/>
              <a:gd name="connsiteY6" fmla="*/ 3749753 h 4977304"/>
              <a:gd name="connsiteX7" fmla="*/ 11938513 w 12217206"/>
              <a:gd name="connsiteY7" fmla="*/ 3754367 h 4977304"/>
              <a:gd name="connsiteX8" fmla="*/ 11853342 w 12217206"/>
              <a:gd name="connsiteY8" fmla="*/ 3782688 h 4977304"/>
              <a:gd name="connsiteX9" fmla="*/ 11704569 w 12217206"/>
              <a:gd name="connsiteY9" fmla="*/ 3839336 h 4977304"/>
              <a:gd name="connsiteX10" fmla="*/ 11577641 w 12217206"/>
              <a:gd name="connsiteY10" fmla="*/ 3885996 h 4977304"/>
              <a:gd name="connsiteX11" fmla="*/ 11508791 w 12217206"/>
              <a:gd name="connsiteY11" fmla="*/ 3969283 h 4977304"/>
              <a:gd name="connsiteX12" fmla="*/ 11388373 w 12217206"/>
              <a:gd name="connsiteY12" fmla="*/ 4027440 h 4977304"/>
              <a:gd name="connsiteX13" fmla="*/ 11276406 w 12217206"/>
              <a:gd name="connsiteY13" fmla="*/ 4056099 h 4977304"/>
              <a:gd name="connsiteX14" fmla="*/ 11190251 w 12217206"/>
              <a:gd name="connsiteY14" fmla="*/ 4073272 h 4977304"/>
              <a:gd name="connsiteX15" fmla="*/ 11139995 w 12217206"/>
              <a:gd name="connsiteY15" fmla="*/ 4081811 h 4977304"/>
              <a:gd name="connsiteX16" fmla="*/ 11040727 w 12217206"/>
              <a:gd name="connsiteY16" fmla="*/ 4081109 h 4977304"/>
              <a:gd name="connsiteX17" fmla="*/ 10969005 w 12217206"/>
              <a:gd name="connsiteY17" fmla="*/ 4091154 h 4977304"/>
              <a:gd name="connsiteX18" fmla="*/ 10899772 w 12217206"/>
              <a:gd name="connsiteY18" fmla="*/ 4122857 h 4977304"/>
              <a:gd name="connsiteX19" fmla="*/ 10838983 w 12217206"/>
              <a:gd name="connsiteY19" fmla="*/ 4155791 h 4977304"/>
              <a:gd name="connsiteX20" fmla="*/ 10769520 w 12217206"/>
              <a:gd name="connsiteY20" fmla="*/ 4198574 h 4977304"/>
              <a:gd name="connsiteX21" fmla="*/ 10570843 w 12217206"/>
              <a:gd name="connsiteY21" fmla="*/ 4255424 h 4977304"/>
              <a:gd name="connsiteX22" fmla="*/ 10512263 w 12217206"/>
              <a:gd name="connsiteY22" fmla="*/ 4291698 h 4977304"/>
              <a:gd name="connsiteX23" fmla="*/ 10439016 w 12217206"/>
              <a:gd name="connsiteY23" fmla="*/ 4293933 h 4977304"/>
              <a:gd name="connsiteX24" fmla="*/ 10376941 w 12217206"/>
              <a:gd name="connsiteY24" fmla="*/ 4298111 h 4977304"/>
              <a:gd name="connsiteX25" fmla="*/ 10329960 w 12217206"/>
              <a:gd name="connsiteY25" fmla="*/ 4298774 h 4977304"/>
              <a:gd name="connsiteX26" fmla="*/ 10254256 w 12217206"/>
              <a:gd name="connsiteY26" fmla="*/ 4309364 h 4977304"/>
              <a:gd name="connsiteX27" fmla="*/ 10119745 w 12217206"/>
              <a:gd name="connsiteY27" fmla="*/ 4321869 h 4977304"/>
              <a:gd name="connsiteX28" fmla="*/ 10075444 w 12217206"/>
              <a:gd name="connsiteY28" fmla="*/ 4324144 h 4977304"/>
              <a:gd name="connsiteX29" fmla="*/ 10032543 w 12217206"/>
              <a:gd name="connsiteY29" fmla="*/ 4322337 h 4977304"/>
              <a:gd name="connsiteX30" fmla="*/ 9953375 w 12217206"/>
              <a:gd name="connsiteY30" fmla="*/ 4339186 h 4977304"/>
              <a:gd name="connsiteX31" fmla="*/ 9841223 w 12217206"/>
              <a:gd name="connsiteY31" fmla="*/ 4346536 h 4977304"/>
              <a:gd name="connsiteX32" fmla="*/ 9721820 w 12217206"/>
              <a:gd name="connsiteY32" fmla="*/ 4368481 h 4977304"/>
              <a:gd name="connsiteX33" fmla="*/ 9578114 w 12217206"/>
              <a:gd name="connsiteY33" fmla="*/ 4380883 h 4977304"/>
              <a:gd name="connsiteX34" fmla="*/ 9336820 w 12217206"/>
              <a:gd name="connsiteY34" fmla="*/ 4430514 h 4977304"/>
              <a:gd name="connsiteX35" fmla="*/ 9272837 w 12217206"/>
              <a:gd name="connsiteY35" fmla="*/ 4491645 h 4977304"/>
              <a:gd name="connsiteX36" fmla="*/ 9188677 w 12217206"/>
              <a:gd name="connsiteY36" fmla="*/ 4497828 h 4977304"/>
              <a:gd name="connsiteX37" fmla="*/ 9183116 w 12217206"/>
              <a:gd name="connsiteY37" fmla="*/ 4507862 h 4977304"/>
              <a:gd name="connsiteX38" fmla="*/ 9145128 w 12217206"/>
              <a:gd name="connsiteY38" fmla="*/ 4520027 h 4977304"/>
              <a:gd name="connsiteX39" fmla="*/ 9144106 w 12217206"/>
              <a:gd name="connsiteY39" fmla="*/ 4518870 h 4977304"/>
              <a:gd name="connsiteX40" fmla="*/ 9131223 w 12217206"/>
              <a:gd name="connsiteY40" fmla="*/ 4516515 h 4977304"/>
              <a:gd name="connsiteX41" fmla="*/ 9107733 w 12217206"/>
              <a:gd name="connsiteY41" fmla="*/ 4515031 h 4977304"/>
              <a:gd name="connsiteX42" fmla="*/ 9047414 w 12217206"/>
              <a:gd name="connsiteY42" fmla="*/ 4506003 h 4977304"/>
              <a:gd name="connsiteX43" fmla="*/ 8999479 w 12217206"/>
              <a:gd name="connsiteY43" fmla="*/ 4509570 h 4977304"/>
              <a:gd name="connsiteX44" fmla="*/ 8999194 w 12217206"/>
              <a:gd name="connsiteY44" fmla="*/ 4509309 h 4977304"/>
              <a:gd name="connsiteX45" fmla="*/ 8990231 w 12217206"/>
              <a:gd name="connsiteY45" fmla="*/ 4510625 h 4977304"/>
              <a:gd name="connsiteX46" fmla="*/ 8984397 w 12217206"/>
              <a:gd name="connsiteY46" fmla="*/ 4512863 h 4977304"/>
              <a:gd name="connsiteX47" fmla="*/ 8968351 w 12217206"/>
              <a:gd name="connsiteY47" fmla="*/ 4516366 h 4977304"/>
              <a:gd name="connsiteX48" fmla="*/ 8962029 w 12217206"/>
              <a:gd name="connsiteY48" fmla="*/ 4515606 h 4977304"/>
              <a:gd name="connsiteX49" fmla="*/ 8957069 w 12217206"/>
              <a:gd name="connsiteY49" fmla="*/ 4513190 h 4977304"/>
              <a:gd name="connsiteX50" fmla="*/ 8889695 w 12217206"/>
              <a:gd name="connsiteY50" fmla="*/ 4533539 h 4977304"/>
              <a:gd name="connsiteX51" fmla="*/ 8746606 w 12217206"/>
              <a:gd name="connsiteY51" fmla="*/ 4530613 h 4977304"/>
              <a:gd name="connsiteX52" fmla="*/ 8702038 w 12217206"/>
              <a:gd name="connsiteY52" fmla="*/ 4532895 h 4977304"/>
              <a:gd name="connsiteX53" fmla="*/ 8590337 w 12217206"/>
              <a:gd name="connsiteY53" fmla="*/ 4542204 h 4977304"/>
              <a:gd name="connsiteX54" fmla="*/ 8519543 w 12217206"/>
              <a:gd name="connsiteY54" fmla="*/ 4526086 h 4977304"/>
              <a:gd name="connsiteX55" fmla="*/ 8505306 w 12217206"/>
              <a:gd name="connsiteY55" fmla="*/ 4532509 h 4977304"/>
              <a:gd name="connsiteX56" fmla="*/ 8500493 w 12217206"/>
              <a:gd name="connsiteY56" fmla="*/ 4535768 h 4977304"/>
              <a:gd name="connsiteX57" fmla="*/ 8492299 w 12217206"/>
              <a:gd name="connsiteY57" fmla="*/ 4538742 h 4977304"/>
              <a:gd name="connsiteX58" fmla="*/ 8491926 w 12217206"/>
              <a:gd name="connsiteY58" fmla="*/ 4538547 h 4977304"/>
              <a:gd name="connsiteX59" fmla="*/ 8484586 w 12217206"/>
              <a:gd name="connsiteY59" fmla="*/ 4541860 h 4977304"/>
              <a:gd name="connsiteX60" fmla="*/ 8361601 w 12217206"/>
              <a:gd name="connsiteY60" fmla="*/ 4557109 h 4977304"/>
              <a:gd name="connsiteX61" fmla="*/ 8348227 w 12217206"/>
              <a:gd name="connsiteY61" fmla="*/ 4557320 h 4977304"/>
              <a:gd name="connsiteX62" fmla="*/ 8346801 w 12217206"/>
              <a:gd name="connsiteY62" fmla="*/ 4556408 h 4977304"/>
              <a:gd name="connsiteX63" fmla="*/ 8308886 w 12217206"/>
              <a:gd name="connsiteY63" fmla="*/ 4575677 h 4977304"/>
              <a:gd name="connsiteX64" fmla="*/ 8289640 w 12217206"/>
              <a:gd name="connsiteY64" fmla="*/ 4590767 h 4977304"/>
              <a:gd name="connsiteX65" fmla="*/ 8278750 w 12217206"/>
              <a:gd name="connsiteY65" fmla="*/ 4597091 h 4977304"/>
              <a:gd name="connsiteX66" fmla="*/ 8277624 w 12217206"/>
              <a:gd name="connsiteY66" fmla="*/ 4601916 h 4977304"/>
              <a:gd name="connsiteX67" fmla="*/ 8260561 w 12217206"/>
              <a:gd name="connsiteY67" fmla="*/ 4609708 h 4977304"/>
              <a:gd name="connsiteX68" fmla="*/ 8257864 w 12217206"/>
              <a:gd name="connsiteY68" fmla="*/ 4609458 h 4977304"/>
              <a:gd name="connsiteX69" fmla="*/ 8246529 w 12217206"/>
              <a:gd name="connsiteY69" fmla="*/ 4620148 h 4977304"/>
              <a:gd name="connsiteX70" fmla="*/ 8240334 w 12217206"/>
              <a:gd name="connsiteY70" fmla="*/ 4634257 h 4977304"/>
              <a:gd name="connsiteX71" fmla="*/ 8084875 w 12217206"/>
              <a:gd name="connsiteY71" fmla="*/ 4684387 h 4977304"/>
              <a:gd name="connsiteX72" fmla="*/ 7900134 w 12217206"/>
              <a:gd name="connsiteY72" fmla="*/ 4729969 h 4977304"/>
              <a:gd name="connsiteX73" fmla="*/ 7713595 w 12217206"/>
              <a:gd name="connsiteY73" fmla="*/ 4757895 h 4977304"/>
              <a:gd name="connsiteX74" fmla="*/ 7609267 w 12217206"/>
              <a:gd name="connsiteY74" fmla="*/ 4754126 h 4977304"/>
              <a:gd name="connsiteX75" fmla="*/ 7522521 w 12217206"/>
              <a:gd name="connsiteY75" fmla="*/ 4760455 h 4977304"/>
              <a:gd name="connsiteX76" fmla="*/ 7514554 w 12217206"/>
              <a:gd name="connsiteY76" fmla="*/ 4763228 h 4977304"/>
              <a:gd name="connsiteX77" fmla="*/ 7502403 w 12217206"/>
              <a:gd name="connsiteY77" fmla="*/ 4764677 h 4977304"/>
              <a:gd name="connsiteX78" fmla="*/ 7502032 w 12217206"/>
              <a:gd name="connsiteY78" fmla="*/ 4764322 h 4977304"/>
              <a:gd name="connsiteX79" fmla="*/ 7490794 w 12217206"/>
              <a:gd name="connsiteY79" fmla="*/ 4766442 h 4977304"/>
              <a:gd name="connsiteX80" fmla="*/ 7400450 w 12217206"/>
              <a:gd name="connsiteY80" fmla="*/ 4757640 h 4977304"/>
              <a:gd name="connsiteX81" fmla="*/ 7307302 w 12217206"/>
              <a:gd name="connsiteY81" fmla="*/ 4747220 h 4977304"/>
              <a:gd name="connsiteX82" fmla="*/ 7305976 w 12217206"/>
              <a:gd name="connsiteY82" fmla="*/ 4745654 h 4977304"/>
              <a:gd name="connsiteX83" fmla="*/ 7213744 w 12217206"/>
              <a:gd name="connsiteY83" fmla="*/ 4773074 h 4977304"/>
              <a:gd name="connsiteX84" fmla="*/ 7196298 w 12217206"/>
              <a:gd name="connsiteY84" fmla="*/ 4778016 h 4977304"/>
              <a:gd name="connsiteX85" fmla="*/ 7192202 w 12217206"/>
              <a:gd name="connsiteY85" fmla="*/ 4783834 h 4977304"/>
              <a:gd name="connsiteX86" fmla="*/ 7166024 w 12217206"/>
              <a:gd name="connsiteY86" fmla="*/ 4788882 h 4977304"/>
              <a:gd name="connsiteX87" fmla="*/ 7092253 w 12217206"/>
              <a:gd name="connsiteY87" fmla="*/ 4802161 h 4977304"/>
              <a:gd name="connsiteX88" fmla="*/ 7013814 w 12217206"/>
              <a:gd name="connsiteY88" fmla="*/ 4801755 h 4977304"/>
              <a:gd name="connsiteX89" fmla="*/ 6899540 w 12217206"/>
              <a:gd name="connsiteY89" fmla="*/ 4833798 h 4977304"/>
              <a:gd name="connsiteX90" fmla="*/ 6703746 w 12217206"/>
              <a:gd name="connsiteY90" fmla="*/ 4864157 h 4977304"/>
              <a:gd name="connsiteX91" fmla="*/ 6545085 w 12217206"/>
              <a:gd name="connsiteY91" fmla="*/ 4895408 h 4977304"/>
              <a:gd name="connsiteX92" fmla="*/ 6313345 w 12217206"/>
              <a:gd name="connsiteY92" fmla="*/ 4946232 h 4977304"/>
              <a:gd name="connsiteX93" fmla="*/ 6164558 w 12217206"/>
              <a:gd name="connsiteY93" fmla="*/ 4948498 h 4977304"/>
              <a:gd name="connsiteX94" fmla="*/ 6069796 w 12217206"/>
              <a:gd name="connsiteY94" fmla="*/ 4970720 h 4977304"/>
              <a:gd name="connsiteX95" fmla="*/ 6064481 w 12217206"/>
              <a:gd name="connsiteY95" fmla="*/ 4969051 h 4977304"/>
              <a:gd name="connsiteX96" fmla="*/ 6044602 w 12217206"/>
              <a:gd name="connsiteY96" fmla="*/ 4969792 h 4977304"/>
              <a:gd name="connsiteX97" fmla="*/ 6037252 w 12217206"/>
              <a:gd name="connsiteY97" fmla="*/ 4960726 h 4977304"/>
              <a:gd name="connsiteX98" fmla="*/ 6006081 w 12217206"/>
              <a:gd name="connsiteY98" fmla="*/ 4955195 h 4977304"/>
              <a:gd name="connsiteX99" fmla="*/ 5920065 w 12217206"/>
              <a:gd name="connsiteY99" fmla="*/ 4944866 h 4977304"/>
              <a:gd name="connsiteX100" fmla="*/ 5755077 w 12217206"/>
              <a:gd name="connsiteY100" fmla="*/ 4976193 h 4977304"/>
              <a:gd name="connsiteX101" fmla="*/ 5623207 w 12217206"/>
              <a:gd name="connsiteY101" fmla="*/ 4977304 h 4977304"/>
              <a:gd name="connsiteX102" fmla="*/ 5467256 w 12217206"/>
              <a:gd name="connsiteY102" fmla="*/ 4962079 h 4977304"/>
              <a:gd name="connsiteX103" fmla="*/ 5429137 w 12217206"/>
              <a:gd name="connsiteY103" fmla="*/ 4949858 h 4977304"/>
              <a:gd name="connsiteX104" fmla="*/ 5378078 w 12217206"/>
              <a:gd name="connsiteY104" fmla="*/ 4930634 h 4977304"/>
              <a:gd name="connsiteX105" fmla="*/ 5258253 w 12217206"/>
              <a:gd name="connsiteY105" fmla="*/ 4908461 h 4977304"/>
              <a:gd name="connsiteX106" fmla="*/ 5219477 w 12217206"/>
              <a:gd name="connsiteY106" fmla="*/ 4896381 h 4977304"/>
              <a:gd name="connsiteX107" fmla="*/ 5171208 w 12217206"/>
              <a:gd name="connsiteY107" fmla="*/ 4893134 h 4977304"/>
              <a:gd name="connsiteX108" fmla="*/ 5153115 w 12217206"/>
              <a:gd name="connsiteY108" fmla="*/ 4885290 h 4977304"/>
              <a:gd name="connsiteX109" fmla="*/ 5139168 w 12217206"/>
              <a:gd name="connsiteY109" fmla="*/ 4881597 h 4977304"/>
              <a:gd name="connsiteX110" fmla="*/ 5136167 w 12217206"/>
              <a:gd name="connsiteY110" fmla="*/ 4879315 h 4977304"/>
              <a:gd name="connsiteX111" fmla="*/ 5118243 w 12217206"/>
              <a:gd name="connsiteY111" fmla="*/ 4867529 h 4977304"/>
              <a:gd name="connsiteX112" fmla="*/ 5062411 w 12217206"/>
              <a:gd name="connsiteY112" fmla="*/ 4874665 h 4977304"/>
              <a:gd name="connsiteX113" fmla="*/ 5008170 w 12217206"/>
              <a:gd name="connsiteY113" fmla="*/ 4856876 h 4977304"/>
              <a:gd name="connsiteX114" fmla="*/ 4837210 w 12217206"/>
              <a:gd name="connsiteY114" fmla="*/ 4830794 h 4977304"/>
              <a:gd name="connsiteX115" fmla="*/ 4759270 w 12217206"/>
              <a:gd name="connsiteY115" fmla="*/ 4800638 h 4977304"/>
              <a:gd name="connsiteX116" fmla="*/ 4720035 w 12217206"/>
              <a:gd name="connsiteY116" fmla="*/ 4790848 h 4977304"/>
              <a:gd name="connsiteX117" fmla="*/ 4718027 w 12217206"/>
              <a:gd name="connsiteY117" fmla="*/ 4790035 h 4977304"/>
              <a:gd name="connsiteX118" fmla="*/ 4718961 w 12217206"/>
              <a:gd name="connsiteY118" fmla="*/ 4789806 h 4977304"/>
              <a:gd name="connsiteX119" fmla="*/ 4714055 w 12217206"/>
              <a:gd name="connsiteY119" fmla="*/ 4788426 h 4977304"/>
              <a:gd name="connsiteX120" fmla="*/ 4718027 w 12217206"/>
              <a:gd name="connsiteY120" fmla="*/ 4790035 h 4977304"/>
              <a:gd name="connsiteX121" fmla="*/ 4712381 w 12217206"/>
              <a:gd name="connsiteY121" fmla="*/ 4791420 h 4977304"/>
              <a:gd name="connsiteX122" fmla="*/ 4512801 w 12217206"/>
              <a:gd name="connsiteY122" fmla="*/ 4780666 h 4977304"/>
              <a:gd name="connsiteX123" fmla="*/ 4425588 w 12217206"/>
              <a:gd name="connsiteY123" fmla="*/ 4769100 h 4977304"/>
              <a:gd name="connsiteX124" fmla="*/ 4314086 w 12217206"/>
              <a:gd name="connsiteY124" fmla="*/ 4774822 h 4977304"/>
              <a:gd name="connsiteX125" fmla="*/ 4312230 w 12217206"/>
              <a:gd name="connsiteY125" fmla="*/ 4773365 h 4977304"/>
              <a:gd name="connsiteX126" fmla="*/ 4292278 w 12217206"/>
              <a:gd name="connsiteY126" fmla="*/ 4771325 h 4977304"/>
              <a:gd name="connsiteX127" fmla="*/ 4287201 w 12217206"/>
              <a:gd name="connsiteY127" fmla="*/ 4774493 h 4977304"/>
              <a:gd name="connsiteX128" fmla="*/ 4273289 w 12217206"/>
              <a:gd name="connsiteY128" fmla="*/ 4774225 h 4977304"/>
              <a:gd name="connsiteX129" fmla="*/ 4245283 w 12217206"/>
              <a:gd name="connsiteY129" fmla="*/ 4776749 h 4977304"/>
              <a:gd name="connsiteX130" fmla="*/ 4199245 w 12217206"/>
              <a:gd name="connsiteY130" fmla="*/ 4773714 h 4977304"/>
              <a:gd name="connsiteX131" fmla="*/ 4198941 w 12217206"/>
              <a:gd name="connsiteY131" fmla="*/ 4772347 h 4977304"/>
              <a:gd name="connsiteX132" fmla="*/ 4188453 w 12217206"/>
              <a:gd name="connsiteY132" fmla="*/ 4766228 h 4977304"/>
              <a:gd name="connsiteX133" fmla="*/ 4139982 w 12217206"/>
              <a:gd name="connsiteY133" fmla="*/ 4748999 h 4977304"/>
              <a:gd name="connsiteX134" fmla="*/ 4080374 w 12217206"/>
              <a:gd name="connsiteY134" fmla="*/ 4720184 h 4977304"/>
              <a:gd name="connsiteX135" fmla="*/ 4071828 w 12217206"/>
              <a:gd name="connsiteY135" fmla="*/ 4719278 h 4977304"/>
              <a:gd name="connsiteX136" fmla="*/ 4071710 w 12217206"/>
              <a:gd name="connsiteY136" fmla="*/ 4718953 h 4977304"/>
              <a:gd name="connsiteX137" fmla="*/ 4056247 w 12217206"/>
              <a:gd name="connsiteY137" fmla="*/ 4717622 h 4977304"/>
              <a:gd name="connsiteX138" fmla="*/ 4039668 w 12217206"/>
              <a:gd name="connsiteY138" fmla="*/ 4715861 h 4977304"/>
              <a:gd name="connsiteX139" fmla="*/ 4034303 w 12217206"/>
              <a:gd name="connsiteY139" fmla="*/ 4713218 h 4977304"/>
              <a:gd name="connsiteX140" fmla="*/ 4032672 w 12217206"/>
              <a:gd name="connsiteY140" fmla="*/ 4709236 h 4977304"/>
              <a:gd name="connsiteX141" fmla="*/ 4031088 w 12217206"/>
              <a:gd name="connsiteY141" fmla="*/ 4709491 h 4977304"/>
              <a:gd name="connsiteX142" fmla="*/ 4001867 w 12217206"/>
              <a:gd name="connsiteY142" fmla="*/ 4695842 h 4977304"/>
              <a:gd name="connsiteX143" fmla="*/ 3934220 w 12217206"/>
              <a:gd name="connsiteY143" fmla="*/ 4676884 h 4977304"/>
              <a:gd name="connsiteX144" fmla="*/ 3894676 w 12217206"/>
              <a:gd name="connsiteY144" fmla="*/ 4670743 h 4977304"/>
              <a:gd name="connsiteX145" fmla="*/ 3787232 w 12217206"/>
              <a:gd name="connsiteY145" fmla="*/ 4648764 h 4977304"/>
              <a:gd name="connsiteX146" fmla="*/ 3680057 w 12217206"/>
              <a:gd name="connsiteY146" fmla="*/ 4622784 h 4977304"/>
              <a:gd name="connsiteX147" fmla="*/ 3607627 w 12217206"/>
              <a:gd name="connsiteY147" fmla="*/ 4587738 h 4977304"/>
              <a:gd name="connsiteX148" fmla="*/ 3601451 w 12217206"/>
              <a:gd name="connsiteY148" fmla="*/ 4589218 h 4977304"/>
              <a:gd name="connsiteX149" fmla="*/ 3592338 w 12217206"/>
              <a:gd name="connsiteY149" fmla="*/ 4589396 h 4977304"/>
              <a:gd name="connsiteX150" fmla="*/ 3592104 w 12217206"/>
              <a:gd name="connsiteY150" fmla="*/ 4589103 h 4977304"/>
              <a:gd name="connsiteX151" fmla="*/ 3583586 w 12217206"/>
              <a:gd name="connsiteY151" fmla="*/ 4589853 h 4977304"/>
              <a:gd name="connsiteX152" fmla="*/ 3533777 w 12217206"/>
              <a:gd name="connsiteY152" fmla="*/ 4579320 h 4977304"/>
              <a:gd name="connsiteX153" fmla="*/ 3470906 w 12217206"/>
              <a:gd name="connsiteY153" fmla="*/ 4575344 h 4977304"/>
              <a:gd name="connsiteX154" fmla="*/ 3398460 w 12217206"/>
              <a:gd name="connsiteY154" fmla="*/ 4562260 h 4977304"/>
              <a:gd name="connsiteX155" fmla="*/ 3361644 w 12217206"/>
              <a:gd name="connsiteY155" fmla="*/ 4580670 h 4977304"/>
              <a:gd name="connsiteX156" fmla="*/ 3341795 w 12217206"/>
              <a:gd name="connsiteY156" fmla="*/ 4582496 h 4977304"/>
              <a:gd name="connsiteX157" fmla="*/ 3339469 w 12217206"/>
              <a:gd name="connsiteY157" fmla="*/ 4581438 h 4977304"/>
              <a:gd name="connsiteX158" fmla="*/ 3260180 w 12217206"/>
              <a:gd name="connsiteY158" fmla="*/ 4587820 h 4977304"/>
              <a:gd name="connsiteX159" fmla="*/ 3140460 w 12217206"/>
              <a:gd name="connsiteY159" fmla="*/ 4596263 h 4977304"/>
              <a:gd name="connsiteX160" fmla="*/ 3028270 w 12217206"/>
              <a:gd name="connsiteY160" fmla="*/ 4599134 h 4977304"/>
              <a:gd name="connsiteX161" fmla="*/ 2779714 w 12217206"/>
              <a:gd name="connsiteY161" fmla="*/ 4622831 h 4977304"/>
              <a:gd name="connsiteX162" fmla="*/ 2649525 w 12217206"/>
              <a:gd name="connsiteY162" fmla="*/ 4658086 h 4977304"/>
              <a:gd name="connsiteX163" fmla="*/ 2566315 w 12217206"/>
              <a:gd name="connsiteY163" fmla="*/ 4605776 h 4977304"/>
              <a:gd name="connsiteX164" fmla="*/ 2441626 w 12217206"/>
              <a:gd name="connsiteY164" fmla="*/ 4620872 h 4977304"/>
              <a:gd name="connsiteX165" fmla="*/ 2313568 w 12217206"/>
              <a:gd name="connsiteY165" fmla="*/ 4630067 h 4977304"/>
              <a:gd name="connsiteX166" fmla="*/ 2207105 w 12217206"/>
              <a:gd name="connsiteY166" fmla="*/ 4624384 h 4977304"/>
              <a:gd name="connsiteX167" fmla="*/ 2093268 w 12217206"/>
              <a:gd name="connsiteY167" fmla="*/ 4606236 h 4977304"/>
              <a:gd name="connsiteX168" fmla="*/ 1996024 w 12217206"/>
              <a:gd name="connsiteY168" fmla="*/ 4597526 h 4977304"/>
              <a:gd name="connsiteX169" fmla="*/ 1926886 w 12217206"/>
              <a:gd name="connsiteY169" fmla="*/ 4621358 h 4977304"/>
              <a:gd name="connsiteX170" fmla="*/ 1920368 w 12217206"/>
              <a:gd name="connsiteY170" fmla="*/ 4616112 h 4977304"/>
              <a:gd name="connsiteX171" fmla="*/ 1871831 w 12217206"/>
              <a:gd name="connsiteY171" fmla="*/ 4617844 h 4977304"/>
              <a:gd name="connsiteX172" fmla="*/ 1785463 w 12217206"/>
              <a:gd name="connsiteY172" fmla="*/ 4647841 h 4977304"/>
              <a:gd name="connsiteX173" fmla="*/ 1737045 w 12217206"/>
              <a:gd name="connsiteY173" fmla="*/ 4642356 h 4977304"/>
              <a:gd name="connsiteX174" fmla="*/ 1673954 w 12217206"/>
              <a:gd name="connsiteY174" fmla="*/ 4624601 h 4977304"/>
              <a:gd name="connsiteX175" fmla="*/ 1602834 w 12217206"/>
              <a:gd name="connsiteY175" fmla="*/ 4640924 h 4977304"/>
              <a:gd name="connsiteX176" fmla="*/ 1490351 w 12217206"/>
              <a:gd name="connsiteY176" fmla="*/ 4613132 h 4977304"/>
              <a:gd name="connsiteX177" fmla="*/ 1149212 w 12217206"/>
              <a:gd name="connsiteY177" fmla="*/ 4564210 h 4977304"/>
              <a:gd name="connsiteX178" fmla="*/ 938574 w 12217206"/>
              <a:gd name="connsiteY178" fmla="*/ 4566821 h 4977304"/>
              <a:gd name="connsiteX179" fmla="*/ 857697 w 12217206"/>
              <a:gd name="connsiteY179" fmla="*/ 4525391 h 4977304"/>
              <a:gd name="connsiteX180" fmla="*/ 836981 w 12217206"/>
              <a:gd name="connsiteY180" fmla="*/ 4526708 h 4977304"/>
              <a:gd name="connsiteX181" fmla="*/ 816264 w 12217206"/>
              <a:gd name="connsiteY181" fmla="*/ 4524575 h 4977304"/>
              <a:gd name="connsiteX182" fmla="*/ 810965 w 12217206"/>
              <a:gd name="connsiteY182" fmla="*/ 4527718 h 4977304"/>
              <a:gd name="connsiteX183" fmla="*/ 796509 w 12217206"/>
              <a:gd name="connsiteY183" fmla="*/ 4527387 h 4977304"/>
              <a:gd name="connsiteX184" fmla="*/ 767389 w 12217206"/>
              <a:gd name="connsiteY184" fmla="*/ 4529784 h 4977304"/>
              <a:gd name="connsiteX185" fmla="*/ 762544 w 12217206"/>
              <a:gd name="connsiteY185" fmla="*/ 4527372 h 4977304"/>
              <a:gd name="connsiteX186" fmla="*/ 719567 w 12217206"/>
              <a:gd name="connsiteY186" fmla="*/ 4526534 h 4977304"/>
              <a:gd name="connsiteX187" fmla="*/ 719262 w 12217206"/>
              <a:gd name="connsiteY187" fmla="*/ 4525164 h 4977304"/>
              <a:gd name="connsiteX188" fmla="*/ 708402 w 12217206"/>
              <a:gd name="connsiteY188" fmla="*/ 4518999 h 4977304"/>
              <a:gd name="connsiteX189" fmla="*/ 596394 w 12217206"/>
              <a:gd name="connsiteY189" fmla="*/ 4472455 h 4977304"/>
              <a:gd name="connsiteX190" fmla="*/ 578149 w 12217206"/>
              <a:gd name="connsiteY190" fmla="*/ 4469575 h 4977304"/>
              <a:gd name="connsiteX191" fmla="*/ 571336 w 12217206"/>
              <a:gd name="connsiteY191" fmla="*/ 4469781 h 4977304"/>
              <a:gd name="connsiteX192" fmla="*/ 444802 w 12217206"/>
              <a:gd name="connsiteY192" fmla="*/ 4428480 h 4977304"/>
              <a:gd name="connsiteX193" fmla="*/ 403746 w 12217206"/>
              <a:gd name="connsiteY193" fmla="*/ 4422157 h 4977304"/>
              <a:gd name="connsiteX194" fmla="*/ 292240 w 12217206"/>
              <a:gd name="connsiteY194" fmla="*/ 4399681 h 4977304"/>
              <a:gd name="connsiteX195" fmla="*/ 118302 w 12217206"/>
              <a:gd name="connsiteY195" fmla="*/ 4343421 h 4977304"/>
              <a:gd name="connsiteX196" fmla="*/ 15516 w 12217206"/>
              <a:gd name="connsiteY196" fmla="*/ 4340320 h 4977304"/>
              <a:gd name="connsiteX197" fmla="*/ 2 w 12217206"/>
              <a:gd name="connsiteY197" fmla="*/ 4334381 h 4977304"/>
              <a:gd name="connsiteX198" fmla="*/ 2 w 12217206"/>
              <a:gd name="connsiteY198" fmla="*/ 3589361 h 4977304"/>
              <a:gd name="connsiteX199" fmla="*/ 0 w 12217206"/>
              <a:gd name="connsiteY199" fmla="*/ 3589361 h 4977304"/>
              <a:gd name="connsiteX200" fmla="*/ 0 w 12217206"/>
              <a:gd name="connsiteY200" fmla="*/ 3513036 h 4977304"/>
              <a:gd name="connsiteX201" fmla="*/ 0 w 12217206"/>
              <a:gd name="connsiteY201" fmla="*/ 2672265 h 4977304"/>
              <a:gd name="connsiteX202" fmla="*/ 0 w 12217206"/>
              <a:gd name="connsiteY202" fmla="*/ 0 h 4977304"/>
              <a:gd name="connsiteX0" fmla="*/ 0 w 12198158"/>
              <a:gd name="connsiteY0" fmla="*/ 0 h 4977304"/>
              <a:gd name="connsiteX1" fmla="*/ 12192000 w 12198158"/>
              <a:gd name="connsiteY1" fmla="*/ 0 h 4977304"/>
              <a:gd name="connsiteX2" fmla="*/ 12192000 w 12198158"/>
              <a:gd name="connsiteY2" fmla="*/ 2726958 h 4977304"/>
              <a:gd name="connsiteX3" fmla="*/ 12198158 w 12198158"/>
              <a:gd name="connsiteY3" fmla="*/ 3664565 h 4977304"/>
              <a:gd name="connsiteX4" fmla="*/ 12132764 w 12198158"/>
              <a:gd name="connsiteY4" fmla="*/ 3748492 h 4977304"/>
              <a:gd name="connsiteX5" fmla="*/ 12053056 w 12198158"/>
              <a:gd name="connsiteY5" fmla="*/ 3749753 h 4977304"/>
              <a:gd name="connsiteX6" fmla="*/ 11938513 w 12198158"/>
              <a:gd name="connsiteY6" fmla="*/ 3754367 h 4977304"/>
              <a:gd name="connsiteX7" fmla="*/ 11853342 w 12198158"/>
              <a:gd name="connsiteY7" fmla="*/ 3782688 h 4977304"/>
              <a:gd name="connsiteX8" fmla="*/ 11704569 w 12198158"/>
              <a:gd name="connsiteY8" fmla="*/ 3839336 h 4977304"/>
              <a:gd name="connsiteX9" fmla="*/ 11577641 w 12198158"/>
              <a:gd name="connsiteY9" fmla="*/ 3885996 h 4977304"/>
              <a:gd name="connsiteX10" fmla="*/ 11508791 w 12198158"/>
              <a:gd name="connsiteY10" fmla="*/ 3969283 h 4977304"/>
              <a:gd name="connsiteX11" fmla="*/ 11388373 w 12198158"/>
              <a:gd name="connsiteY11" fmla="*/ 4027440 h 4977304"/>
              <a:gd name="connsiteX12" fmla="*/ 11276406 w 12198158"/>
              <a:gd name="connsiteY12" fmla="*/ 4056099 h 4977304"/>
              <a:gd name="connsiteX13" fmla="*/ 11190251 w 12198158"/>
              <a:gd name="connsiteY13" fmla="*/ 4073272 h 4977304"/>
              <a:gd name="connsiteX14" fmla="*/ 11139995 w 12198158"/>
              <a:gd name="connsiteY14" fmla="*/ 4081811 h 4977304"/>
              <a:gd name="connsiteX15" fmla="*/ 11040727 w 12198158"/>
              <a:gd name="connsiteY15" fmla="*/ 4081109 h 4977304"/>
              <a:gd name="connsiteX16" fmla="*/ 10969005 w 12198158"/>
              <a:gd name="connsiteY16" fmla="*/ 4091154 h 4977304"/>
              <a:gd name="connsiteX17" fmla="*/ 10899772 w 12198158"/>
              <a:gd name="connsiteY17" fmla="*/ 4122857 h 4977304"/>
              <a:gd name="connsiteX18" fmla="*/ 10838983 w 12198158"/>
              <a:gd name="connsiteY18" fmla="*/ 4155791 h 4977304"/>
              <a:gd name="connsiteX19" fmla="*/ 10769520 w 12198158"/>
              <a:gd name="connsiteY19" fmla="*/ 4198574 h 4977304"/>
              <a:gd name="connsiteX20" fmla="*/ 10570843 w 12198158"/>
              <a:gd name="connsiteY20" fmla="*/ 4255424 h 4977304"/>
              <a:gd name="connsiteX21" fmla="*/ 10512263 w 12198158"/>
              <a:gd name="connsiteY21" fmla="*/ 4291698 h 4977304"/>
              <a:gd name="connsiteX22" fmla="*/ 10439016 w 12198158"/>
              <a:gd name="connsiteY22" fmla="*/ 4293933 h 4977304"/>
              <a:gd name="connsiteX23" fmla="*/ 10376941 w 12198158"/>
              <a:gd name="connsiteY23" fmla="*/ 4298111 h 4977304"/>
              <a:gd name="connsiteX24" fmla="*/ 10329960 w 12198158"/>
              <a:gd name="connsiteY24" fmla="*/ 4298774 h 4977304"/>
              <a:gd name="connsiteX25" fmla="*/ 10254256 w 12198158"/>
              <a:gd name="connsiteY25" fmla="*/ 4309364 h 4977304"/>
              <a:gd name="connsiteX26" fmla="*/ 10119745 w 12198158"/>
              <a:gd name="connsiteY26" fmla="*/ 4321869 h 4977304"/>
              <a:gd name="connsiteX27" fmla="*/ 10075444 w 12198158"/>
              <a:gd name="connsiteY27" fmla="*/ 4324144 h 4977304"/>
              <a:gd name="connsiteX28" fmla="*/ 10032543 w 12198158"/>
              <a:gd name="connsiteY28" fmla="*/ 4322337 h 4977304"/>
              <a:gd name="connsiteX29" fmla="*/ 9953375 w 12198158"/>
              <a:gd name="connsiteY29" fmla="*/ 4339186 h 4977304"/>
              <a:gd name="connsiteX30" fmla="*/ 9841223 w 12198158"/>
              <a:gd name="connsiteY30" fmla="*/ 4346536 h 4977304"/>
              <a:gd name="connsiteX31" fmla="*/ 9721820 w 12198158"/>
              <a:gd name="connsiteY31" fmla="*/ 4368481 h 4977304"/>
              <a:gd name="connsiteX32" fmla="*/ 9578114 w 12198158"/>
              <a:gd name="connsiteY32" fmla="*/ 4380883 h 4977304"/>
              <a:gd name="connsiteX33" fmla="*/ 9336820 w 12198158"/>
              <a:gd name="connsiteY33" fmla="*/ 4430514 h 4977304"/>
              <a:gd name="connsiteX34" fmla="*/ 9272837 w 12198158"/>
              <a:gd name="connsiteY34" fmla="*/ 4491645 h 4977304"/>
              <a:gd name="connsiteX35" fmla="*/ 9188677 w 12198158"/>
              <a:gd name="connsiteY35" fmla="*/ 4497828 h 4977304"/>
              <a:gd name="connsiteX36" fmla="*/ 9183116 w 12198158"/>
              <a:gd name="connsiteY36" fmla="*/ 4507862 h 4977304"/>
              <a:gd name="connsiteX37" fmla="*/ 9145128 w 12198158"/>
              <a:gd name="connsiteY37" fmla="*/ 4520027 h 4977304"/>
              <a:gd name="connsiteX38" fmla="*/ 9144106 w 12198158"/>
              <a:gd name="connsiteY38" fmla="*/ 4518870 h 4977304"/>
              <a:gd name="connsiteX39" fmla="*/ 9131223 w 12198158"/>
              <a:gd name="connsiteY39" fmla="*/ 4516515 h 4977304"/>
              <a:gd name="connsiteX40" fmla="*/ 9107733 w 12198158"/>
              <a:gd name="connsiteY40" fmla="*/ 4515031 h 4977304"/>
              <a:gd name="connsiteX41" fmla="*/ 9047414 w 12198158"/>
              <a:gd name="connsiteY41" fmla="*/ 4506003 h 4977304"/>
              <a:gd name="connsiteX42" fmla="*/ 8999479 w 12198158"/>
              <a:gd name="connsiteY42" fmla="*/ 4509570 h 4977304"/>
              <a:gd name="connsiteX43" fmla="*/ 8999194 w 12198158"/>
              <a:gd name="connsiteY43" fmla="*/ 4509309 h 4977304"/>
              <a:gd name="connsiteX44" fmla="*/ 8990231 w 12198158"/>
              <a:gd name="connsiteY44" fmla="*/ 4510625 h 4977304"/>
              <a:gd name="connsiteX45" fmla="*/ 8984397 w 12198158"/>
              <a:gd name="connsiteY45" fmla="*/ 4512863 h 4977304"/>
              <a:gd name="connsiteX46" fmla="*/ 8968351 w 12198158"/>
              <a:gd name="connsiteY46" fmla="*/ 4516366 h 4977304"/>
              <a:gd name="connsiteX47" fmla="*/ 8962029 w 12198158"/>
              <a:gd name="connsiteY47" fmla="*/ 4515606 h 4977304"/>
              <a:gd name="connsiteX48" fmla="*/ 8957069 w 12198158"/>
              <a:gd name="connsiteY48" fmla="*/ 4513190 h 4977304"/>
              <a:gd name="connsiteX49" fmla="*/ 8889695 w 12198158"/>
              <a:gd name="connsiteY49" fmla="*/ 4533539 h 4977304"/>
              <a:gd name="connsiteX50" fmla="*/ 8746606 w 12198158"/>
              <a:gd name="connsiteY50" fmla="*/ 4530613 h 4977304"/>
              <a:gd name="connsiteX51" fmla="*/ 8702038 w 12198158"/>
              <a:gd name="connsiteY51" fmla="*/ 4532895 h 4977304"/>
              <a:gd name="connsiteX52" fmla="*/ 8590337 w 12198158"/>
              <a:gd name="connsiteY52" fmla="*/ 4542204 h 4977304"/>
              <a:gd name="connsiteX53" fmla="*/ 8519543 w 12198158"/>
              <a:gd name="connsiteY53" fmla="*/ 4526086 h 4977304"/>
              <a:gd name="connsiteX54" fmla="*/ 8505306 w 12198158"/>
              <a:gd name="connsiteY54" fmla="*/ 4532509 h 4977304"/>
              <a:gd name="connsiteX55" fmla="*/ 8500493 w 12198158"/>
              <a:gd name="connsiteY55" fmla="*/ 4535768 h 4977304"/>
              <a:gd name="connsiteX56" fmla="*/ 8492299 w 12198158"/>
              <a:gd name="connsiteY56" fmla="*/ 4538742 h 4977304"/>
              <a:gd name="connsiteX57" fmla="*/ 8491926 w 12198158"/>
              <a:gd name="connsiteY57" fmla="*/ 4538547 h 4977304"/>
              <a:gd name="connsiteX58" fmla="*/ 8484586 w 12198158"/>
              <a:gd name="connsiteY58" fmla="*/ 4541860 h 4977304"/>
              <a:gd name="connsiteX59" fmla="*/ 8361601 w 12198158"/>
              <a:gd name="connsiteY59" fmla="*/ 4557109 h 4977304"/>
              <a:gd name="connsiteX60" fmla="*/ 8348227 w 12198158"/>
              <a:gd name="connsiteY60" fmla="*/ 4557320 h 4977304"/>
              <a:gd name="connsiteX61" fmla="*/ 8346801 w 12198158"/>
              <a:gd name="connsiteY61" fmla="*/ 4556408 h 4977304"/>
              <a:gd name="connsiteX62" fmla="*/ 8308886 w 12198158"/>
              <a:gd name="connsiteY62" fmla="*/ 4575677 h 4977304"/>
              <a:gd name="connsiteX63" fmla="*/ 8289640 w 12198158"/>
              <a:gd name="connsiteY63" fmla="*/ 4590767 h 4977304"/>
              <a:gd name="connsiteX64" fmla="*/ 8278750 w 12198158"/>
              <a:gd name="connsiteY64" fmla="*/ 4597091 h 4977304"/>
              <a:gd name="connsiteX65" fmla="*/ 8277624 w 12198158"/>
              <a:gd name="connsiteY65" fmla="*/ 4601916 h 4977304"/>
              <a:gd name="connsiteX66" fmla="*/ 8260561 w 12198158"/>
              <a:gd name="connsiteY66" fmla="*/ 4609708 h 4977304"/>
              <a:gd name="connsiteX67" fmla="*/ 8257864 w 12198158"/>
              <a:gd name="connsiteY67" fmla="*/ 4609458 h 4977304"/>
              <a:gd name="connsiteX68" fmla="*/ 8246529 w 12198158"/>
              <a:gd name="connsiteY68" fmla="*/ 4620148 h 4977304"/>
              <a:gd name="connsiteX69" fmla="*/ 8240334 w 12198158"/>
              <a:gd name="connsiteY69" fmla="*/ 4634257 h 4977304"/>
              <a:gd name="connsiteX70" fmla="*/ 8084875 w 12198158"/>
              <a:gd name="connsiteY70" fmla="*/ 4684387 h 4977304"/>
              <a:gd name="connsiteX71" fmla="*/ 7900134 w 12198158"/>
              <a:gd name="connsiteY71" fmla="*/ 4729969 h 4977304"/>
              <a:gd name="connsiteX72" fmla="*/ 7713595 w 12198158"/>
              <a:gd name="connsiteY72" fmla="*/ 4757895 h 4977304"/>
              <a:gd name="connsiteX73" fmla="*/ 7609267 w 12198158"/>
              <a:gd name="connsiteY73" fmla="*/ 4754126 h 4977304"/>
              <a:gd name="connsiteX74" fmla="*/ 7522521 w 12198158"/>
              <a:gd name="connsiteY74" fmla="*/ 4760455 h 4977304"/>
              <a:gd name="connsiteX75" fmla="*/ 7514554 w 12198158"/>
              <a:gd name="connsiteY75" fmla="*/ 4763228 h 4977304"/>
              <a:gd name="connsiteX76" fmla="*/ 7502403 w 12198158"/>
              <a:gd name="connsiteY76" fmla="*/ 4764677 h 4977304"/>
              <a:gd name="connsiteX77" fmla="*/ 7502032 w 12198158"/>
              <a:gd name="connsiteY77" fmla="*/ 4764322 h 4977304"/>
              <a:gd name="connsiteX78" fmla="*/ 7490794 w 12198158"/>
              <a:gd name="connsiteY78" fmla="*/ 4766442 h 4977304"/>
              <a:gd name="connsiteX79" fmla="*/ 7400450 w 12198158"/>
              <a:gd name="connsiteY79" fmla="*/ 4757640 h 4977304"/>
              <a:gd name="connsiteX80" fmla="*/ 7307302 w 12198158"/>
              <a:gd name="connsiteY80" fmla="*/ 4747220 h 4977304"/>
              <a:gd name="connsiteX81" fmla="*/ 7305976 w 12198158"/>
              <a:gd name="connsiteY81" fmla="*/ 4745654 h 4977304"/>
              <a:gd name="connsiteX82" fmla="*/ 7213744 w 12198158"/>
              <a:gd name="connsiteY82" fmla="*/ 4773074 h 4977304"/>
              <a:gd name="connsiteX83" fmla="*/ 7196298 w 12198158"/>
              <a:gd name="connsiteY83" fmla="*/ 4778016 h 4977304"/>
              <a:gd name="connsiteX84" fmla="*/ 7192202 w 12198158"/>
              <a:gd name="connsiteY84" fmla="*/ 4783834 h 4977304"/>
              <a:gd name="connsiteX85" fmla="*/ 7166024 w 12198158"/>
              <a:gd name="connsiteY85" fmla="*/ 4788882 h 4977304"/>
              <a:gd name="connsiteX86" fmla="*/ 7092253 w 12198158"/>
              <a:gd name="connsiteY86" fmla="*/ 4802161 h 4977304"/>
              <a:gd name="connsiteX87" fmla="*/ 7013814 w 12198158"/>
              <a:gd name="connsiteY87" fmla="*/ 4801755 h 4977304"/>
              <a:gd name="connsiteX88" fmla="*/ 6899540 w 12198158"/>
              <a:gd name="connsiteY88" fmla="*/ 4833798 h 4977304"/>
              <a:gd name="connsiteX89" fmla="*/ 6703746 w 12198158"/>
              <a:gd name="connsiteY89" fmla="*/ 4864157 h 4977304"/>
              <a:gd name="connsiteX90" fmla="*/ 6545085 w 12198158"/>
              <a:gd name="connsiteY90" fmla="*/ 4895408 h 4977304"/>
              <a:gd name="connsiteX91" fmla="*/ 6313345 w 12198158"/>
              <a:gd name="connsiteY91" fmla="*/ 4946232 h 4977304"/>
              <a:gd name="connsiteX92" fmla="*/ 6164558 w 12198158"/>
              <a:gd name="connsiteY92" fmla="*/ 4948498 h 4977304"/>
              <a:gd name="connsiteX93" fmla="*/ 6069796 w 12198158"/>
              <a:gd name="connsiteY93" fmla="*/ 4970720 h 4977304"/>
              <a:gd name="connsiteX94" fmla="*/ 6064481 w 12198158"/>
              <a:gd name="connsiteY94" fmla="*/ 4969051 h 4977304"/>
              <a:gd name="connsiteX95" fmla="*/ 6044602 w 12198158"/>
              <a:gd name="connsiteY95" fmla="*/ 4969792 h 4977304"/>
              <a:gd name="connsiteX96" fmla="*/ 6037252 w 12198158"/>
              <a:gd name="connsiteY96" fmla="*/ 4960726 h 4977304"/>
              <a:gd name="connsiteX97" fmla="*/ 6006081 w 12198158"/>
              <a:gd name="connsiteY97" fmla="*/ 4955195 h 4977304"/>
              <a:gd name="connsiteX98" fmla="*/ 5920065 w 12198158"/>
              <a:gd name="connsiteY98" fmla="*/ 4944866 h 4977304"/>
              <a:gd name="connsiteX99" fmla="*/ 5755077 w 12198158"/>
              <a:gd name="connsiteY99" fmla="*/ 4976193 h 4977304"/>
              <a:gd name="connsiteX100" fmla="*/ 5623207 w 12198158"/>
              <a:gd name="connsiteY100" fmla="*/ 4977304 h 4977304"/>
              <a:gd name="connsiteX101" fmla="*/ 5467256 w 12198158"/>
              <a:gd name="connsiteY101" fmla="*/ 4962079 h 4977304"/>
              <a:gd name="connsiteX102" fmla="*/ 5429137 w 12198158"/>
              <a:gd name="connsiteY102" fmla="*/ 4949858 h 4977304"/>
              <a:gd name="connsiteX103" fmla="*/ 5378078 w 12198158"/>
              <a:gd name="connsiteY103" fmla="*/ 4930634 h 4977304"/>
              <a:gd name="connsiteX104" fmla="*/ 5258253 w 12198158"/>
              <a:gd name="connsiteY104" fmla="*/ 4908461 h 4977304"/>
              <a:gd name="connsiteX105" fmla="*/ 5219477 w 12198158"/>
              <a:gd name="connsiteY105" fmla="*/ 4896381 h 4977304"/>
              <a:gd name="connsiteX106" fmla="*/ 5171208 w 12198158"/>
              <a:gd name="connsiteY106" fmla="*/ 4893134 h 4977304"/>
              <a:gd name="connsiteX107" fmla="*/ 5153115 w 12198158"/>
              <a:gd name="connsiteY107" fmla="*/ 4885290 h 4977304"/>
              <a:gd name="connsiteX108" fmla="*/ 5139168 w 12198158"/>
              <a:gd name="connsiteY108" fmla="*/ 4881597 h 4977304"/>
              <a:gd name="connsiteX109" fmla="*/ 5136167 w 12198158"/>
              <a:gd name="connsiteY109" fmla="*/ 4879315 h 4977304"/>
              <a:gd name="connsiteX110" fmla="*/ 5118243 w 12198158"/>
              <a:gd name="connsiteY110" fmla="*/ 4867529 h 4977304"/>
              <a:gd name="connsiteX111" fmla="*/ 5062411 w 12198158"/>
              <a:gd name="connsiteY111" fmla="*/ 4874665 h 4977304"/>
              <a:gd name="connsiteX112" fmla="*/ 5008170 w 12198158"/>
              <a:gd name="connsiteY112" fmla="*/ 4856876 h 4977304"/>
              <a:gd name="connsiteX113" fmla="*/ 4837210 w 12198158"/>
              <a:gd name="connsiteY113" fmla="*/ 4830794 h 4977304"/>
              <a:gd name="connsiteX114" fmla="*/ 4759270 w 12198158"/>
              <a:gd name="connsiteY114" fmla="*/ 4800638 h 4977304"/>
              <a:gd name="connsiteX115" fmla="*/ 4720035 w 12198158"/>
              <a:gd name="connsiteY115" fmla="*/ 4790848 h 4977304"/>
              <a:gd name="connsiteX116" fmla="*/ 4718027 w 12198158"/>
              <a:gd name="connsiteY116" fmla="*/ 4790035 h 4977304"/>
              <a:gd name="connsiteX117" fmla="*/ 4718961 w 12198158"/>
              <a:gd name="connsiteY117" fmla="*/ 4789806 h 4977304"/>
              <a:gd name="connsiteX118" fmla="*/ 4714055 w 12198158"/>
              <a:gd name="connsiteY118" fmla="*/ 4788426 h 4977304"/>
              <a:gd name="connsiteX119" fmla="*/ 4718027 w 12198158"/>
              <a:gd name="connsiteY119" fmla="*/ 4790035 h 4977304"/>
              <a:gd name="connsiteX120" fmla="*/ 4712381 w 12198158"/>
              <a:gd name="connsiteY120" fmla="*/ 4791420 h 4977304"/>
              <a:gd name="connsiteX121" fmla="*/ 4512801 w 12198158"/>
              <a:gd name="connsiteY121" fmla="*/ 4780666 h 4977304"/>
              <a:gd name="connsiteX122" fmla="*/ 4425588 w 12198158"/>
              <a:gd name="connsiteY122" fmla="*/ 4769100 h 4977304"/>
              <a:gd name="connsiteX123" fmla="*/ 4314086 w 12198158"/>
              <a:gd name="connsiteY123" fmla="*/ 4774822 h 4977304"/>
              <a:gd name="connsiteX124" fmla="*/ 4312230 w 12198158"/>
              <a:gd name="connsiteY124" fmla="*/ 4773365 h 4977304"/>
              <a:gd name="connsiteX125" fmla="*/ 4292278 w 12198158"/>
              <a:gd name="connsiteY125" fmla="*/ 4771325 h 4977304"/>
              <a:gd name="connsiteX126" fmla="*/ 4287201 w 12198158"/>
              <a:gd name="connsiteY126" fmla="*/ 4774493 h 4977304"/>
              <a:gd name="connsiteX127" fmla="*/ 4273289 w 12198158"/>
              <a:gd name="connsiteY127" fmla="*/ 4774225 h 4977304"/>
              <a:gd name="connsiteX128" fmla="*/ 4245283 w 12198158"/>
              <a:gd name="connsiteY128" fmla="*/ 4776749 h 4977304"/>
              <a:gd name="connsiteX129" fmla="*/ 4199245 w 12198158"/>
              <a:gd name="connsiteY129" fmla="*/ 4773714 h 4977304"/>
              <a:gd name="connsiteX130" fmla="*/ 4198941 w 12198158"/>
              <a:gd name="connsiteY130" fmla="*/ 4772347 h 4977304"/>
              <a:gd name="connsiteX131" fmla="*/ 4188453 w 12198158"/>
              <a:gd name="connsiteY131" fmla="*/ 4766228 h 4977304"/>
              <a:gd name="connsiteX132" fmla="*/ 4139982 w 12198158"/>
              <a:gd name="connsiteY132" fmla="*/ 4748999 h 4977304"/>
              <a:gd name="connsiteX133" fmla="*/ 4080374 w 12198158"/>
              <a:gd name="connsiteY133" fmla="*/ 4720184 h 4977304"/>
              <a:gd name="connsiteX134" fmla="*/ 4071828 w 12198158"/>
              <a:gd name="connsiteY134" fmla="*/ 4719278 h 4977304"/>
              <a:gd name="connsiteX135" fmla="*/ 4071710 w 12198158"/>
              <a:gd name="connsiteY135" fmla="*/ 4718953 h 4977304"/>
              <a:gd name="connsiteX136" fmla="*/ 4056247 w 12198158"/>
              <a:gd name="connsiteY136" fmla="*/ 4717622 h 4977304"/>
              <a:gd name="connsiteX137" fmla="*/ 4039668 w 12198158"/>
              <a:gd name="connsiteY137" fmla="*/ 4715861 h 4977304"/>
              <a:gd name="connsiteX138" fmla="*/ 4034303 w 12198158"/>
              <a:gd name="connsiteY138" fmla="*/ 4713218 h 4977304"/>
              <a:gd name="connsiteX139" fmla="*/ 4032672 w 12198158"/>
              <a:gd name="connsiteY139" fmla="*/ 4709236 h 4977304"/>
              <a:gd name="connsiteX140" fmla="*/ 4031088 w 12198158"/>
              <a:gd name="connsiteY140" fmla="*/ 4709491 h 4977304"/>
              <a:gd name="connsiteX141" fmla="*/ 4001867 w 12198158"/>
              <a:gd name="connsiteY141" fmla="*/ 4695842 h 4977304"/>
              <a:gd name="connsiteX142" fmla="*/ 3934220 w 12198158"/>
              <a:gd name="connsiteY142" fmla="*/ 4676884 h 4977304"/>
              <a:gd name="connsiteX143" fmla="*/ 3894676 w 12198158"/>
              <a:gd name="connsiteY143" fmla="*/ 4670743 h 4977304"/>
              <a:gd name="connsiteX144" fmla="*/ 3787232 w 12198158"/>
              <a:gd name="connsiteY144" fmla="*/ 4648764 h 4977304"/>
              <a:gd name="connsiteX145" fmla="*/ 3680057 w 12198158"/>
              <a:gd name="connsiteY145" fmla="*/ 4622784 h 4977304"/>
              <a:gd name="connsiteX146" fmla="*/ 3607627 w 12198158"/>
              <a:gd name="connsiteY146" fmla="*/ 4587738 h 4977304"/>
              <a:gd name="connsiteX147" fmla="*/ 3601451 w 12198158"/>
              <a:gd name="connsiteY147" fmla="*/ 4589218 h 4977304"/>
              <a:gd name="connsiteX148" fmla="*/ 3592338 w 12198158"/>
              <a:gd name="connsiteY148" fmla="*/ 4589396 h 4977304"/>
              <a:gd name="connsiteX149" fmla="*/ 3592104 w 12198158"/>
              <a:gd name="connsiteY149" fmla="*/ 4589103 h 4977304"/>
              <a:gd name="connsiteX150" fmla="*/ 3583586 w 12198158"/>
              <a:gd name="connsiteY150" fmla="*/ 4589853 h 4977304"/>
              <a:gd name="connsiteX151" fmla="*/ 3533777 w 12198158"/>
              <a:gd name="connsiteY151" fmla="*/ 4579320 h 4977304"/>
              <a:gd name="connsiteX152" fmla="*/ 3470906 w 12198158"/>
              <a:gd name="connsiteY152" fmla="*/ 4575344 h 4977304"/>
              <a:gd name="connsiteX153" fmla="*/ 3398460 w 12198158"/>
              <a:gd name="connsiteY153" fmla="*/ 4562260 h 4977304"/>
              <a:gd name="connsiteX154" fmla="*/ 3361644 w 12198158"/>
              <a:gd name="connsiteY154" fmla="*/ 4580670 h 4977304"/>
              <a:gd name="connsiteX155" fmla="*/ 3341795 w 12198158"/>
              <a:gd name="connsiteY155" fmla="*/ 4582496 h 4977304"/>
              <a:gd name="connsiteX156" fmla="*/ 3339469 w 12198158"/>
              <a:gd name="connsiteY156" fmla="*/ 4581438 h 4977304"/>
              <a:gd name="connsiteX157" fmla="*/ 3260180 w 12198158"/>
              <a:gd name="connsiteY157" fmla="*/ 4587820 h 4977304"/>
              <a:gd name="connsiteX158" fmla="*/ 3140460 w 12198158"/>
              <a:gd name="connsiteY158" fmla="*/ 4596263 h 4977304"/>
              <a:gd name="connsiteX159" fmla="*/ 3028270 w 12198158"/>
              <a:gd name="connsiteY159" fmla="*/ 4599134 h 4977304"/>
              <a:gd name="connsiteX160" fmla="*/ 2779714 w 12198158"/>
              <a:gd name="connsiteY160" fmla="*/ 4622831 h 4977304"/>
              <a:gd name="connsiteX161" fmla="*/ 2649525 w 12198158"/>
              <a:gd name="connsiteY161" fmla="*/ 4658086 h 4977304"/>
              <a:gd name="connsiteX162" fmla="*/ 2566315 w 12198158"/>
              <a:gd name="connsiteY162" fmla="*/ 4605776 h 4977304"/>
              <a:gd name="connsiteX163" fmla="*/ 2441626 w 12198158"/>
              <a:gd name="connsiteY163" fmla="*/ 4620872 h 4977304"/>
              <a:gd name="connsiteX164" fmla="*/ 2313568 w 12198158"/>
              <a:gd name="connsiteY164" fmla="*/ 4630067 h 4977304"/>
              <a:gd name="connsiteX165" fmla="*/ 2207105 w 12198158"/>
              <a:gd name="connsiteY165" fmla="*/ 4624384 h 4977304"/>
              <a:gd name="connsiteX166" fmla="*/ 2093268 w 12198158"/>
              <a:gd name="connsiteY166" fmla="*/ 4606236 h 4977304"/>
              <a:gd name="connsiteX167" fmla="*/ 1996024 w 12198158"/>
              <a:gd name="connsiteY167" fmla="*/ 4597526 h 4977304"/>
              <a:gd name="connsiteX168" fmla="*/ 1926886 w 12198158"/>
              <a:gd name="connsiteY168" fmla="*/ 4621358 h 4977304"/>
              <a:gd name="connsiteX169" fmla="*/ 1920368 w 12198158"/>
              <a:gd name="connsiteY169" fmla="*/ 4616112 h 4977304"/>
              <a:gd name="connsiteX170" fmla="*/ 1871831 w 12198158"/>
              <a:gd name="connsiteY170" fmla="*/ 4617844 h 4977304"/>
              <a:gd name="connsiteX171" fmla="*/ 1785463 w 12198158"/>
              <a:gd name="connsiteY171" fmla="*/ 4647841 h 4977304"/>
              <a:gd name="connsiteX172" fmla="*/ 1737045 w 12198158"/>
              <a:gd name="connsiteY172" fmla="*/ 4642356 h 4977304"/>
              <a:gd name="connsiteX173" fmla="*/ 1673954 w 12198158"/>
              <a:gd name="connsiteY173" fmla="*/ 4624601 h 4977304"/>
              <a:gd name="connsiteX174" fmla="*/ 1602834 w 12198158"/>
              <a:gd name="connsiteY174" fmla="*/ 4640924 h 4977304"/>
              <a:gd name="connsiteX175" fmla="*/ 1490351 w 12198158"/>
              <a:gd name="connsiteY175" fmla="*/ 4613132 h 4977304"/>
              <a:gd name="connsiteX176" fmla="*/ 1149212 w 12198158"/>
              <a:gd name="connsiteY176" fmla="*/ 4564210 h 4977304"/>
              <a:gd name="connsiteX177" fmla="*/ 938574 w 12198158"/>
              <a:gd name="connsiteY177" fmla="*/ 4566821 h 4977304"/>
              <a:gd name="connsiteX178" fmla="*/ 857697 w 12198158"/>
              <a:gd name="connsiteY178" fmla="*/ 4525391 h 4977304"/>
              <a:gd name="connsiteX179" fmla="*/ 836981 w 12198158"/>
              <a:gd name="connsiteY179" fmla="*/ 4526708 h 4977304"/>
              <a:gd name="connsiteX180" fmla="*/ 816264 w 12198158"/>
              <a:gd name="connsiteY180" fmla="*/ 4524575 h 4977304"/>
              <a:gd name="connsiteX181" fmla="*/ 810965 w 12198158"/>
              <a:gd name="connsiteY181" fmla="*/ 4527718 h 4977304"/>
              <a:gd name="connsiteX182" fmla="*/ 796509 w 12198158"/>
              <a:gd name="connsiteY182" fmla="*/ 4527387 h 4977304"/>
              <a:gd name="connsiteX183" fmla="*/ 767389 w 12198158"/>
              <a:gd name="connsiteY183" fmla="*/ 4529784 h 4977304"/>
              <a:gd name="connsiteX184" fmla="*/ 762544 w 12198158"/>
              <a:gd name="connsiteY184" fmla="*/ 4527372 h 4977304"/>
              <a:gd name="connsiteX185" fmla="*/ 719567 w 12198158"/>
              <a:gd name="connsiteY185" fmla="*/ 4526534 h 4977304"/>
              <a:gd name="connsiteX186" fmla="*/ 719262 w 12198158"/>
              <a:gd name="connsiteY186" fmla="*/ 4525164 h 4977304"/>
              <a:gd name="connsiteX187" fmla="*/ 708402 w 12198158"/>
              <a:gd name="connsiteY187" fmla="*/ 4518999 h 4977304"/>
              <a:gd name="connsiteX188" fmla="*/ 596394 w 12198158"/>
              <a:gd name="connsiteY188" fmla="*/ 4472455 h 4977304"/>
              <a:gd name="connsiteX189" fmla="*/ 578149 w 12198158"/>
              <a:gd name="connsiteY189" fmla="*/ 4469575 h 4977304"/>
              <a:gd name="connsiteX190" fmla="*/ 571336 w 12198158"/>
              <a:gd name="connsiteY190" fmla="*/ 4469781 h 4977304"/>
              <a:gd name="connsiteX191" fmla="*/ 444802 w 12198158"/>
              <a:gd name="connsiteY191" fmla="*/ 4428480 h 4977304"/>
              <a:gd name="connsiteX192" fmla="*/ 403746 w 12198158"/>
              <a:gd name="connsiteY192" fmla="*/ 4422157 h 4977304"/>
              <a:gd name="connsiteX193" fmla="*/ 292240 w 12198158"/>
              <a:gd name="connsiteY193" fmla="*/ 4399681 h 4977304"/>
              <a:gd name="connsiteX194" fmla="*/ 118302 w 12198158"/>
              <a:gd name="connsiteY194" fmla="*/ 4343421 h 4977304"/>
              <a:gd name="connsiteX195" fmla="*/ 15516 w 12198158"/>
              <a:gd name="connsiteY195" fmla="*/ 4340320 h 4977304"/>
              <a:gd name="connsiteX196" fmla="*/ 2 w 12198158"/>
              <a:gd name="connsiteY196" fmla="*/ 4334381 h 4977304"/>
              <a:gd name="connsiteX197" fmla="*/ 2 w 12198158"/>
              <a:gd name="connsiteY197" fmla="*/ 3589361 h 4977304"/>
              <a:gd name="connsiteX198" fmla="*/ 0 w 12198158"/>
              <a:gd name="connsiteY198" fmla="*/ 3589361 h 4977304"/>
              <a:gd name="connsiteX199" fmla="*/ 0 w 12198158"/>
              <a:gd name="connsiteY199" fmla="*/ 3513036 h 4977304"/>
              <a:gd name="connsiteX200" fmla="*/ 0 w 12198158"/>
              <a:gd name="connsiteY200" fmla="*/ 2672265 h 4977304"/>
              <a:gd name="connsiteX201" fmla="*/ 0 w 12198158"/>
              <a:gd name="connsiteY201" fmla="*/ 0 h 4977304"/>
              <a:gd name="connsiteX0" fmla="*/ 0 w 12198158"/>
              <a:gd name="connsiteY0" fmla="*/ 0 h 4977304"/>
              <a:gd name="connsiteX1" fmla="*/ 12192000 w 12198158"/>
              <a:gd name="connsiteY1" fmla="*/ 0 h 4977304"/>
              <a:gd name="connsiteX2" fmla="*/ 12198158 w 12198158"/>
              <a:gd name="connsiteY2" fmla="*/ 3664565 h 4977304"/>
              <a:gd name="connsiteX3" fmla="*/ 12132764 w 12198158"/>
              <a:gd name="connsiteY3" fmla="*/ 3748492 h 4977304"/>
              <a:gd name="connsiteX4" fmla="*/ 12053056 w 12198158"/>
              <a:gd name="connsiteY4" fmla="*/ 3749753 h 4977304"/>
              <a:gd name="connsiteX5" fmla="*/ 11938513 w 12198158"/>
              <a:gd name="connsiteY5" fmla="*/ 3754367 h 4977304"/>
              <a:gd name="connsiteX6" fmla="*/ 11853342 w 12198158"/>
              <a:gd name="connsiteY6" fmla="*/ 3782688 h 4977304"/>
              <a:gd name="connsiteX7" fmla="*/ 11704569 w 12198158"/>
              <a:gd name="connsiteY7" fmla="*/ 3839336 h 4977304"/>
              <a:gd name="connsiteX8" fmla="*/ 11577641 w 12198158"/>
              <a:gd name="connsiteY8" fmla="*/ 3885996 h 4977304"/>
              <a:gd name="connsiteX9" fmla="*/ 11508791 w 12198158"/>
              <a:gd name="connsiteY9" fmla="*/ 3969283 h 4977304"/>
              <a:gd name="connsiteX10" fmla="*/ 11388373 w 12198158"/>
              <a:gd name="connsiteY10" fmla="*/ 4027440 h 4977304"/>
              <a:gd name="connsiteX11" fmla="*/ 11276406 w 12198158"/>
              <a:gd name="connsiteY11" fmla="*/ 4056099 h 4977304"/>
              <a:gd name="connsiteX12" fmla="*/ 11190251 w 12198158"/>
              <a:gd name="connsiteY12" fmla="*/ 4073272 h 4977304"/>
              <a:gd name="connsiteX13" fmla="*/ 11139995 w 12198158"/>
              <a:gd name="connsiteY13" fmla="*/ 4081811 h 4977304"/>
              <a:gd name="connsiteX14" fmla="*/ 11040727 w 12198158"/>
              <a:gd name="connsiteY14" fmla="*/ 4081109 h 4977304"/>
              <a:gd name="connsiteX15" fmla="*/ 10969005 w 12198158"/>
              <a:gd name="connsiteY15" fmla="*/ 4091154 h 4977304"/>
              <a:gd name="connsiteX16" fmla="*/ 10899772 w 12198158"/>
              <a:gd name="connsiteY16" fmla="*/ 4122857 h 4977304"/>
              <a:gd name="connsiteX17" fmla="*/ 10838983 w 12198158"/>
              <a:gd name="connsiteY17" fmla="*/ 4155791 h 4977304"/>
              <a:gd name="connsiteX18" fmla="*/ 10769520 w 12198158"/>
              <a:gd name="connsiteY18" fmla="*/ 4198574 h 4977304"/>
              <a:gd name="connsiteX19" fmla="*/ 10570843 w 12198158"/>
              <a:gd name="connsiteY19" fmla="*/ 4255424 h 4977304"/>
              <a:gd name="connsiteX20" fmla="*/ 10512263 w 12198158"/>
              <a:gd name="connsiteY20" fmla="*/ 4291698 h 4977304"/>
              <a:gd name="connsiteX21" fmla="*/ 10439016 w 12198158"/>
              <a:gd name="connsiteY21" fmla="*/ 4293933 h 4977304"/>
              <a:gd name="connsiteX22" fmla="*/ 10376941 w 12198158"/>
              <a:gd name="connsiteY22" fmla="*/ 4298111 h 4977304"/>
              <a:gd name="connsiteX23" fmla="*/ 10329960 w 12198158"/>
              <a:gd name="connsiteY23" fmla="*/ 4298774 h 4977304"/>
              <a:gd name="connsiteX24" fmla="*/ 10254256 w 12198158"/>
              <a:gd name="connsiteY24" fmla="*/ 4309364 h 4977304"/>
              <a:gd name="connsiteX25" fmla="*/ 10119745 w 12198158"/>
              <a:gd name="connsiteY25" fmla="*/ 4321869 h 4977304"/>
              <a:gd name="connsiteX26" fmla="*/ 10075444 w 12198158"/>
              <a:gd name="connsiteY26" fmla="*/ 4324144 h 4977304"/>
              <a:gd name="connsiteX27" fmla="*/ 10032543 w 12198158"/>
              <a:gd name="connsiteY27" fmla="*/ 4322337 h 4977304"/>
              <a:gd name="connsiteX28" fmla="*/ 9953375 w 12198158"/>
              <a:gd name="connsiteY28" fmla="*/ 4339186 h 4977304"/>
              <a:gd name="connsiteX29" fmla="*/ 9841223 w 12198158"/>
              <a:gd name="connsiteY29" fmla="*/ 4346536 h 4977304"/>
              <a:gd name="connsiteX30" fmla="*/ 9721820 w 12198158"/>
              <a:gd name="connsiteY30" fmla="*/ 4368481 h 4977304"/>
              <a:gd name="connsiteX31" fmla="*/ 9578114 w 12198158"/>
              <a:gd name="connsiteY31" fmla="*/ 4380883 h 4977304"/>
              <a:gd name="connsiteX32" fmla="*/ 9336820 w 12198158"/>
              <a:gd name="connsiteY32" fmla="*/ 4430514 h 4977304"/>
              <a:gd name="connsiteX33" fmla="*/ 9272837 w 12198158"/>
              <a:gd name="connsiteY33" fmla="*/ 4491645 h 4977304"/>
              <a:gd name="connsiteX34" fmla="*/ 9188677 w 12198158"/>
              <a:gd name="connsiteY34" fmla="*/ 4497828 h 4977304"/>
              <a:gd name="connsiteX35" fmla="*/ 9183116 w 12198158"/>
              <a:gd name="connsiteY35" fmla="*/ 4507862 h 4977304"/>
              <a:gd name="connsiteX36" fmla="*/ 9145128 w 12198158"/>
              <a:gd name="connsiteY36" fmla="*/ 4520027 h 4977304"/>
              <a:gd name="connsiteX37" fmla="*/ 9144106 w 12198158"/>
              <a:gd name="connsiteY37" fmla="*/ 4518870 h 4977304"/>
              <a:gd name="connsiteX38" fmla="*/ 9131223 w 12198158"/>
              <a:gd name="connsiteY38" fmla="*/ 4516515 h 4977304"/>
              <a:gd name="connsiteX39" fmla="*/ 9107733 w 12198158"/>
              <a:gd name="connsiteY39" fmla="*/ 4515031 h 4977304"/>
              <a:gd name="connsiteX40" fmla="*/ 9047414 w 12198158"/>
              <a:gd name="connsiteY40" fmla="*/ 4506003 h 4977304"/>
              <a:gd name="connsiteX41" fmla="*/ 8999479 w 12198158"/>
              <a:gd name="connsiteY41" fmla="*/ 4509570 h 4977304"/>
              <a:gd name="connsiteX42" fmla="*/ 8999194 w 12198158"/>
              <a:gd name="connsiteY42" fmla="*/ 4509309 h 4977304"/>
              <a:gd name="connsiteX43" fmla="*/ 8990231 w 12198158"/>
              <a:gd name="connsiteY43" fmla="*/ 4510625 h 4977304"/>
              <a:gd name="connsiteX44" fmla="*/ 8984397 w 12198158"/>
              <a:gd name="connsiteY44" fmla="*/ 4512863 h 4977304"/>
              <a:gd name="connsiteX45" fmla="*/ 8968351 w 12198158"/>
              <a:gd name="connsiteY45" fmla="*/ 4516366 h 4977304"/>
              <a:gd name="connsiteX46" fmla="*/ 8962029 w 12198158"/>
              <a:gd name="connsiteY46" fmla="*/ 4515606 h 4977304"/>
              <a:gd name="connsiteX47" fmla="*/ 8957069 w 12198158"/>
              <a:gd name="connsiteY47" fmla="*/ 4513190 h 4977304"/>
              <a:gd name="connsiteX48" fmla="*/ 8889695 w 12198158"/>
              <a:gd name="connsiteY48" fmla="*/ 4533539 h 4977304"/>
              <a:gd name="connsiteX49" fmla="*/ 8746606 w 12198158"/>
              <a:gd name="connsiteY49" fmla="*/ 4530613 h 4977304"/>
              <a:gd name="connsiteX50" fmla="*/ 8702038 w 12198158"/>
              <a:gd name="connsiteY50" fmla="*/ 4532895 h 4977304"/>
              <a:gd name="connsiteX51" fmla="*/ 8590337 w 12198158"/>
              <a:gd name="connsiteY51" fmla="*/ 4542204 h 4977304"/>
              <a:gd name="connsiteX52" fmla="*/ 8519543 w 12198158"/>
              <a:gd name="connsiteY52" fmla="*/ 4526086 h 4977304"/>
              <a:gd name="connsiteX53" fmla="*/ 8505306 w 12198158"/>
              <a:gd name="connsiteY53" fmla="*/ 4532509 h 4977304"/>
              <a:gd name="connsiteX54" fmla="*/ 8500493 w 12198158"/>
              <a:gd name="connsiteY54" fmla="*/ 4535768 h 4977304"/>
              <a:gd name="connsiteX55" fmla="*/ 8492299 w 12198158"/>
              <a:gd name="connsiteY55" fmla="*/ 4538742 h 4977304"/>
              <a:gd name="connsiteX56" fmla="*/ 8491926 w 12198158"/>
              <a:gd name="connsiteY56" fmla="*/ 4538547 h 4977304"/>
              <a:gd name="connsiteX57" fmla="*/ 8484586 w 12198158"/>
              <a:gd name="connsiteY57" fmla="*/ 4541860 h 4977304"/>
              <a:gd name="connsiteX58" fmla="*/ 8361601 w 12198158"/>
              <a:gd name="connsiteY58" fmla="*/ 4557109 h 4977304"/>
              <a:gd name="connsiteX59" fmla="*/ 8348227 w 12198158"/>
              <a:gd name="connsiteY59" fmla="*/ 4557320 h 4977304"/>
              <a:gd name="connsiteX60" fmla="*/ 8346801 w 12198158"/>
              <a:gd name="connsiteY60" fmla="*/ 4556408 h 4977304"/>
              <a:gd name="connsiteX61" fmla="*/ 8308886 w 12198158"/>
              <a:gd name="connsiteY61" fmla="*/ 4575677 h 4977304"/>
              <a:gd name="connsiteX62" fmla="*/ 8289640 w 12198158"/>
              <a:gd name="connsiteY62" fmla="*/ 4590767 h 4977304"/>
              <a:gd name="connsiteX63" fmla="*/ 8278750 w 12198158"/>
              <a:gd name="connsiteY63" fmla="*/ 4597091 h 4977304"/>
              <a:gd name="connsiteX64" fmla="*/ 8277624 w 12198158"/>
              <a:gd name="connsiteY64" fmla="*/ 4601916 h 4977304"/>
              <a:gd name="connsiteX65" fmla="*/ 8260561 w 12198158"/>
              <a:gd name="connsiteY65" fmla="*/ 4609708 h 4977304"/>
              <a:gd name="connsiteX66" fmla="*/ 8257864 w 12198158"/>
              <a:gd name="connsiteY66" fmla="*/ 4609458 h 4977304"/>
              <a:gd name="connsiteX67" fmla="*/ 8246529 w 12198158"/>
              <a:gd name="connsiteY67" fmla="*/ 4620148 h 4977304"/>
              <a:gd name="connsiteX68" fmla="*/ 8240334 w 12198158"/>
              <a:gd name="connsiteY68" fmla="*/ 4634257 h 4977304"/>
              <a:gd name="connsiteX69" fmla="*/ 8084875 w 12198158"/>
              <a:gd name="connsiteY69" fmla="*/ 4684387 h 4977304"/>
              <a:gd name="connsiteX70" fmla="*/ 7900134 w 12198158"/>
              <a:gd name="connsiteY70" fmla="*/ 4729969 h 4977304"/>
              <a:gd name="connsiteX71" fmla="*/ 7713595 w 12198158"/>
              <a:gd name="connsiteY71" fmla="*/ 4757895 h 4977304"/>
              <a:gd name="connsiteX72" fmla="*/ 7609267 w 12198158"/>
              <a:gd name="connsiteY72" fmla="*/ 4754126 h 4977304"/>
              <a:gd name="connsiteX73" fmla="*/ 7522521 w 12198158"/>
              <a:gd name="connsiteY73" fmla="*/ 4760455 h 4977304"/>
              <a:gd name="connsiteX74" fmla="*/ 7514554 w 12198158"/>
              <a:gd name="connsiteY74" fmla="*/ 4763228 h 4977304"/>
              <a:gd name="connsiteX75" fmla="*/ 7502403 w 12198158"/>
              <a:gd name="connsiteY75" fmla="*/ 4764677 h 4977304"/>
              <a:gd name="connsiteX76" fmla="*/ 7502032 w 12198158"/>
              <a:gd name="connsiteY76" fmla="*/ 4764322 h 4977304"/>
              <a:gd name="connsiteX77" fmla="*/ 7490794 w 12198158"/>
              <a:gd name="connsiteY77" fmla="*/ 4766442 h 4977304"/>
              <a:gd name="connsiteX78" fmla="*/ 7400450 w 12198158"/>
              <a:gd name="connsiteY78" fmla="*/ 4757640 h 4977304"/>
              <a:gd name="connsiteX79" fmla="*/ 7307302 w 12198158"/>
              <a:gd name="connsiteY79" fmla="*/ 4747220 h 4977304"/>
              <a:gd name="connsiteX80" fmla="*/ 7305976 w 12198158"/>
              <a:gd name="connsiteY80" fmla="*/ 4745654 h 4977304"/>
              <a:gd name="connsiteX81" fmla="*/ 7213744 w 12198158"/>
              <a:gd name="connsiteY81" fmla="*/ 4773074 h 4977304"/>
              <a:gd name="connsiteX82" fmla="*/ 7196298 w 12198158"/>
              <a:gd name="connsiteY82" fmla="*/ 4778016 h 4977304"/>
              <a:gd name="connsiteX83" fmla="*/ 7192202 w 12198158"/>
              <a:gd name="connsiteY83" fmla="*/ 4783834 h 4977304"/>
              <a:gd name="connsiteX84" fmla="*/ 7166024 w 12198158"/>
              <a:gd name="connsiteY84" fmla="*/ 4788882 h 4977304"/>
              <a:gd name="connsiteX85" fmla="*/ 7092253 w 12198158"/>
              <a:gd name="connsiteY85" fmla="*/ 4802161 h 4977304"/>
              <a:gd name="connsiteX86" fmla="*/ 7013814 w 12198158"/>
              <a:gd name="connsiteY86" fmla="*/ 4801755 h 4977304"/>
              <a:gd name="connsiteX87" fmla="*/ 6899540 w 12198158"/>
              <a:gd name="connsiteY87" fmla="*/ 4833798 h 4977304"/>
              <a:gd name="connsiteX88" fmla="*/ 6703746 w 12198158"/>
              <a:gd name="connsiteY88" fmla="*/ 4864157 h 4977304"/>
              <a:gd name="connsiteX89" fmla="*/ 6545085 w 12198158"/>
              <a:gd name="connsiteY89" fmla="*/ 4895408 h 4977304"/>
              <a:gd name="connsiteX90" fmla="*/ 6313345 w 12198158"/>
              <a:gd name="connsiteY90" fmla="*/ 4946232 h 4977304"/>
              <a:gd name="connsiteX91" fmla="*/ 6164558 w 12198158"/>
              <a:gd name="connsiteY91" fmla="*/ 4948498 h 4977304"/>
              <a:gd name="connsiteX92" fmla="*/ 6069796 w 12198158"/>
              <a:gd name="connsiteY92" fmla="*/ 4970720 h 4977304"/>
              <a:gd name="connsiteX93" fmla="*/ 6064481 w 12198158"/>
              <a:gd name="connsiteY93" fmla="*/ 4969051 h 4977304"/>
              <a:gd name="connsiteX94" fmla="*/ 6044602 w 12198158"/>
              <a:gd name="connsiteY94" fmla="*/ 4969792 h 4977304"/>
              <a:gd name="connsiteX95" fmla="*/ 6037252 w 12198158"/>
              <a:gd name="connsiteY95" fmla="*/ 4960726 h 4977304"/>
              <a:gd name="connsiteX96" fmla="*/ 6006081 w 12198158"/>
              <a:gd name="connsiteY96" fmla="*/ 4955195 h 4977304"/>
              <a:gd name="connsiteX97" fmla="*/ 5920065 w 12198158"/>
              <a:gd name="connsiteY97" fmla="*/ 4944866 h 4977304"/>
              <a:gd name="connsiteX98" fmla="*/ 5755077 w 12198158"/>
              <a:gd name="connsiteY98" fmla="*/ 4976193 h 4977304"/>
              <a:gd name="connsiteX99" fmla="*/ 5623207 w 12198158"/>
              <a:gd name="connsiteY99" fmla="*/ 4977304 h 4977304"/>
              <a:gd name="connsiteX100" fmla="*/ 5467256 w 12198158"/>
              <a:gd name="connsiteY100" fmla="*/ 4962079 h 4977304"/>
              <a:gd name="connsiteX101" fmla="*/ 5429137 w 12198158"/>
              <a:gd name="connsiteY101" fmla="*/ 4949858 h 4977304"/>
              <a:gd name="connsiteX102" fmla="*/ 5378078 w 12198158"/>
              <a:gd name="connsiteY102" fmla="*/ 4930634 h 4977304"/>
              <a:gd name="connsiteX103" fmla="*/ 5258253 w 12198158"/>
              <a:gd name="connsiteY103" fmla="*/ 4908461 h 4977304"/>
              <a:gd name="connsiteX104" fmla="*/ 5219477 w 12198158"/>
              <a:gd name="connsiteY104" fmla="*/ 4896381 h 4977304"/>
              <a:gd name="connsiteX105" fmla="*/ 5171208 w 12198158"/>
              <a:gd name="connsiteY105" fmla="*/ 4893134 h 4977304"/>
              <a:gd name="connsiteX106" fmla="*/ 5153115 w 12198158"/>
              <a:gd name="connsiteY106" fmla="*/ 4885290 h 4977304"/>
              <a:gd name="connsiteX107" fmla="*/ 5139168 w 12198158"/>
              <a:gd name="connsiteY107" fmla="*/ 4881597 h 4977304"/>
              <a:gd name="connsiteX108" fmla="*/ 5136167 w 12198158"/>
              <a:gd name="connsiteY108" fmla="*/ 4879315 h 4977304"/>
              <a:gd name="connsiteX109" fmla="*/ 5118243 w 12198158"/>
              <a:gd name="connsiteY109" fmla="*/ 4867529 h 4977304"/>
              <a:gd name="connsiteX110" fmla="*/ 5062411 w 12198158"/>
              <a:gd name="connsiteY110" fmla="*/ 4874665 h 4977304"/>
              <a:gd name="connsiteX111" fmla="*/ 5008170 w 12198158"/>
              <a:gd name="connsiteY111" fmla="*/ 4856876 h 4977304"/>
              <a:gd name="connsiteX112" fmla="*/ 4837210 w 12198158"/>
              <a:gd name="connsiteY112" fmla="*/ 4830794 h 4977304"/>
              <a:gd name="connsiteX113" fmla="*/ 4759270 w 12198158"/>
              <a:gd name="connsiteY113" fmla="*/ 4800638 h 4977304"/>
              <a:gd name="connsiteX114" fmla="*/ 4720035 w 12198158"/>
              <a:gd name="connsiteY114" fmla="*/ 4790848 h 4977304"/>
              <a:gd name="connsiteX115" fmla="*/ 4718027 w 12198158"/>
              <a:gd name="connsiteY115" fmla="*/ 4790035 h 4977304"/>
              <a:gd name="connsiteX116" fmla="*/ 4718961 w 12198158"/>
              <a:gd name="connsiteY116" fmla="*/ 4789806 h 4977304"/>
              <a:gd name="connsiteX117" fmla="*/ 4714055 w 12198158"/>
              <a:gd name="connsiteY117" fmla="*/ 4788426 h 4977304"/>
              <a:gd name="connsiteX118" fmla="*/ 4718027 w 12198158"/>
              <a:gd name="connsiteY118" fmla="*/ 4790035 h 4977304"/>
              <a:gd name="connsiteX119" fmla="*/ 4712381 w 12198158"/>
              <a:gd name="connsiteY119" fmla="*/ 4791420 h 4977304"/>
              <a:gd name="connsiteX120" fmla="*/ 4512801 w 12198158"/>
              <a:gd name="connsiteY120" fmla="*/ 4780666 h 4977304"/>
              <a:gd name="connsiteX121" fmla="*/ 4425588 w 12198158"/>
              <a:gd name="connsiteY121" fmla="*/ 4769100 h 4977304"/>
              <a:gd name="connsiteX122" fmla="*/ 4314086 w 12198158"/>
              <a:gd name="connsiteY122" fmla="*/ 4774822 h 4977304"/>
              <a:gd name="connsiteX123" fmla="*/ 4312230 w 12198158"/>
              <a:gd name="connsiteY123" fmla="*/ 4773365 h 4977304"/>
              <a:gd name="connsiteX124" fmla="*/ 4292278 w 12198158"/>
              <a:gd name="connsiteY124" fmla="*/ 4771325 h 4977304"/>
              <a:gd name="connsiteX125" fmla="*/ 4287201 w 12198158"/>
              <a:gd name="connsiteY125" fmla="*/ 4774493 h 4977304"/>
              <a:gd name="connsiteX126" fmla="*/ 4273289 w 12198158"/>
              <a:gd name="connsiteY126" fmla="*/ 4774225 h 4977304"/>
              <a:gd name="connsiteX127" fmla="*/ 4245283 w 12198158"/>
              <a:gd name="connsiteY127" fmla="*/ 4776749 h 4977304"/>
              <a:gd name="connsiteX128" fmla="*/ 4199245 w 12198158"/>
              <a:gd name="connsiteY128" fmla="*/ 4773714 h 4977304"/>
              <a:gd name="connsiteX129" fmla="*/ 4198941 w 12198158"/>
              <a:gd name="connsiteY129" fmla="*/ 4772347 h 4977304"/>
              <a:gd name="connsiteX130" fmla="*/ 4188453 w 12198158"/>
              <a:gd name="connsiteY130" fmla="*/ 4766228 h 4977304"/>
              <a:gd name="connsiteX131" fmla="*/ 4139982 w 12198158"/>
              <a:gd name="connsiteY131" fmla="*/ 4748999 h 4977304"/>
              <a:gd name="connsiteX132" fmla="*/ 4080374 w 12198158"/>
              <a:gd name="connsiteY132" fmla="*/ 4720184 h 4977304"/>
              <a:gd name="connsiteX133" fmla="*/ 4071828 w 12198158"/>
              <a:gd name="connsiteY133" fmla="*/ 4719278 h 4977304"/>
              <a:gd name="connsiteX134" fmla="*/ 4071710 w 12198158"/>
              <a:gd name="connsiteY134" fmla="*/ 4718953 h 4977304"/>
              <a:gd name="connsiteX135" fmla="*/ 4056247 w 12198158"/>
              <a:gd name="connsiteY135" fmla="*/ 4717622 h 4977304"/>
              <a:gd name="connsiteX136" fmla="*/ 4039668 w 12198158"/>
              <a:gd name="connsiteY136" fmla="*/ 4715861 h 4977304"/>
              <a:gd name="connsiteX137" fmla="*/ 4034303 w 12198158"/>
              <a:gd name="connsiteY137" fmla="*/ 4713218 h 4977304"/>
              <a:gd name="connsiteX138" fmla="*/ 4032672 w 12198158"/>
              <a:gd name="connsiteY138" fmla="*/ 4709236 h 4977304"/>
              <a:gd name="connsiteX139" fmla="*/ 4031088 w 12198158"/>
              <a:gd name="connsiteY139" fmla="*/ 4709491 h 4977304"/>
              <a:gd name="connsiteX140" fmla="*/ 4001867 w 12198158"/>
              <a:gd name="connsiteY140" fmla="*/ 4695842 h 4977304"/>
              <a:gd name="connsiteX141" fmla="*/ 3934220 w 12198158"/>
              <a:gd name="connsiteY141" fmla="*/ 4676884 h 4977304"/>
              <a:gd name="connsiteX142" fmla="*/ 3894676 w 12198158"/>
              <a:gd name="connsiteY142" fmla="*/ 4670743 h 4977304"/>
              <a:gd name="connsiteX143" fmla="*/ 3787232 w 12198158"/>
              <a:gd name="connsiteY143" fmla="*/ 4648764 h 4977304"/>
              <a:gd name="connsiteX144" fmla="*/ 3680057 w 12198158"/>
              <a:gd name="connsiteY144" fmla="*/ 4622784 h 4977304"/>
              <a:gd name="connsiteX145" fmla="*/ 3607627 w 12198158"/>
              <a:gd name="connsiteY145" fmla="*/ 4587738 h 4977304"/>
              <a:gd name="connsiteX146" fmla="*/ 3601451 w 12198158"/>
              <a:gd name="connsiteY146" fmla="*/ 4589218 h 4977304"/>
              <a:gd name="connsiteX147" fmla="*/ 3592338 w 12198158"/>
              <a:gd name="connsiteY147" fmla="*/ 4589396 h 4977304"/>
              <a:gd name="connsiteX148" fmla="*/ 3592104 w 12198158"/>
              <a:gd name="connsiteY148" fmla="*/ 4589103 h 4977304"/>
              <a:gd name="connsiteX149" fmla="*/ 3583586 w 12198158"/>
              <a:gd name="connsiteY149" fmla="*/ 4589853 h 4977304"/>
              <a:gd name="connsiteX150" fmla="*/ 3533777 w 12198158"/>
              <a:gd name="connsiteY150" fmla="*/ 4579320 h 4977304"/>
              <a:gd name="connsiteX151" fmla="*/ 3470906 w 12198158"/>
              <a:gd name="connsiteY151" fmla="*/ 4575344 h 4977304"/>
              <a:gd name="connsiteX152" fmla="*/ 3398460 w 12198158"/>
              <a:gd name="connsiteY152" fmla="*/ 4562260 h 4977304"/>
              <a:gd name="connsiteX153" fmla="*/ 3361644 w 12198158"/>
              <a:gd name="connsiteY153" fmla="*/ 4580670 h 4977304"/>
              <a:gd name="connsiteX154" fmla="*/ 3341795 w 12198158"/>
              <a:gd name="connsiteY154" fmla="*/ 4582496 h 4977304"/>
              <a:gd name="connsiteX155" fmla="*/ 3339469 w 12198158"/>
              <a:gd name="connsiteY155" fmla="*/ 4581438 h 4977304"/>
              <a:gd name="connsiteX156" fmla="*/ 3260180 w 12198158"/>
              <a:gd name="connsiteY156" fmla="*/ 4587820 h 4977304"/>
              <a:gd name="connsiteX157" fmla="*/ 3140460 w 12198158"/>
              <a:gd name="connsiteY157" fmla="*/ 4596263 h 4977304"/>
              <a:gd name="connsiteX158" fmla="*/ 3028270 w 12198158"/>
              <a:gd name="connsiteY158" fmla="*/ 4599134 h 4977304"/>
              <a:gd name="connsiteX159" fmla="*/ 2779714 w 12198158"/>
              <a:gd name="connsiteY159" fmla="*/ 4622831 h 4977304"/>
              <a:gd name="connsiteX160" fmla="*/ 2649525 w 12198158"/>
              <a:gd name="connsiteY160" fmla="*/ 4658086 h 4977304"/>
              <a:gd name="connsiteX161" fmla="*/ 2566315 w 12198158"/>
              <a:gd name="connsiteY161" fmla="*/ 4605776 h 4977304"/>
              <a:gd name="connsiteX162" fmla="*/ 2441626 w 12198158"/>
              <a:gd name="connsiteY162" fmla="*/ 4620872 h 4977304"/>
              <a:gd name="connsiteX163" fmla="*/ 2313568 w 12198158"/>
              <a:gd name="connsiteY163" fmla="*/ 4630067 h 4977304"/>
              <a:gd name="connsiteX164" fmla="*/ 2207105 w 12198158"/>
              <a:gd name="connsiteY164" fmla="*/ 4624384 h 4977304"/>
              <a:gd name="connsiteX165" fmla="*/ 2093268 w 12198158"/>
              <a:gd name="connsiteY165" fmla="*/ 4606236 h 4977304"/>
              <a:gd name="connsiteX166" fmla="*/ 1996024 w 12198158"/>
              <a:gd name="connsiteY166" fmla="*/ 4597526 h 4977304"/>
              <a:gd name="connsiteX167" fmla="*/ 1926886 w 12198158"/>
              <a:gd name="connsiteY167" fmla="*/ 4621358 h 4977304"/>
              <a:gd name="connsiteX168" fmla="*/ 1920368 w 12198158"/>
              <a:gd name="connsiteY168" fmla="*/ 4616112 h 4977304"/>
              <a:gd name="connsiteX169" fmla="*/ 1871831 w 12198158"/>
              <a:gd name="connsiteY169" fmla="*/ 4617844 h 4977304"/>
              <a:gd name="connsiteX170" fmla="*/ 1785463 w 12198158"/>
              <a:gd name="connsiteY170" fmla="*/ 4647841 h 4977304"/>
              <a:gd name="connsiteX171" fmla="*/ 1737045 w 12198158"/>
              <a:gd name="connsiteY171" fmla="*/ 4642356 h 4977304"/>
              <a:gd name="connsiteX172" fmla="*/ 1673954 w 12198158"/>
              <a:gd name="connsiteY172" fmla="*/ 4624601 h 4977304"/>
              <a:gd name="connsiteX173" fmla="*/ 1602834 w 12198158"/>
              <a:gd name="connsiteY173" fmla="*/ 4640924 h 4977304"/>
              <a:gd name="connsiteX174" fmla="*/ 1490351 w 12198158"/>
              <a:gd name="connsiteY174" fmla="*/ 4613132 h 4977304"/>
              <a:gd name="connsiteX175" fmla="*/ 1149212 w 12198158"/>
              <a:gd name="connsiteY175" fmla="*/ 4564210 h 4977304"/>
              <a:gd name="connsiteX176" fmla="*/ 938574 w 12198158"/>
              <a:gd name="connsiteY176" fmla="*/ 4566821 h 4977304"/>
              <a:gd name="connsiteX177" fmla="*/ 857697 w 12198158"/>
              <a:gd name="connsiteY177" fmla="*/ 4525391 h 4977304"/>
              <a:gd name="connsiteX178" fmla="*/ 836981 w 12198158"/>
              <a:gd name="connsiteY178" fmla="*/ 4526708 h 4977304"/>
              <a:gd name="connsiteX179" fmla="*/ 816264 w 12198158"/>
              <a:gd name="connsiteY179" fmla="*/ 4524575 h 4977304"/>
              <a:gd name="connsiteX180" fmla="*/ 810965 w 12198158"/>
              <a:gd name="connsiteY180" fmla="*/ 4527718 h 4977304"/>
              <a:gd name="connsiteX181" fmla="*/ 796509 w 12198158"/>
              <a:gd name="connsiteY181" fmla="*/ 4527387 h 4977304"/>
              <a:gd name="connsiteX182" fmla="*/ 767389 w 12198158"/>
              <a:gd name="connsiteY182" fmla="*/ 4529784 h 4977304"/>
              <a:gd name="connsiteX183" fmla="*/ 762544 w 12198158"/>
              <a:gd name="connsiteY183" fmla="*/ 4527372 h 4977304"/>
              <a:gd name="connsiteX184" fmla="*/ 719567 w 12198158"/>
              <a:gd name="connsiteY184" fmla="*/ 4526534 h 4977304"/>
              <a:gd name="connsiteX185" fmla="*/ 719262 w 12198158"/>
              <a:gd name="connsiteY185" fmla="*/ 4525164 h 4977304"/>
              <a:gd name="connsiteX186" fmla="*/ 708402 w 12198158"/>
              <a:gd name="connsiteY186" fmla="*/ 4518999 h 4977304"/>
              <a:gd name="connsiteX187" fmla="*/ 596394 w 12198158"/>
              <a:gd name="connsiteY187" fmla="*/ 4472455 h 4977304"/>
              <a:gd name="connsiteX188" fmla="*/ 578149 w 12198158"/>
              <a:gd name="connsiteY188" fmla="*/ 4469575 h 4977304"/>
              <a:gd name="connsiteX189" fmla="*/ 571336 w 12198158"/>
              <a:gd name="connsiteY189" fmla="*/ 4469781 h 4977304"/>
              <a:gd name="connsiteX190" fmla="*/ 444802 w 12198158"/>
              <a:gd name="connsiteY190" fmla="*/ 4428480 h 4977304"/>
              <a:gd name="connsiteX191" fmla="*/ 403746 w 12198158"/>
              <a:gd name="connsiteY191" fmla="*/ 4422157 h 4977304"/>
              <a:gd name="connsiteX192" fmla="*/ 292240 w 12198158"/>
              <a:gd name="connsiteY192" fmla="*/ 4399681 h 4977304"/>
              <a:gd name="connsiteX193" fmla="*/ 118302 w 12198158"/>
              <a:gd name="connsiteY193" fmla="*/ 4343421 h 4977304"/>
              <a:gd name="connsiteX194" fmla="*/ 15516 w 12198158"/>
              <a:gd name="connsiteY194" fmla="*/ 4340320 h 4977304"/>
              <a:gd name="connsiteX195" fmla="*/ 2 w 12198158"/>
              <a:gd name="connsiteY195" fmla="*/ 4334381 h 4977304"/>
              <a:gd name="connsiteX196" fmla="*/ 2 w 12198158"/>
              <a:gd name="connsiteY196" fmla="*/ 3589361 h 4977304"/>
              <a:gd name="connsiteX197" fmla="*/ 0 w 12198158"/>
              <a:gd name="connsiteY197" fmla="*/ 3589361 h 4977304"/>
              <a:gd name="connsiteX198" fmla="*/ 0 w 12198158"/>
              <a:gd name="connsiteY198" fmla="*/ 3513036 h 4977304"/>
              <a:gd name="connsiteX199" fmla="*/ 0 w 12198158"/>
              <a:gd name="connsiteY199" fmla="*/ 2672265 h 4977304"/>
              <a:gd name="connsiteX200" fmla="*/ 0 w 12198158"/>
              <a:gd name="connsiteY200" fmla="*/ 0 h 4977304"/>
              <a:gd name="connsiteX0" fmla="*/ 0 w 12198158"/>
              <a:gd name="connsiteY0" fmla="*/ 0 h 4977304"/>
              <a:gd name="connsiteX1" fmla="*/ 12192000 w 12198158"/>
              <a:gd name="connsiteY1" fmla="*/ 0 h 4977304"/>
              <a:gd name="connsiteX2" fmla="*/ 12198158 w 12198158"/>
              <a:gd name="connsiteY2" fmla="*/ 3664565 h 4977304"/>
              <a:gd name="connsiteX3" fmla="*/ 12132764 w 12198158"/>
              <a:gd name="connsiteY3" fmla="*/ 3748492 h 4977304"/>
              <a:gd name="connsiteX4" fmla="*/ 12053056 w 12198158"/>
              <a:gd name="connsiteY4" fmla="*/ 3749753 h 4977304"/>
              <a:gd name="connsiteX5" fmla="*/ 11938513 w 12198158"/>
              <a:gd name="connsiteY5" fmla="*/ 3754367 h 4977304"/>
              <a:gd name="connsiteX6" fmla="*/ 11853342 w 12198158"/>
              <a:gd name="connsiteY6" fmla="*/ 3782688 h 4977304"/>
              <a:gd name="connsiteX7" fmla="*/ 11704569 w 12198158"/>
              <a:gd name="connsiteY7" fmla="*/ 3839336 h 4977304"/>
              <a:gd name="connsiteX8" fmla="*/ 11577641 w 12198158"/>
              <a:gd name="connsiteY8" fmla="*/ 3885996 h 4977304"/>
              <a:gd name="connsiteX9" fmla="*/ 11508791 w 12198158"/>
              <a:gd name="connsiteY9" fmla="*/ 3969283 h 4977304"/>
              <a:gd name="connsiteX10" fmla="*/ 11388373 w 12198158"/>
              <a:gd name="connsiteY10" fmla="*/ 4027440 h 4977304"/>
              <a:gd name="connsiteX11" fmla="*/ 11276406 w 12198158"/>
              <a:gd name="connsiteY11" fmla="*/ 4056099 h 4977304"/>
              <a:gd name="connsiteX12" fmla="*/ 11190251 w 12198158"/>
              <a:gd name="connsiteY12" fmla="*/ 4073272 h 4977304"/>
              <a:gd name="connsiteX13" fmla="*/ 11139995 w 12198158"/>
              <a:gd name="connsiteY13" fmla="*/ 4081811 h 4977304"/>
              <a:gd name="connsiteX14" fmla="*/ 11040727 w 12198158"/>
              <a:gd name="connsiteY14" fmla="*/ 4081109 h 4977304"/>
              <a:gd name="connsiteX15" fmla="*/ 10969005 w 12198158"/>
              <a:gd name="connsiteY15" fmla="*/ 4091154 h 4977304"/>
              <a:gd name="connsiteX16" fmla="*/ 10899772 w 12198158"/>
              <a:gd name="connsiteY16" fmla="*/ 4122857 h 4977304"/>
              <a:gd name="connsiteX17" fmla="*/ 10838983 w 12198158"/>
              <a:gd name="connsiteY17" fmla="*/ 4155791 h 4977304"/>
              <a:gd name="connsiteX18" fmla="*/ 10769520 w 12198158"/>
              <a:gd name="connsiteY18" fmla="*/ 4198574 h 4977304"/>
              <a:gd name="connsiteX19" fmla="*/ 10570843 w 12198158"/>
              <a:gd name="connsiteY19" fmla="*/ 4255424 h 4977304"/>
              <a:gd name="connsiteX20" fmla="*/ 10512263 w 12198158"/>
              <a:gd name="connsiteY20" fmla="*/ 4291698 h 4977304"/>
              <a:gd name="connsiteX21" fmla="*/ 10439016 w 12198158"/>
              <a:gd name="connsiteY21" fmla="*/ 4293933 h 4977304"/>
              <a:gd name="connsiteX22" fmla="*/ 10376941 w 12198158"/>
              <a:gd name="connsiteY22" fmla="*/ 4298111 h 4977304"/>
              <a:gd name="connsiteX23" fmla="*/ 10329960 w 12198158"/>
              <a:gd name="connsiteY23" fmla="*/ 4298774 h 4977304"/>
              <a:gd name="connsiteX24" fmla="*/ 10254256 w 12198158"/>
              <a:gd name="connsiteY24" fmla="*/ 4309364 h 4977304"/>
              <a:gd name="connsiteX25" fmla="*/ 10119745 w 12198158"/>
              <a:gd name="connsiteY25" fmla="*/ 4321869 h 4977304"/>
              <a:gd name="connsiteX26" fmla="*/ 10075444 w 12198158"/>
              <a:gd name="connsiteY26" fmla="*/ 4324144 h 4977304"/>
              <a:gd name="connsiteX27" fmla="*/ 10032543 w 12198158"/>
              <a:gd name="connsiteY27" fmla="*/ 4322337 h 4977304"/>
              <a:gd name="connsiteX28" fmla="*/ 9953375 w 12198158"/>
              <a:gd name="connsiteY28" fmla="*/ 4339186 h 4977304"/>
              <a:gd name="connsiteX29" fmla="*/ 9841223 w 12198158"/>
              <a:gd name="connsiteY29" fmla="*/ 4346536 h 4977304"/>
              <a:gd name="connsiteX30" fmla="*/ 9721820 w 12198158"/>
              <a:gd name="connsiteY30" fmla="*/ 4368481 h 4977304"/>
              <a:gd name="connsiteX31" fmla="*/ 9578114 w 12198158"/>
              <a:gd name="connsiteY31" fmla="*/ 4380883 h 4977304"/>
              <a:gd name="connsiteX32" fmla="*/ 9336820 w 12198158"/>
              <a:gd name="connsiteY32" fmla="*/ 4430514 h 4977304"/>
              <a:gd name="connsiteX33" fmla="*/ 9272837 w 12198158"/>
              <a:gd name="connsiteY33" fmla="*/ 4491645 h 4977304"/>
              <a:gd name="connsiteX34" fmla="*/ 9188677 w 12198158"/>
              <a:gd name="connsiteY34" fmla="*/ 4497828 h 4977304"/>
              <a:gd name="connsiteX35" fmla="*/ 9183116 w 12198158"/>
              <a:gd name="connsiteY35" fmla="*/ 4507862 h 4977304"/>
              <a:gd name="connsiteX36" fmla="*/ 9145128 w 12198158"/>
              <a:gd name="connsiteY36" fmla="*/ 4520027 h 4977304"/>
              <a:gd name="connsiteX37" fmla="*/ 9144106 w 12198158"/>
              <a:gd name="connsiteY37" fmla="*/ 4518870 h 4977304"/>
              <a:gd name="connsiteX38" fmla="*/ 9131223 w 12198158"/>
              <a:gd name="connsiteY38" fmla="*/ 4516515 h 4977304"/>
              <a:gd name="connsiteX39" fmla="*/ 9107733 w 12198158"/>
              <a:gd name="connsiteY39" fmla="*/ 4515031 h 4977304"/>
              <a:gd name="connsiteX40" fmla="*/ 9047414 w 12198158"/>
              <a:gd name="connsiteY40" fmla="*/ 4506003 h 4977304"/>
              <a:gd name="connsiteX41" fmla="*/ 8999479 w 12198158"/>
              <a:gd name="connsiteY41" fmla="*/ 4509570 h 4977304"/>
              <a:gd name="connsiteX42" fmla="*/ 8999194 w 12198158"/>
              <a:gd name="connsiteY42" fmla="*/ 4509309 h 4977304"/>
              <a:gd name="connsiteX43" fmla="*/ 8990231 w 12198158"/>
              <a:gd name="connsiteY43" fmla="*/ 4510625 h 4977304"/>
              <a:gd name="connsiteX44" fmla="*/ 8984397 w 12198158"/>
              <a:gd name="connsiteY44" fmla="*/ 4512863 h 4977304"/>
              <a:gd name="connsiteX45" fmla="*/ 8968351 w 12198158"/>
              <a:gd name="connsiteY45" fmla="*/ 4516366 h 4977304"/>
              <a:gd name="connsiteX46" fmla="*/ 8962029 w 12198158"/>
              <a:gd name="connsiteY46" fmla="*/ 4515606 h 4977304"/>
              <a:gd name="connsiteX47" fmla="*/ 8957069 w 12198158"/>
              <a:gd name="connsiteY47" fmla="*/ 4513190 h 4977304"/>
              <a:gd name="connsiteX48" fmla="*/ 8889695 w 12198158"/>
              <a:gd name="connsiteY48" fmla="*/ 4533539 h 4977304"/>
              <a:gd name="connsiteX49" fmla="*/ 8746606 w 12198158"/>
              <a:gd name="connsiteY49" fmla="*/ 4530613 h 4977304"/>
              <a:gd name="connsiteX50" fmla="*/ 8702038 w 12198158"/>
              <a:gd name="connsiteY50" fmla="*/ 4532895 h 4977304"/>
              <a:gd name="connsiteX51" fmla="*/ 8590337 w 12198158"/>
              <a:gd name="connsiteY51" fmla="*/ 4542204 h 4977304"/>
              <a:gd name="connsiteX52" fmla="*/ 8519543 w 12198158"/>
              <a:gd name="connsiteY52" fmla="*/ 4526086 h 4977304"/>
              <a:gd name="connsiteX53" fmla="*/ 8505306 w 12198158"/>
              <a:gd name="connsiteY53" fmla="*/ 4532509 h 4977304"/>
              <a:gd name="connsiteX54" fmla="*/ 8500493 w 12198158"/>
              <a:gd name="connsiteY54" fmla="*/ 4535768 h 4977304"/>
              <a:gd name="connsiteX55" fmla="*/ 8492299 w 12198158"/>
              <a:gd name="connsiteY55" fmla="*/ 4538742 h 4977304"/>
              <a:gd name="connsiteX56" fmla="*/ 8491926 w 12198158"/>
              <a:gd name="connsiteY56" fmla="*/ 4538547 h 4977304"/>
              <a:gd name="connsiteX57" fmla="*/ 8484586 w 12198158"/>
              <a:gd name="connsiteY57" fmla="*/ 4541860 h 4977304"/>
              <a:gd name="connsiteX58" fmla="*/ 8361601 w 12198158"/>
              <a:gd name="connsiteY58" fmla="*/ 4557109 h 4977304"/>
              <a:gd name="connsiteX59" fmla="*/ 8348227 w 12198158"/>
              <a:gd name="connsiteY59" fmla="*/ 4557320 h 4977304"/>
              <a:gd name="connsiteX60" fmla="*/ 8346801 w 12198158"/>
              <a:gd name="connsiteY60" fmla="*/ 4556408 h 4977304"/>
              <a:gd name="connsiteX61" fmla="*/ 8308886 w 12198158"/>
              <a:gd name="connsiteY61" fmla="*/ 4575677 h 4977304"/>
              <a:gd name="connsiteX62" fmla="*/ 8289640 w 12198158"/>
              <a:gd name="connsiteY62" fmla="*/ 4590767 h 4977304"/>
              <a:gd name="connsiteX63" fmla="*/ 8278750 w 12198158"/>
              <a:gd name="connsiteY63" fmla="*/ 4597091 h 4977304"/>
              <a:gd name="connsiteX64" fmla="*/ 8277624 w 12198158"/>
              <a:gd name="connsiteY64" fmla="*/ 4601916 h 4977304"/>
              <a:gd name="connsiteX65" fmla="*/ 8260561 w 12198158"/>
              <a:gd name="connsiteY65" fmla="*/ 4609708 h 4977304"/>
              <a:gd name="connsiteX66" fmla="*/ 8257864 w 12198158"/>
              <a:gd name="connsiteY66" fmla="*/ 4609458 h 4977304"/>
              <a:gd name="connsiteX67" fmla="*/ 8246529 w 12198158"/>
              <a:gd name="connsiteY67" fmla="*/ 4620148 h 4977304"/>
              <a:gd name="connsiteX68" fmla="*/ 8240334 w 12198158"/>
              <a:gd name="connsiteY68" fmla="*/ 4634257 h 4977304"/>
              <a:gd name="connsiteX69" fmla="*/ 8084875 w 12198158"/>
              <a:gd name="connsiteY69" fmla="*/ 4684387 h 4977304"/>
              <a:gd name="connsiteX70" fmla="*/ 7900134 w 12198158"/>
              <a:gd name="connsiteY70" fmla="*/ 4729969 h 4977304"/>
              <a:gd name="connsiteX71" fmla="*/ 7713595 w 12198158"/>
              <a:gd name="connsiteY71" fmla="*/ 4757895 h 4977304"/>
              <a:gd name="connsiteX72" fmla="*/ 7609267 w 12198158"/>
              <a:gd name="connsiteY72" fmla="*/ 4754126 h 4977304"/>
              <a:gd name="connsiteX73" fmla="*/ 7522521 w 12198158"/>
              <a:gd name="connsiteY73" fmla="*/ 4760455 h 4977304"/>
              <a:gd name="connsiteX74" fmla="*/ 7514554 w 12198158"/>
              <a:gd name="connsiteY74" fmla="*/ 4763228 h 4977304"/>
              <a:gd name="connsiteX75" fmla="*/ 7502403 w 12198158"/>
              <a:gd name="connsiteY75" fmla="*/ 4764677 h 4977304"/>
              <a:gd name="connsiteX76" fmla="*/ 7502032 w 12198158"/>
              <a:gd name="connsiteY76" fmla="*/ 4764322 h 4977304"/>
              <a:gd name="connsiteX77" fmla="*/ 7490794 w 12198158"/>
              <a:gd name="connsiteY77" fmla="*/ 4766442 h 4977304"/>
              <a:gd name="connsiteX78" fmla="*/ 7400450 w 12198158"/>
              <a:gd name="connsiteY78" fmla="*/ 4757640 h 4977304"/>
              <a:gd name="connsiteX79" fmla="*/ 7307302 w 12198158"/>
              <a:gd name="connsiteY79" fmla="*/ 4747220 h 4977304"/>
              <a:gd name="connsiteX80" fmla="*/ 7305976 w 12198158"/>
              <a:gd name="connsiteY80" fmla="*/ 4745654 h 4977304"/>
              <a:gd name="connsiteX81" fmla="*/ 7213744 w 12198158"/>
              <a:gd name="connsiteY81" fmla="*/ 4773074 h 4977304"/>
              <a:gd name="connsiteX82" fmla="*/ 7196298 w 12198158"/>
              <a:gd name="connsiteY82" fmla="*/ 4778016 h 4977304"/>
              <a:gd name="connsiteX83" fmla="*/ 7192202 w 12198158"/>
              <a:gd name="connsiteY83" fmla="*/ 4783834 h 4977304"/>
              <a:gd name="connsiteX84" fmla="*/ 7166024 w 12198158"/>
              <a:gd name="connsiteY84" fmla="*/ 4788882 h 4977304"/>
              <a:gd name="connsiteX85" fmla="*/ 7092253 w 12198158"/>
              <a:gd name="connsiteY85" fmla="*/ 4802161 h 4977304"/>
              <a:gd name="connsiteX86" fmla="*/ 7013814 w 12198158"/>
              <a:gd name="connsiteY86" fmla="*/ 4801755 h 4977304"/>
              <a:gd name="connsiteX87" fmla="*/ 6899540 w 12198158"/>
              <a:gd name="connsiteY87" fmla="*/ 4833798 h 4977304"/>
              <a:gd name="connsiteX88" fmla="*/ 6703746 w 12198158"/>
              <a:gd name="connsiteY88" fmla="*/ 4864157 h 4977304"/>
              <a:gd name="connsiteX89" fmla="*/ 6545085 w 12198158"/>
              <a:gd name="connsiteY89" fmla="*/ 4895408 h 4977304"/>
              <a:gd name="connsiteX90" fmla="*/ 6313345 w 12198158"/>
              <a:gd name="connsiteY90" fmla="*/ 4946232 h 4977304"/>
              <a:gd name="connsiteX91" fmla="*/ 6164558 w 12198158"/>
              <a:gd name="connsiteY91" fmla="*/ 4948498 h 4977304"/>
              <a:gd name="connsiteX92" fmla="*/ 6069796 w 12198158"/>
              <a:gd name="connsiteY92" fmla="*/ 4970720 h 4977304"/>
              <a:gd name="connsiteX93" fmla="*/ 6064481 w 12198158"/>
              <a:gd name="connsiteY93" fmla="*/ 4969051 h 4977304"/>
              <a:gd name="connsiteX94" fmla="*/ 6044602 w 12198158"/>
              <a:gd name="connsiteY94" fmla="*/ 4969792 h 4977304"/>
              <a:gd name="connsiteX95" fmla="*/ 6037252 w 12198158"/>
              <a:gd name="connsiteY95" fmla="*/ 4960726 h 4977304"/>
              <a:gd name="connsiteX96" fmla="*/ 6006081 w 12198158"/>
              <a:gd name="connsiteY96" fmla="*/ 4955195 h 4977304"/>
              <a:gd name="connsiteX97" fmla="*/ 5920065 w 12198158"/>
              <a:gd name="connsiteY97" fmla="*/ 4944866 h 4977304"/>
              <a:gd name="connsiteX98" fmla="*/ 5755077 w 12198158"/>
              <a:gd name="connsiteY98" fmla="*/ 4976193 h 4977304"/>
              <a:gd name="connsiteX99" fmla="*/ 5623207 w 12198158"/>
              <a:gd name="connsiteY99" fmla="*/ 4977304 h 4977304"/>
              <a:gd name="connsiteX100" fmla="*/ 5467256 w 12198158"/>
              <a:gd name="connsiteY100" fmla="*/ 4962079 h 4977304"/>
              <a:gd name="connsiteX101" fmla="*/ 5429137 w 12198158"/>
              <a:gd name="connsiteY101" fmla="*/ 4949858 h 4977304"/>
              <a:gd name="connsiteX102" fmla="*/ 5378078 w 12198158"/>
              <a:gd name="connsiteY102" fmla="*/ 4930634 h 4977304"/>
              <a:gd name="connsiteX103" fmla="*/ 5258253 w 12198158"/>
              <a:gd name="connsiteY103" fmla="*/ 4908461 h 4977304"/>
              <a:gd name="connsiteX104" fmla="*/ 5219477 w 12198158"/>
              <a:gd name="connsiteY104" fmla="*/ 4896381 h 4977304"/>
              <a:gd name="connsiteX105" fmla="*/ 5171208 w 12198158"/>
              <a:gd name="connsiteY105" fmla="*/ 4893134 h 4977304"/>
              <a:gd name="connsiteX106" fmla="*/ 5153115 w 12198158"/>
              <a:gd name="connsiteY106" fmla="*/ 4885290 h 4977304"/>
              <a:gd name="connsiteX107" fmla="*/ 5139168 w 12198158"/>
              <a:gd name="connsiteY107" fmla="*/ 4881597 h 4977304"/>
              <a:gd name="connsiteX108" fmla="*/ 5136167 w 12198158"/>
              <a:gd name="connsiteY108" fmla="*/ 4879315 h 4977304"/>
              <a:gd name="connsiteX109" fmla="*/ 5118243 w 12198158"/>
              <a:gd name="connsiteY109" fmla="*/ 4867529 h 4977304"/>
              <a:gd name="connsiteX110" fmla="*/ 5062411 w 12198158"/>
              <a:gd name="connsiteY110" fmla="*/ 4874665 h 4977304"/>
              <a:gd name="connsiteX111" fmla="*/ 5008170 w 12198158"/>
              <a:gd name="connsiteY111" fmla="*/ 4856876 h 4977304"/>
              <a:gd name="connsiteX112" fmla="*/ 4837210 w 12198158"/>
              <a:gd name="connsiteY112" fmla="*/ 4830794 h 4977304"/>
              <a:gd name="connsiteX113" fmla="*/ 4759270 w 12198158"/>
              <a:gd name="connsiteY113" fmla="*/ 4800638 h 4977304"/>
              <a:gd name="connsiteX114" fmla="*/ 4720035 w 12198158"/>
              <a:gd name="connsiteY114" fmla="*/ 4790848 h 4977304"/>
              <a:gd name="connsiteX115" fmla="*/ 4718027 w 12198158"/>
              <a:gd name="connsiteY115" fmla="*/ 4790035 h 4977304"/>
              <a:gd name="connsiteX116" fmla="*/ 4718961 w 12198158"/>
              <a:gd name="connsiteY116" fmla="*/ 4789806 h 4977304"/>
              <a:gd name="connsiteX117" fmla="*/ 4714055 w 12198158"/>
              <a:gd name="connsiteY117" fmla="*/ 4788426 h 4977304"/>
              <a:gd name="connsiteX118" fmla="*/ 4718027 w 12198158"/>
              <a:gd name="connsiteY118" fmla="*/ 4790035 h 4977304"/>
              <a:gd name="connsiteX119" fmla="*/ 4712381 w 12198158"/>
              <a:gd name="connsiteY119" fmla="*/ 4791420 h 4977304"/>
              <a:gd name="connsiteX120" fmla="*/ 4512801 w 12198158"/>
              <a:gd name="connsiteY120" fmla="*/ 4780666 h 4977304"/>
              <a:gd name="connsiteX121" fmla="*/ 4425588 w 12198158"/>
              <a:gd name="connsiteY121" fmla="*/ 4769100 h 4977304"/>
              <a:gd name="connsiteX122" fmla="*/ 4314086 w 12198158"/>
              <a:gd name="connsiteY122" fmla="*/ 4774822 h 4977304"/>
              <a:gd name="connsiteX123" fmla="*/ 4312230 w 12198158"/>
              <a:gd name="connsiteY123" fmla="*/ 4773365 h 4977304"/>
              <a:gd name="connsiteX124" fmla="*/ 4292278 w 12198158"/>
              <a:gd name="connsiteY124" fmla="*/ 4771325 h 4977304"/>
              <a:gd name="connsiteX125" fmla="*/ 4287201 w 12198158"/>
              <a:gd name="connsiteY125" fmla="*/ 4774493 h 4977304"/>
              <a:gd name="connsiteX126" fmla="*/ 4273289 w 12198158"/>
              <a:gd name="connsiteY126" fmla="*/ 4774225 h 4977304"/>
              <a:gd name="connsiteX127" fmla="*/ 4245283 w 12198158"/>
              <a:gd name="connsiteY127" fmla="*/ 4776749 h 4977304"/>
              <a:gd name="connsiteX128" fmla="*/ 4199245 w 12198158"/>
              <a:gd name="connsiteY128" fmla="*/ 4773714 h 4977304"/>
              <a:gd name="connsiteX129" fmla="*/ 4198941 w 12198158"/>
              <a:gd name="connsiteY129" fmla="*/ 4772347 h 4977304"/>
              <a:gd name="connsiteX130" fmla="*/ 4188453 w 12198158"/>
              <a:gd name="connsiteY130" fmla="*/ 4766228 h 4977304"/>
              <a:gd name="connsiteX131" fmla="*/ 4139982 w 12198158"/>
              <a:gd name="connsiteY131" fmla="*/ 4748999 h 4977304"/>
              <a:gd name="connsiteX132" fmla="*/ 4080374 w 12198158"/>
              <a:gd name="connsiteY132" fmla="*/ 4720184 h 4977304"/>
              <a:gd name="connsiteX133" fmla="*/ 4071828 w 12198158"/>
              <a:gd name="connsiteY133" fmla="*/ 4719278 h 4977304"/>
              <a:gd name="connsiteX134" fmla="*/ 4071710 w 12198158"/>
              <a:gd name="connsiteY134" fmla="*/ 4718953 h 4977304"/>
              <a:gd name="connsiteX135" fmla="*/ 4056247 w 12198158"/>
              <a:gd name="connsiteY135" fmla="*/ 4717622 h 4977304"/>
              <a:gd name="connsiteX136" fmla="*/ 4039668 w 12198158"/>
              <a:gd name="connsiteY136" fmla="*/ 4715861 h 4977304"/>
              <a:gd name="connsiteX137" fmla="*/ 4034303 w 12198158"/>
              <a:gd name="connsiteY137" fmla="*/ 4713218 h 4977304"/>
              <a:gd name="connsiteX138" fmla="*/ 4032672 w 12198158"/>
              <a:gd name="connsiteY138" fmla="*/ 4709236 h 4977304"/>
              <a:gd name="connsiteX139" fmla="*/ 4031088 w 12198158"/>
              <a:gd name="connsiteY139" fmla="*/ 4709491 h 4977304"/>
              <a:gd name="connsiteX140" fmla="*/ 4001867 w 12198158"/>
              <a:gd name="connsiteY140" fmla="*/ 4695842 h 4977304"/>
              <a:gd name="connsiteX141" fmla="*/ 3934220 w 12198158"/>
              <a:gd name="connsiteY141" fmla="*/ 4676884 h 4977304"/>
              <a:gd name="connsiteX142" fmla="*/ 3894676 w 12198158"/>
              <a:gd name="connsiteY142" fmla="*/ 4670743 h 4977304"/>
              <a:gd name="connsiteX143" fmla="*/ 3787232 w 12198158"/>
              <a:gd name="connsiteY143" fmla="*/ 4648764 h 4977304"/>
              <a:gd name="connsiteX144" fmla="*/ 3680057 w 12198158"/>
              <a:gd name="connsiteY144" fmla="*/ 4622784 h 4977304"/>
              <a:gd name="connsiteX145" fmla="*/ 3607627 w 12198158"/>
              <a:gd name="connsiteY145" fmla="*/ 4587738 h 4977304"/>
              <a:gd name="connsiteX146" fmla="*/ 3601451 w 12198158"/>
              <a:gd name="connsiteY146" fmla="*/ 4589218 h 4977304"/>
              <a:gd name="connsiteX147" fmla="*/ 3592338 w 12198158"/>
              <a:gd name="connsiteY147" fmla="*/ 4589396 h 4977304"/>
              <a:gd name="connsiteX148" fmla="*/ 3592104 w 12198158"/>
              <a:gd name="connsiteY148" fmla="*/ 4589103 h 4977304"/>
              <a:gd name="connsiteX149" fmla="*/ 3583586 w 12198158"/>
              <a:gd name="connsiteY149" fmla="*/ 4589853 h 4977304"/>
              <a:gd name="connsiteX150" fmla="*/ 3533777 w 12198158"/>
              <a:gd name="connsiteY150" fmla="*/ 4579320 h 4977304"/>
              <a:gd name="connsiteX151" fmla="*/ 3470906 w 12198158"/>
              <a:gd name="connsiteY151" fmla="*/ 4575344 h 4977304"/>
              <a:gd name="connsiteX152" fmla="*/ 3398460 w 12198158"/>
              <a:gd name="connsiteY152" fmla="*/ 4562260 h 4977304"/>
              <a:gd name="connsiteX153" fmla="*/ 3361644 w 12198158"/>
              <a:gd name="connsiteY153" fmla="*/ 4580670 h 4977304"/>
              <a:gd name="connsiteX154" fmla="*/ 3341795 w 12198158"/>
              <a:gd name="connsiteY154" fmla="*/ 4582496 h 4977304"/>
              <a:gd name="connsiteX155" fmla="*/ 3339469 w 12198158"/>
              <a:gd name="connsiteY155" fmla="*/ 4581438 h 4977304"/>
              <a:gd name="connsiteX156" fmla="*/ 3260180 w 12198158"/>
              <a:gd name="connsiteY156" fmla="*/ 4587820 h 4977304"/>
              <a:gd name="connsiteX157" fmla="*/ 3140460 w 12198158"/>
              <a:gd name="connsiteY157" fmla="*/ 4596263 h 4977304"/>
              <a:gd name="connsiteX158" fmla="*/ 3028270 w 12198158"/>
              <a:gd name="connsiteY158" fmla="*/ 4599134 h 4977304"/>
              <a:gd name="connsiteX159" fmla="*/ 2779714 w 12198158"/>
              <a:gd name="connsiteY159" fmla="*/ 4622831 h 4977304"/>
              <a:gd name="connsiteX160" fmla="*/ 2649525 w 12198158"/>
              <a:gd name="connsiteY160" fmla="*/ 4658086 h 4977304"/>
              <a:gd name="connsiteX161" fmla="*/ 2566315 w 12198158"/>
              <a:gd name="connsiteY161" fmla="*/ 4605776 h 4977304"/>
              <a:gd name="connsiteX162" fmla="*/ 2441626 w 12198158"/>
              <a:gd name="connsiteY162" fmla="*/ 4620872 h 4977304"/>
              <a:gd name="connsiteX163" fmla="*/ 2313568 w 12198158"/>
              <a:gd name="connsiteY163" fmla="*/ 4630067 h 4977304"/>
              <a:gd name="connsiteX164" fmla="*/ 2207105 w 12198158"/>
              <a:gd name="connsiteY164" fmla="*/ 4624384 h 4977304"/>
              <a:gd name="connsiteX165" fmla="*/ 2093268 w 12198158"/>
              <a:gd name="connsiteY165" fmla="*/ 4606236 h 4977304"/>
              <a:gd name="connsiteX166" fmla="*/ 1996024 w 12198158"/>
              <a:gd name="connsiteY166" fmla="*/ 4597526 h 4977304"/>
              <a:gd name="connsiteX167" fmla="*/ 1926886 w 12198158"/>
              <a:gd name="connsiteY167" fmla="*/ 4621358 h 4977304"/>
              <a:gd name="connsiteX168" fmla="*/ 1920368 w 12198158"/>
              <a:gd name="connsiteY168" fmla="*/ 4616112 h 4977304"/>
              <a:gd name="connsiteX169" fmla="*/ 1871831 w 12198158"/>
              <a:gd name="connsiteY169" fmla="*/ 4617844 h 4977304"/>
              <a:gd name="connsiteX170" fmla="*/ 1785463 w 12198158"/>
              <a:gd name="connsiteY170" fmla="*/ 4647841 h 4977304"/>
              <a:gd name="connsiteX171" fmla="*/ 1737045 w 12198158"/>
              <a:gd name="connsiteY171" fmla="*/ 4642356 h 4977304"/>
              <a:gd name="connsiteX172" fmla="*/ 1673954 w 12198158"/>
              <a:gd name="connsiteY172" fmla="*/ 4624601 h 4977304"/>
              <a:gd name="connsiteX173" fmla="*/ 1602834 w 12198158"/>
              <a:gd name="connsiteY173" fmla="*/ 4640924 h 4977304"/>
              <a:gd name="connsiteX174" fmla="*/ 1490351 w 12198158"/>
              <a:gd name="connsiteY174" fmla="*/ 4613132 h 4977304"/>
              <a:gd name="connsiteX175" fmla="*/ 1149212 w 12198158"/>
              <a:gd name="connsiteY175" fmla="*/ 4564210 h 4977304"/>
              <a:gd name="connsiteX176" fmla="*/ 938574 w 12198158"/>
              <a:gd name="connsiteY176" fmla="*/ 4566821 h 4977304"/>
              <a:gd name="connsiteX177" fmla="*/ 857697 w 12198158"/>
              <a:gd name="connsiteY177" fmla="*/ 4525391 h 4977304"/>
              <a:gd name="connsiteX178" fmla="*/ 836981 w 12198158"/>
              <a:gd name="connsiteY178" fmla="*/ 4526708 h 4977304"/>
              <a:gd name="connsiteX179" fmla="*/ 816264 w 12198158"/>
              <a:gd name="connsiteY179" fmla="*/ 4524575 h 4977304"/>
              <a:gd name="connsiteX180" fmla="*/ 810965 w 12198158"/>
              <a:gd name="connsiteY180" fmla="*/ 4527718 h 4977304"/>
              <a:gd name="connsiteX181" fmla="*/ 796509 w 12198158"/>
              <a:gd name="connsiteY181" fmla="*/ 4527387 h 4977304"/>
              <a:gd name="connsiteX182" fmla="*/ 767389 w 12198158"/>
              <a:gd name="connsiteY182" fmla="*/ 4529784 h 4977304"/>
              <a:gd name="connsiteX183" fmla="*/ 762544 w 12198158"/>
              <a:gd name="connsiteY183" fmla="*/ 4527372 h 4977304"/>
              <a:gd name="connsiteX184" fmla="*/ 719567 w 12198158"/>
              <a:gd name="connsiteY184" fmla="*/ 4526534 h 4977304"/>
              <a:gd name="connsiteX185" fmla="*/ 719262 w 12198158"/>
              <a:gd name="connsiteY185" fmla="*/ 4525164 h 4977304"/>
              <a:gd name="connsiteX186" fmla="*/ 708402 w 12198158"/>
              <a:gd name="connsiteY186" fmla="*/ 4518999 h 4977304"/>
              <a:gd name="connsiteX187" fmla="*/ 596394 w 12198158"/>
              <a:gd name="connsiteY187" fmla="*/ 4472455 h 4977304"/>
              <a:gd name="connsiteX188" fmla="*/ 578149 w 12198158"/>
              <a:gd name="connsiteY188" fmla="*/ 4469575 h 4977304"/>
              <a:gd name="connsiteX189" fmla="*/ 571336 w 12198158"/>
              <a:gd name="connsiteY189" fmla="*/ 4469781 h 4977304"/>
              <a:gd name="connsiteX190" fmla="*/ 444802 w 12198158"/>
              <a:gd name="connsiteY190" fmla="*/ 4428480 h 4977304"/>
              <a:gd name="connsiteX191" fmla="*/ 403746 w 12198158"/>
              <a:gd name="connsiteY191" fmla="*/ 4422157 h 4977304"/>
              <a:gd name="connsiteX192" fmla="*/ 292240 w 12198158"/>
              <a:gd name="connsiteY192" fmla="*/ 4399681 h 4977304"/>
              <a:gd name="connsiteX193" fmla="*/ 118302 w 12198158"/>
              <a:gd name="connsiteY193" fmla="*/ 4343421 h 4977304"/>
              <a:gd name="connsiteX194" fmla="*/ 15516 w 12198158"/>
              <a:gd name="connsiteY194" fmla="*/ 4340320 h 4977304"/>
              <a:gd name="connsiteX195" fmla="*/ 2 w 12198158"/>
              <a:gd name="connsiteY195" fmla="*/ 4334381 h 4977304"/>
              <a:gd name="connsiteX196" fmla="*/ 2 w 12198158"/>
              <a:gd name="connsiteY196" fmla="*/ 3589361 h 4977304"/>
              <a:gd name="connsiteX197" fmla="*/ 0 w 12198158"/>
              <a:gd name="connsiteY197" fmla="*/ 3589361 h 4977304"/>
              <a:gd name="connsiteX198" fmla="*/ 0 w 12198158"/>
              <a:gd name="connsiteY198" fmla="*/ 3513036 h 4977304"/>
              <a:gd name="connsiteX199" fmla="*/ 0 w 12198158"/>
              <a:gd name="connsiteY199" fmla="*/ 0 h 4977304"/>
              <a:gd name="connsiteX0" fmla="*/ 0 w 12198158"/>
              <a:gd name="connsiteY0" fmla="*/ 0 h 4977304"/>
              <a:gd name="connsiteX1" fmla="*/ 12192000 w 12198158"/>
              <a:gd name="connsiteY1" fmla="*/ 0 h 4977304"/>
              <a:gd name="connsiteX2" fmla="*/ 12198158 w 12198158"/>
              <a:gd name="connsiteY2" fmla="*/ 3664565 h 4977304"/>
              <a:gd name="connsiteX3" fmla="*/ 12132764 w 12198158"/>
              <a:gd name="connsiteY3" fmla="*/ 3748492 h 4977304"/>
              <a:gd name="connsiteX4" fmla="*/ 12053056 w 12198158"/>
              <a:gd name="connsiteY4" fmla="*/ 3749753 h 4977304"/>
              <a:gd name="connsiteX5" fmla="*/ 11938513 w 12198158"/>
              <a:gd name="connsiteY5" fmla="*/ 3754367 h 4977304"/>
              <a:gd name="connsiteX6" fmla="*/ 11853342 w 12198158"/>
              <a:gd name="connsiteY6" fmla="*/ 3782688 h 4977304"/>
              <a:gd name="connsiteX7" fmla="*/ 11704569 w 12198158"/>
              <a:gd name="connsiteY7" fmla="*/ 3839336 h 4977304"/>
              <a:gd name="connsiteX8" fmla="*/ 11577641 w 12198158"/>
              <a:gd name="connsiteY8" fmla="*/ 3885996 h 4977304"/>
              <a:gd name="connsiteX9" fmla="*/ 11508791 w 12198158"/>
              <a:gd name="connsiteY9" fmla="*/ 3969283 h 4977304"/>
              <a:gd name="connsiteX10" fmla="*/ 11388373 w 12198158"/>
              <a:gd name="connsiteY10" fmla="*/ 4027440 h 4977304"/>
              <a:gd name="connsiteX11" fmla="*/ 11276406 w 12198158"/>
              <a:gd name="connsiteY11" fmla="*/ 4056099 h 4977304"/>
              <a:gd name="connsiteX12" fmla="*/ 11190251 w 12198158"/>
              <a:gd name="connsiteY12" fmla="*/ 4073272 h 4977304"/>
              <a:gd name="connsiteX13" fmla="*/ 11139995 w 12198158"/>
              <a:gd name="connsiteY13" fmla="*/ 4081811 h 4977304"/>
              <a:gd name="connsiteX14" fmla="*/ 11040727 w 12198158"/>
              <a:gd name="connsiteY14" fmla="*/ 4081109 h 4977304"/>
              <a:gd name="connsiteX15" fmla="*/ 10969005 w 12198158"/>
              <a:gd name="connsiteY15" fmla="*/ 4091154 h 4977304"/>
              <a:gd name="connsiteX16" fmla="*/ 10899772 w 12198158"/>
              <a:gd name="connsiteY16" fmla="*/ 4122857 h 4977304"/>
              <a:gd name="connsiteX17" fmla="*/ 10838983 w 12198158"/>
              <a:gd name="connsiteY17" fmla="*/ 4155791 h 4977304"/>
              <a:gd name="connsiteX18" fmla="*/ 10769520 w 12198158"/>
              <a:gd name="connsiteY18" fmla="*/ 4198574 h 4977304"/>
              <a:gd name="connsiteX19" fmla="*/ 10570843 w 12198158"/>
              <a:gd name="connsiteY19" fmla="*/ 4255424 h 4977304"/>
              <a:gd name="connsiteX20" fmla="*/ 10512263 w 12198158"/>
              <a:gd name="connsiteY20" fmla="*/ 4291698 h 4977304"/>
              <a:gd name="connsiteX21" fmla="*/ 10439016 w 12198158"/>
              <a:gd name="connsiteY21" fmla="*/ 4293933 h 4977304"/>
              <a:gd name="connsiteX22" fmla="*/ 10376941 w 12198158"/>
              <a:gd name="connsiteY22" fmla="*/ 4298111 h 4977304"/>
              <a:gd name="connsiteX23" fmla="*/ 10329960 w 12198158"/>
              <a:gd name="connsiteY23" fmla="*/ 4298774 h 4977304"/>
              <a:gd name="connsiteX24" fmla="*/ 10254256 w 12198158"/>
              <a:gd name="connsiteY24" fmla="*/ 4309364 h 4977304"/>
              <a:gd name="connsiteX25" fmla="*/ 10119745 w 12198158"/>
              <a:gd name="connsiteY25" fmla="*/ 4321869 h 4977304"/>
              <a:gd name="connsiteX26" fmla="*/ 10075444 w 12198158"/>
              <a:gd name="connsiteY26" fmla="*/ 4324144 h 4977304"/>
              <a:gd name="connsiteX27" fmla="*/ 10032543 w 12198158"/>
              <a:gd name="connsiteY27" fmla="*/ 4322337 h 4977304"/>
              <a:gd name="connsiteX28" fmla="*/ 9953375 w 12198158"/>
              <a:gd name="connsiteY28" fmla="*/ 4339186 h 4977304"/>
              <a:gd name="connsiteX29" fmla="*/ 9841223 w 12198158"/>
              <a:gd name="connsiteY29" fmla="*/ 4346536 h 4977304"/>
              <a:gd name="connsiteX30" fmla="*/ 9721820 w 12198158"/>
              <a:gd name="connsiteY30" fmla="*/ 4368481 h 4977304"/>
              <a:gd name="connsiteX31" fmla="*/ 9578114 w 12198158"/>
              <a:gd name="connsiteY31" fmla="*/ 4380883 h 4977304"/>
              <a:gd name="connsiteX32" fmla="*/ 9336820 w 12198158"/>
              <a:gd name="connsiteY32" fmla="*/ 4430514 h 4977304"/>
              <a:gd name="connsiteX33" fmla="*/ 9272837 w 12198158"/>
              <a:gd name="connsiteY33" fmla="*/ 4491645 h 4977304"/>
              <a:gd name="connsiteX34" fmla="*/ 9188677 w 12198158"/>
              <a:gd name="connsiteY34" fmla="*/ 4497828 h 4977304"/>
              <a:gd name="connsiteX35" fmla="*/ 9183116 w 12198158"/>
              <a:gd name="connsiteY35" fmla="*/ 4507862 h 4977304"/>
              <a:gd name="connsiteX36" fmla="*/ 9145128 w 12198158"/>
              <a:gd name="connsiteY36" fmla="*/ 4520027 h 4977304"/>
              <a:gd name="connsiteX37" fmla="*/ 9144106 w 12198158"/>
              <a:gd name="connsiteY37" fmla="*/ 4518870 h 4977304"/>
              <a:gd name="connsiteX38" fmla="*/ 9131223 w 12198158"/>
              <a:gd name="connsiteY38" fmla="*/ 4516515 h 4977304"/>
              <a:gd name="connsiteX39" fmla="*/ 9107733 w 12198158"/>
              <a:gd name="connsiteY39" fmla="*/ 4515031 h 4977304"/>
              <a:gd name="connsiteX40" fmla="*/ 9047414 w 12198158"/>
              <a:gd name="connsiteY40" fmla="*/ 4506003 h 4977304"/>
              <a:gd name="connsiteX41" fmla="*/ 8999479 w 12198158"/>
              <a:gd name="connsiteY41" fmla="*/ 4509570 h 4977304"/>
              <a:gd name="connsiteX42" fmla="*/ 8999194 w 12198158"/>
              <a:gd name="connsiteY42" fmla="*/ 4509309 h 4977304"/>
              <a:gd name="connsiteX43" fmla="*/ 8990231 w 12198158"/>
              <a:gd name="connsiteY43" fmla="*/ 4510625 h 4977304"/>
              <a:gd name="connsiteX44" fmla="*/ 8984397 w 12198158"/>
              <a:gd name="connsiteY44" fmla="*/ 4512863 h 4977304"/>
              <a:gd name="connsiteX45" fmla="*/ 8968351 w 12198158"/>
              <a:gd name="connsiteY45" fmla="*/ 4516366 h 4977304"/>
              <a:gd name="connsiteX46" fmla="*/ 8962029 w 12198158"/>
              <a:gd name="connsiteY46" fmla="*/ 4515606 h 4977304"/>
              <a:gd name="connsiteX47" fmla="*/ 8957069 w 12198158"/>
              <a:gd name="connsiteY47" fmla="*/ 4513190 h 4977304"/>
              <a:gd name="connsiteX48" fmla="*/ 8889695 w 12198158"/>
              <a:gd name="connsiteY48" fmla="*/ 4533539 h 4977304"/>
              <a:gd name="connsiteX49" fmla="*/ 8746606 w 12198158"/>
              <a:gd name="connsiteY49" fmla="*/ 4530613 h 4977304"/>
              <a:gd name="connsiteX50" fmla="*/ 8702038 w 12198158"/>
              <a:gd name="connsiteY50" fmla="*/ 4532895 h 4977304"/>
              <a:gd name="connsiteX51" fmla="*/ 8590337 w 12198158"/>
              <a:gd name="connsiteY51" fmla="*/ 4542204 h 4977304"/>
              <a:gd name="connsiteX52" fmla="*/ 8519543 w 12198158"/>
              <a:gd name="connsiteY52" fmla="*/ 4526086 h 4977304"/>
              <a:gd name="connsiteX53" fmla="*/ 8505306 w 12198158"/>
              <a:gd name="connsiteY53" fmla="*/ 4532509 h 4977304"/>
              <a:gd name="connsiteX54" fmla="*/ 8500493 w 12198158"/>
              <a:gd name="connsiteY54" fmla="*/ 4535768 h 4977304"/>
              <a:gd name="connsiteX55" fmla="*/ 8492299 w 12198158"/>
              <a:gd name="connsiteY55" fmla="*/ 4538742 h 4977304"/>
              <a:gd name="connsiteX56" fmla="*/ 8491926 w 12198158"/>
              <a:gd name="connsiteY56" fmla="*/ 4538547 h 4977304"/>
              <a:gd name="connsiteX57" fmla="*/ 8484586 w 12198158"/>
              <a:gd name="connsiteY57" fmla="*/ 4541860 h 4977304"/>
              <a:gd name="connsiteX58" fmla="*/ 8361601 w 12198158"/>
              <a:gd name="connsiteY58" fmla="*/ 4557109 h 4977304"/>
              <a:gd name="connsiteX59" fmla="*/ 8348227 w 12198158"/>
              <a:gd name="connsiteY59" fmla="*/ 4557320 h 4977304"/>
              <a:gd name="connsiteX60" fmla="*/ 8346801 w 12198158"/>
              <a:gd name="connsiteY60" fmla="*/ 4556408 h 4977304"/>
              <a:gd name="connsiteX61" fmla="*/ 8308886 w 12198158"/>
              <a:gd name="connsiteY61" fmla="*/ 4575677 h 4977304"/>
              <a:gd name="connsiteX62" fmla="*/ 8289640 w 12198158"/>
              <a:gd name="connsiteY62" fmla="*/ 4590767 h 4977304"/>
              <a:gd name="connsiteX63" fmla="*/ 8278750 w 12198158"/>
              <a:gd name="connsiteY63" fmla="*/ 4597091 h 4977304"/>
              <a:gd name="connsiteX64" fmla="*/ 8277624 w 12198158"/>
              <a:gd name="connsiteY64" fmla="*/ 4601916 h 4977304"/>
              <a:gd name="connsiteX65" fmla="*/ 8260561 w 12198158"/>
              <a:gd name="connsiteY65" fmla="*/ 4609708 h 4977304"/>
              <a:gd name="connsiteX66" fmla="*/ 8257864 w 12198158"/>
              <a:gd name="connsiteY66" fmla="*/ 4609458 h 4977304"/>
              <a:gd name="connsiteX67" fmla="*/ 8246529 w 12198158"/>
              <a:gd name="connsiteY67" fmla="*/ 4620148 h 4977304"/>
              <a:gd name="connsiteX68" fmla="*/ 8240334 w 12198158"/>
              <a:gd name="connsiteY68" fmla="*/ 4634257 h 4977304"/>
              <a:gd name="connsiteX69" fmla="*/ 8084875 w 12198158"/>
              <a:gd name="connsiteY69" fmla="*/ 4684387 h 4977304"/>
              <a:gd name="connsiteX70" fmla="*/ 7900134 w 12198158"/>
              <a:gd name="connsiteY70" fmla="*/ 4729969 h 4977304"/>
              <a:gd name="connsiteX71" fmla="*/ 7713595 w 12198158"/>
              <a:gd name="connsiteY71" fmla="*/ 4757895 h 4977304"/>
              <a:gd name="connsiteX72" fmla="*/ 7609267 w 12198158"/>
              <a:gd name="connsiteY72" fmla="*/ 4754126 h 4977304"/>
              <a:gd name="connsiteX73" fmla="*/ 7522521 w 12198158"/>
              <a:gd name="connsiteY73" fmla="*/ 4760455 h 4977304"/>
              <a:gd name="connsiteX74" fmla="*/ 7514554 w 12198158"/>
              <a:gd name="connsiteY74" fmla="*/ 4763228 h 4977304"/>
              <a:gd name="connsiteX75" fmla="*/ 7502403 w 12198158"/>
              <a:gd name="connsiteY75" fmla="*/ 4764677 h 4977304"/>
              <a:gd name="connsiteX76" fmla="*/ 7502032 w 12198158"/>
              <a:gd name="connsiteY76" fmla="*/ 4764322 h 4977304"/>
              <a:gd name="connsiteX77" fmla="*/ 7490794 w 12198158"/>
              <a:gd name="connsiteY77" fmla="*/ 4766442 h 4977304"/>
              <a:gd name="connsiteX78" fmla="*/ 7400450 w 12198158"/>
              <a:gd name="connsiteY78" fmla="*/ 4757640 h 4977304"/>
              <a:gd name="connsiteX79" fmla="*/ 7307302 w 12198158"/>
              <a:gd name="connsiteY79" fmla="*/ 4747220 h 4977304"/>
              <a:gd name="connsiteX80" fmla="*/ 7305976 w 12198158"/>
              <a:gd name="connsiteY80" fmla="*/ 4745654 h 4977304"/>
              <a:gd name="connsiteX81" fmla="*/ 7213744 w 12198158"/>
              <a:gd name="connsiteY81" fmla="*/ 4773074 h 4977304"/>
              <a:gd name="connsiteX82" fmla="*/ 7196298 w 12198158"/>
              <a:gd name="connsiteY82" fmla="*/ 4778016 h 4977304"/>
              <a:gd name="connsiteX83" fmla="*/ 7192202 w 12198158"/>
              <a:gd name="connsiteY83" fmla="*/ 4783834 h 4977304"/>
              <a:gd name="connsiteX84" fmla="*/ 7166024 w 12198158"/>
              <a:gd name="connsiteY84" fmla="*/ 4788882 h 4977304"/>
              <a:gd name="connsiteX85" fmla="*/ 7092253 w 12198158"/>
              <a:gd name="connsiteY85" fmla="*/ 4802161 h 4977304"/>
              <a:gd name="connsiteX86" fmla="*/ 7013814 w 12198158"/>
              <a:gd name="connsiteY86" fmla="*/ 4801755 h 4977304"/>
              <a:gd name="connsiteX87" fmla="*/ 6899540 w 12198158"/>
              <a:gd name="connsiteY87" fmla="*/ 4833798 h 4977304"/>
              <a:gd name="connsiteX88" fmla="*/ 6703746 w 12198158"/>
              <a:gd name="connsiteY88" fmla="*/ 4864157 h 4977304"/>
              <a:gd name="connsiteX89" fmla="*/ 6545085 w 12198158"/>
              <a:gd name="connsiteY89" fmla="*/ 4895408 h 4977304"/>
              <a:gd name="connsiteX90" fmla="*/ 6313345 w 12198158"/>
              <a:gd name="connsiteY90" fmla="*/ 4946232 h 4977304"/>
              <a:gd name="connsiteX91" fmla="*/ 6164558 w 12198158"/>
              <a:gd name="connsiteY91" fmla="*/ 4948498 h 4977304"/>
              <a:gd name="connsiteX92" fmla="*/ 6069796 w 12198158"/>
              <a:gd name="connsiteY92" fmla="*/ 4970720 h 4977304"/>
              <a:gd name="connsiteX93" fmla="*/ 6064481 w 12198158"/>
              <a:gd name="connsiteY93" fmla="*/ 4969051 h 4977304"/>
              <a:gd name="connsiteX94" fmla="*/ 6044602 w 12198158"/>
              <a:gd name="connsiteY94" fmla="*/ 4969792 h 4977304"/>
              <a:gd name="connsiteX95" fmla="*/ 6037252 w 12198158"/>
              <a:gd name="connsiteY95" fmla="*/ 4960726 h 4977304"/>
              <a:gd name="connsiteX96" fmla="*/ 6006081 w 12198158"/>
              <a:gd name="connsiteY96" fmla="*/ 4955195 h 4977304"/>
              <a:gd name="connsiteX97" fmla="*/ 5920065 w 12198158"/>
              <a:gd name="connsiteY97" fmla="*/ 4944866 h 4977304"/>
              <a:gd name="connsiteX98" fmla="*/ 5755077 w 12198158"/>
              <a:gd name="connsiteY98" fmla="*/ 4976193 h 4977304"/>
              <a:gd name="connsiteX99" fmla="*/ 5623207 w 12198158"/>
              <a:gd name="connsiteY99" fmla="*/ 4977304 h 4977304"/>
              <a:gd name="connsiteX100" fmla="*/ 5467256 w 12198158"/>
              <a:gd name="connsiteY100" fmla="*/ 4962079 h 4977304"/>
              <a:gd name="connsiteX101" fmla="*/ 5429137 w 12198158"/>
              <a:gd name="connsiteY101" fmla="*/ 4949858 h 4977304"/>
              <a:gd name="connsiteX102" fmla="*/ 5378078 w 12198158"/>
              <a:gd name="connsiteY102" fmla="*/ 4930634 h 4977304"/>
              <a:gd name="connsiteX103" fmla="*/ 5258253 w 12198158"/>
              <a:gd name="connsiteY103" fmla="*/ 4908461 h 4977304"/>
              <a:gd name="connsiteX104" fmla="*/ 5219477 w 12198158"/>
              <a:gd name="connsiteY104" fmla="*/ 4896381 h 4977304"/>
              <a:gd name="connsiteX105" fmla="*/ 5171208 w 12198158"/>
              <a:gd name="connsiteY105" fmla="*/ 4893134 h 4977304"/>
              <a:gd name="connsiteX106" fmla="*/ 5153115 w 12198158"/>
              <a:gd name="connsiteY106" fmla="*/ 4885290 h 4977304"/>
              <a:gd name="connsiteX107" fmla="*/ 5139168 w 12198158"/>
              <a:gd name="connsiteY107" fmla="*/ 4881597 h 4977304"/>
              <a:gd name="connsiteX108" fmla="*/ 5136167 w 12198158"/>
              <a:gd name="connsiteY108" fmla="*/ 4879315 h 4977304"/>
              <a:gd name="connsiteX109" fmla="*/ 5118243 w 12198158"/>
              <a:gd name="connsiteY109" fmla="*/ 4867529 h 4977304"/>
              <a:gd name="connsiteX110" fmla="*/ 5062411 w 12198158"/>
              <a:gd name="connsiteY110" fmla="*/ 4874665 h 4977304"/>
              <a:gd name="connsiteX111" fmla="*/ 5008170 w 12198158"/>
              <a:gd name="connsiteY111" fmla="*/ 4856876 h 4977304"/>
              <a:gd name="connsiteX112" fmla="*/ 4837210 w 12198158"/>
              <a:gd name="connsiteY112" fmla="*/ 4830794 h 4977304"/>
              <a:gd name="connsiteX113" fmla="*/ 4759270 w 12198158"/>
              <a:gd name="connsiteY113" fmla="*/ 4800638 h 4977304"/>
              <a:gd name="connsiteX114" fmla="*/ 4720035 w 12198158"/>
              <a:gd name="connsiteY114" fmla="*/ 4790848 h 4977304"/>
              <a:gd name="connsiteX115" fmla="*/ 4718027 w 12198158"/>
              <a:gd name="connsiteY115" fmla="*/ 4790035 h 4977304"/>
              <a:gd name="connsiteX116" fmla="*/ 4718961 w 12198158"/>
              <a:gd name="connsiteY116" fmla="*/ 4789806 h 4977304"/>
              <a:gd name="connsiteX117" fmla="*/ 4714055 w 12198158"/>
              <a:gd name="connsiteY117" fmla="*/ 4788426 h 4977304"/>
              <a:gd name="connsiteX118" fmla="*/ 4718027 w 12198158"/>
              <a:gd name="connsiteY118" fmla="*/ 4790035 h 4977304"/>
              <a:gd name="connsiteX119" fmla="*/ 4712381 w 12198158"/>
              <a:gd name="connsiteY119" fmla="*/ 4791420 h 4977304"/>
              <a:gd name="connsiteX120" fmla="*/ 4512801 w 12198158"/>
              <a:gd name="connsiteY120" fmla="*/ 4780666 h 4977304"/>
              <a:gd name="connsiteX121" fmla="*/ 4425588 w 12198158"/>
              <a:gd name="connsiteY121" fmla="*/ 4769100 h 4977304"/>
              <a:gd name="connsiteX122" fmla="*/ 4314086 w 12198158"/>
              <a:gd name="connsiteY122" fmla="*/ 4774822 h 4977304"/>
              <a:gd name="connsiteX123" fmla="*/ 4312230 w 12198158"/>
              <a:gd name="connsiteY123" fmla="*/ 4773365 h 4977304"/>
              <a:gd name="connsiteX124" fmla="*/ 4292278 w 12198158"/>
              <a:gd name="connsiteY124" fmla="*/ 4771325 h 4977304"/>
              <a:gd name="connsiteX125" fmla="*/ 4287201 w 12198158"/>
              <a:gd name="connsiteY125" fmla="*/ 4774493 h 4977304"/>
              <a:gd name="connsiteX126" fmla="*/ 4273289 w 12198158"/>
              <a:gd name="connsiteY126" fmla="*/ 4774225 h 4977304"/>
              <a:gd name="connsiteX127" fmla="*/ 4245283 w 12198158"/>
              <a:gd name="connsiteY127" fmla="*/ 4776749 h 4977304"/>
              <a:gd name="connsiteX128" fmla="*/ 4199245 w 12198158"/>
              <a:gd name="connsiteY128" fmla="*/ 4773714 h 4977304"/>
              <a:gd name="connsiteX129" fmla="*/ 4198941 w 12198158"/>
              <a:gd name="connsiteY129" fmla="*/ 4772347 h 4977304"/>
              <a:gd name="connsiteX130" fmla="*/ 4188453 w 12198158"/>
              <a:gd name="connsiteY130" fmla="*/ 4766228 h 4977304"/>
              <a:gd name="connsiteX131" fmla="*/ 4139982 w 12198158"/>
              <a:gd name="connsiteY131" fmla="*/ 4748999 h 4977304"/>
              <a:gd name="connsiteX132" fmla="*/ 4080374 w 12198158"/>
              <a:gd name="connsiteY132" fmla="*/ 4720184 h 4977304"/>
              <a:gd name="connsiteX133" fmla="*/ 4071828 w 12198158"/>
              <a:gd name="connsiteY133" fmla="*/ 4719278 h 4977304"/>
              <a:gd name="connsiteX134" fmla="*/ 4071710 w 12198158"/>
              <a:gd name="connsiteY134" fmla="*/ 4718953 h 4977304"/>
              <a:gd name="connsiteX135" fmla="*/ 4056247 w 12198158"/>
              <a:gd name="connsiteY135" fmla="*/ 4717622 h 4977304"/>
              <a:gd name="connsiteX136" fmla="*/ 4039668 w 12198158"/>
              <a:gd name="connsiteY136" fmla="*/ 4715861 h 4977304"/>
              <a:gd name="connsiteX137" fmla="*/ 4034303 w 12198158"/>
              <a:gd name="connsiteY137" fmla="*/ 4713218 h 4977304"/>
              <a:gd name="connsiteX138" fmla="*/ 4032672 w 12198158"/>
              <a:gd name="connsiteY138" fmla="*/ 4709236 h 4977304"/>
              <a:gd name="connsiteX139" fmla="*/ 4031088 w 12198158"/>
              <a:gd name="connsiteY139" fmla="*/ 4709491 h 4977304"/>
              <a:gd name="connsiteX140" fmla="*/ 4001867 w 12198158"/>
              <a:gd name="connsiteY140" fmla="*/ 4695842 h 4977304"/>
              <a:gd name="connsiteX141" fmla="*/ 3934220 w 12198158"/>
              <a:gd name="connsiteY141" fmla="*/ 4676884 h 4977304"/>
              <a:gd name="connsiteX142" fmla="*/ 3894676 w 12198158"/>
              <a:gd name="connsiteY142" fmla="*/ 4670743 h 4977304"/>
              <a:gd name="connsiteX143" fmla="*/ 3787232 w 12198158"/>
              <a:gd name="connsiteY143" fmla="*/ 4648764 h 4977304"/>
              <a:gd name="connsiteX144" fmla="*/ 3680057 w 12198158"/>
              <a:gd name="connsiteY144" fmla="*/ 4622784 h 4977304"/>
              <a:gd name="connsiteX145" fmla="*/ 3607627 w 12198158"/>
              <a:gd name="connsiteY145" fmla="*/ 4587738 h 4977304"/>
              <a:gd name="connsiteX146" fmla="*/ 3601451 w 12198158"/>
              <a:gd name="connsiteY146" fmla="*/ 4589218 h 4977304"/>
              <a:gd name="connsiteX147" fmla="*/ 3592338 w 12198158"/>
              <a:gd name="connsiteY147" fmla="*/ 4589396 h 4977304"/>
              <a:gd name="connsiteX148" fmla="*/ 3592104 w 12198158"/>
              <a:gd name="connsiteY148" fmla="*/ 4589103 h 4977304"/>
              <a:gd name="connsiteX149" fmla="*/ 3583586 w 12198158"/>
              <a:gd name="connsiteY149" fmla="*/ 4589853 h 4977304"/>
              <a:gd name="connsiteX150" fmla="*/ 3533777 w 12198158"/>
              <a:gd name="connsiteY150" fmla="*/ 4579320 h 4977304"/>
              <a:gd name="connsiteX151" fmla="*/ 3470906 w 12198158"/>
              <a:gd name="connsiteY151" fmla="*/ 4575344 h 4977304"/>
              <a:gd name="connsiteX152" fmla="*/ 3398460 w 12198158"/>
              <a:gd name="connsiteY152" fmla="*/ 4562260 h 4977304"/>
              <a:gd name="connsiteX153" fmla="*/ 3361644 w 12198158"/>
              <a:gd name="connsiteY153" fmla="*/ 4580670 h 4977304"/>
              <a:gd name="connsiteX154" fmla="*/ 3341795 w 12198158"/>
              <a:gd name="connsiteY154" fmla="*/ 4582496 h 4977304"/>
              <a:gd name="connsiteX155" fmla="*/ 3339469 w 12198158"/>
              <a:gd name="connsiteY155" fmla="*/ 4581438 h 4977304"/>
              <a:gd name="connsiteX156" fmla="*/ 3260180 w 12198158"/>
              <a:gd name="connsiteY156" fmla="*/ 4587820 h 4977304"/>
              <a:gd name="connsiteX157" fmla="*/ 3140460 w 12198158"/>
              <a:gd name="connsiteY157" fmla="*/ 4596263 h 4977304"/>
              <a:gd name="connsiteX158" fmla="*/ 3028270 w 12198158"/>
              <a:gd name="connsiteY158" fmla="*/ 4599134 h 4977304"/>
              <a:gd name="connsiteX159" fmla="*/ 2779714 w 12198158"/>
              <a:gd name="connsiteY159" fmla="*/ 4622831 h 4977304"/>
              <a:gd name="connsiteX160" fmla="*/ 2649525 w 12198158"/>
              <a:gd name="connsiteY160" fmla="*/ 4658086 h 4977304"/>
              <a:gd name="connsiteX161" fmla="*/ 2566315 w 12198158"/>
              <a:gd name="connsiteY161" fmla="*/ 4605776 h 4977304"/>
              <a:gd name="connsiteX162" fmla="*/ 2441626 w 12198158"/>
              <a:gd name="connsiteY162" fmla="*/ 4620872 h 4977304"/>
              <a:gd name="connsiteX163" fmla="*/ 2313568 w 12198158"/>
              <a:gd name="connsiteY163" fmla="*/ 4630067 h 4977304"/>
              <a:gd name="connsiteX164" fmla="*/ 2207105 w 12198158"/>
              <a:gd name="connsiteY164" fmla="*/ 4624384 h 4977304"/>
              <a:gd name="connsiteX165" fmla="*/ 2093268 w 12198158"/>
              <a:gd name="connsiteY165" fmla="*/ 4606236 h 4977304"/>
              <a:gd name="connsiteX166" fmla="*/ 1996024 w 12198158"/>
              <a:gd name="connsiteY166" fmla="*/ 4597526 h 4977304"/>
              <a:gd name="connsiteX167" fmla="*/ 1926886 w 12198158"/>
              <a:gd name="connsiteY167" fmla="*/ 4621358 h 4977304"/>
              <a:gd name="connsiteX168" fmla="*/ 1920368 w 12198158"/>
              <a:gd name="connsiteY168" fmla="*/ 4616112 h 4977304"/>
              <a:gd name="connsiteX169" fmla="*/ 1871831 w 12198158"/>
              <a:gd name="connsiteY169" fmla="*/ 4617844 h 4977304"/>
              <a:gd name="connsiteX170" fmla="*/ 1785463 w 12198158"/>
              <a:gd name="connsiteY170" fmla="*/ 4647841 h 4977304"/>
              <a:gd name="connsiteX171" fmla="*/ 1737045 w 12198158"/>
              <a:gd name="connsiteY171" fmla="*/ 4642356 h 4977304"/>
              <a:gd name="connsiteX172" fmla="*/ 1673954 w 12198158"/>
              <a:gd name="connsiteY172" fmla="*/ 4624601 h 4977304"/>
              <a:gd name="connsiteX173" fmla="*/ 1602834 w 12198158"/>
              <a:gd name="connsiteY173" fmla="*/ 4640924 h 4977304"/>
              <a:gd name="connsiteX174" fmla="*/ 1490351 w 12198158"/>
              <a:gd name="connsiteY174" fmla="*/ 4613132 h 4977304"/>
              <a:gd name="connsiteX175" fmla="*/ 1149212 w 12198158"/>
              <a:gd name="connsiteY175" fmla="*/ 4564210 h 4977304"/>
              <a:gd name="connsiteX176" fmla="*/ 938574 w 12198158"/>
              <a:gd name="connsiteY176" fmla="*/ 4566821 h 4977304"/>
              <a:gd name="connsiteX177" fmla="*/ 857697 w 12198158"/>
              <a:gd name="connsiteY177" fmla="*/ 4525391 h 4977304"/>
              <a:gd name="connsiteX178" fmla="*/ 836981 w 12198158"/>
              <a:gd name="connsiteY178" fmla="*/ 4526708 h 4977304"/>
              <a:gd name="connsiteX179" fmla="*/ 816264 w 12198158"/>
              <a:gd name="connsiteY179" fmla="*/ 4524575 h 4977304"/>
              <a:gd name="connsiteX180" fmla="*/ 810965 w 12198158"/>
              <a:gd name="connsiteY180" fmla="*/ 4527718 h 4977304"/>
              <a:gd name="connsiteX181" fmla="*/ 796509 w 12198158"/>
              <a:gd name="connsiteY181" fmla="*/ 4527387 h 4977304"/>
              <a:gd name="connsiteX182" fmla="*/ 767389 w 12198158"/>
              <a:gd name="connsiteY182" fmla="*/ 4529784 h 4977304"/>
              <a:gd name="connsiteX183" fmla="*/ 762544 w 12198158"/>
              <a:gd name="connsiteY183" fmla="*/ 4527372 h 4977304"/>
              <a:gd name="connsiteX184" fmla="*/ 719567 w 12198158"/>
              <a:gd name="connsiteY184" fmla="*/ 4526534 h 4977304"/>
              <a:gd name="connsiteX185" fmla="*/ 719262 w 12198158"/>
              <a:gd name="connsiteY185" fmla="*/ 4525164 h 4977304"/>
              <a:gd name="connsiteX186" fmla="*/ 708402 w 12198158"/>
              <a:gd name="connsiteY186" fmla="*/ 4518999 h 4977304"/>
              <a:gd name="connsiteX187" fmla="*/ 596394 w 12198158"/>
              <a:gd name="connsiteY187" fmla="*/ 4472455 h 4977304"/>
              <a:gd name="connsiteX188" fmla="*/ 578149 w 12198158"/>
              <a:gd name="connsiteY188" fmla="*/ 4469575 h 4977304"/>
              <a:gd name="connsiteX189" fmla="*/ 571336 w 12198158"/>
              <a:gd name="connsiteY189" fmla="*/ 4469781 h 4977304"/>
              <a:gd name="connsiteX190" fmla="*/ 444802 w 12198158"/>
              <a:gd name="connsiteY190" fmla="*/ 4428480 h 4977304"/>
              <a:gd name="connsiteX191" fmla="*/ 403746 w 12198158"/>
              <a:gd name="connsiteY191" fmla="*/ 4422157 h 4977304"/>
              <a:gd name="connsiteX192" fmla="*/ 292240 w 12198158"/>
              <a:gd name="connsiteY192" fmla="*/ 4399681 h 4977304"/>
              <a:gd name="connsiteX193" fmla="*/ 118302 w 12198158"/>
              <a:gd name="connsiteY193" fmla="*/ 4343421 h 4977304"/>
              <a:gd name="connsiteX194" fmla="*/ 15516 w 12198158"/>
              <a:gd name="connsiteY194" fmla="*/ 4340320 h 4977304"/>
              <a:gd name="connsiteX195" fmla="*/ 2 w 12198158"/>
              <a:gd name="connsiteY195" fmla="*/ 4334381 h 4977304"/>
              <a:gd name="connsiteX196" fmla="*/ 2 w 12198158"/>
              <a:gd name="connsiteY196" fmla="*/ 3589361 h 4977304"/>
              <a:gd name="connsiteX197" fmla="*/ 0 w 12198158"/>
              <a:gd name="connsiteY197" fmla="*/ 3589361 h 4977304"/>
              <a:gd name="connsiteX198" fmla="*/ 0 w 12198158"/>
              <a:gd name="connsiteY198" fmla="*/ 0 h 4977304"/>
              <a:gd name="connsiteX0" fmla="*/ 0 w 12198158"/>
              <a:gd name="connsiteY0" fmla="*/ 0 h 4977304"/>
              <a:gd name="connsiteX1" fmla="*/ 12192000 w 12198158"/>
              <a:gd name="connsiteY1" fmla="*/ 0 h 4977304"/>
              <a:gd name="connsiteX2" fmla="*/ 12198158 w 12198158"/>
              <a:gd name="connsiteY2" fmla="*/ 3664565 h 4977304"/>
              <a:gd name="connsiteX3" fmla="*/ 12132764 w 12198158"/>
              <a:gd name="connsiteY3" fmla="*/ 3748492 h 4977304"/>
              <a:gd name="connsiteX4" fmla="*/ 12053056 w 12198158"/>
              <a:gd name="connsiteY4" fmla="*/ 3749753 h 4977304"/>
              <a:gd name="connsiteX5" fmla="*/ 11938513 w 12198158"/>
              <a:gd name="connsiteY5" fmla="*/ 3754367 h 4977304"/>
              <a:gd name="connsiteX6" fmla="*/ 11853342 w 12198158"/>
              <a:gd name="connsiteY6" fmla="*/ 3782688 h 4977304"/>
              <a:gd name="connsiteX7" fmla="*/ 11704569 w 12198158"/>
              <a:gd name="connsiteY7" fmla="*/ 3839336 h 4977304"/>
              <a:gd name="connsiteX8" fmla="*/ 11577641 w 12198158"/>
              <a:gd name="connsiteY8" fmla="*/ 3885996 h 4977304"/>
              <a:gd name="connsiteX9" fmla="*/ 11508791 w 12198158"/>
              <a:gd name="connsiteY9" fmla="*/ 3969283 h 4977304"/>
              <a:gd name="connsiteX10" fmla="*/ 11388373 w 12198158"/>
              <a:gd name="connsiteY10" fmla="*/ 4027440 h 4977304"/>
              <a:gd name="connsiteX11" fmla="*/ 11276406 w 12198158"/>
              <a:gd name="connsiteY11" fmla="*/ 4056099 h 4977304"/>
              <a:gd name="connsiteX12" fmla="*/ 11190251 w 12198158"/>
              <a:gd name="connsiteY12" fmla="*/ 4073272 h 4977304"/>
              <a:gd name="connsiteX13" fmla="*/ 11139995 w 12198158"/>
              <a:gd name="connsiteY13" fmla="*/ 4081811 h 4977304"/>
              <a:gd name="connsiteX14" fmla="*/ 11040727 w 12198158"/>
              <a:gd name="connsiteY14" fmla="*/ 4081109 h 4977304"/>
              <a:gd name="connsiteX15" fmla="*/ 10969005 w 12198158"/>
              <a:gd name="connsiteY15" fmla="*/ 4091154 h 4977304"/>
              <a:gd name="connsiteX16" fmla="*/ 10899772 w 12198158"/>
              <a:gd name="connsiteY16" fmla="*/ 4122857 h 4977304"/>
              <a:gd name="connsiteX17" fmla="*/ 10838983 w 12198158"/>
              <a:gd name="connsiteY17" fmla="*/ 4155791 h 4977304"/>
              <a:gd name="connsiteX18" fmla="*/ 10769520 w 12198158"/>
              <a:gd name="connsiteY18" fmla="*/ 4198574 h 4977304"/>
              <a:gd name="connsiteX19" fmla="*/ 10570843 w 12198158"/>
              <a:gd name="connsiteY19" fmla="*/ 4255424 h 4977304"/>
              <a:gd name="connsiteX20" fmla="*/ 10512263 w 12198158"/>
              <a:gd name="connsiteY20" fmla="*/ 4291698 h 4977304"/>
              <a:gd name="connsiteX21" fmla="*/ 10439016 w 12198158"/>
              <a:gd name="connsiteY21" fmla="*/ 4293933 h 4977304"/>
              <a:gd name="connsiteX22" fmla="*/ 10376941 w 12198158"/>
              <a:gd name="connsiteY22" fmla="*/ 4298111 h 4977304"/>
              <a:gd name="connsiteX23" fmla="*/ 10329960 w 12198158"/>
              <a:gd name="connsiteY23" fmla="*/ 4298774 h 4977304"/>
              <a:gd name="connsiteX24" fmla="*/ 10254256 w 12198158"/>
              <a:gd name="connsiteY24" fmla="*/ 4309364 h 4977304"/>
              <a:gd name="connsiteX25" fmla="*/ 10119745 w 12198158"/>
              <a:gd name="connsiteY25" fmla="*/ 4321869 h 4977304"/>
              <a:gd name="connsiteX26" fmla="*/ 10075444 w 12198158"/>
              <a:gd name="connsiteY26" fmla="*/ 4324144 h 4977304"/>
              <a:gd name="connsiteX27" fmla="*/ 10032543 w 12198158"/>
              <a:gd name="connsiteY27" fmla="*/ 4322337 h 4977304"/>
              <a:gd name="connsiteX28" fmla="*/ 9953375 w 12198158"/>
              <a:gd name="connsiteY28" fmla="*/ 4339186 h 4977304"/>
              <a:gd name="connsiteX29" fmla="*/ 9841223 w 12198158"/>
              <a:gd name="connsiteY29" fmla="*/ 4346536 h 4977304"/>
              <a:gd name="connsiteX30" fmla="*/ 9721820 w 12198158"/>
              <a:gd name="connsiteY30" fmla="*/ 4368481 h 4977304"/>
              <a:gd name="connsiteX31" fmla="*/ 9578114 w 12198158"/>
              <a:gd name="connsiteY31" fmla="*/ 4380883 h 4977304"/>
              <a:gd name="connsiteX32" fmla="*/ 9336820 w 12198158"/>
              <a:gd name="connsiteY32" fmla="*/ 4430514 h 4977304"/>
              <a:gd name="connsiteX33" fmla="*/ 9272837 w 12198158"/>
              <a:gd name="connsiteY33" fmla="*/ 4491645 h 4977304"/>
              <a:gd name="connsiteX34" fmla="*/ 9188677 w 12198158"/>
              <a:gd name="connsiteY34" fmla="*/ 4497828 h 4977304"/>
              <a:gd name="connsiteX35" fmla="*/ 9183116 w 12198158"/>
              <a:gd name="connsiteY35" fmla="*/ 4507862 h 4977304"/>
              <a:gd name="connsiteX36" fmla="*/ 9145128 w 12198158"/>
              <a:gd name="connsiteY36" fmla="*/ 4520027 h 4977304"/>
              <a:gd name="connsiteX37" fmla="*/ 9144106 w 12198158"/>
              <a:gd name="connsiteY37" fmla="*/ 4518870 h 4977304"/>
              <a:gd name="connsiteX38" fmla="*/ 9131223 w 12198158"/>
              <a:gd name="connsiteY38" fmla="*/ 4516515 h 4977304"/>
              <a:gd name="connsiteX39" fmla="*/ 9107733 w 12198158"/>
              <a:gd name="connsiteY39" fmla="*/ 4515031 h 4977304"/>
              <a:gd name="connsiteX40" fmla="*/ 9047414 w 12198158"/>
              <a:gd name="connsiteY40" fmla="*/ 4506003 h 4977304"/>
              <a:gd name="connsiteX41" fmla="*/ 8999479 w 12198158"/>
              <a:gd name="connsiteY41" fmla="*/ 4509570 h 4977304"/>
              <a:gd name="connsiteX42" fmla="*/ 8999194 w 12198158"/>
              <a:gd name="connsiteY42" fmla="*/ 4509309 h 4977304"/>
              <a:gd name="connsiteX43" fmla="*/ 8990231 w 12198158"/>
              <a:gd name="connsiteY43" fmla="*/ 4510625 h 4977304"/>
              <a:gd name="connsiteX44" fmla="*/ 8984397 w 12198158"/>
              <a:gd name="connsiteY44" fmla="*/ 4512863 h 4977304"/>
              <a:gd name="connsiteX45" fmla="*/ 8968351 w 12198158"/>
              <a:gd name="connsiteY45" fmla="*/ 4516366 h 4977304"/>
              <a:gd name="connsiteX46" fmla="*/ 8962029 w 12198158"/>
              <a:gd name="connsiteY46" fmla="*/ 4515606 h 4977304"/>
              <a:gd name="connsiteX47" fmla="*/ 8957069 w 12198158"/>
              <a:gd name="connsiteY47" fmla="*/ 4513190 h 4977304"/>
              <a:gd name="connsiteX48" fmla="*/ 8889695 w 12198158"/>
              <a:gd name="connsiteY48" fmla="*/ 4533539 h 4977304"/>
              <a:gd name="connsiteX49" fmla="*/ 8746606 w 12198158"/>
              <a:gd name="connsiteY49" fmla="*/ 4530613 h 4977304"/>
              <a:gd name="connsiteX50" fmla="*/ 8702038 w 12198158"/>
              <a:gd name="connsiteY50" fmla="*/ 4532895 h 4977304"/>
              <a:gd name="connsiteX51" fmla="*/ 8590337 w 12198158"/>
              <a:gd name="connsiteY51" fmla="*/ 4542204 h 4977304"/>
              <a:gd name="connsiteX52" fmla="*/ 8519543 w 12198158"/>
              <a:gd name="connsiteY52" fmla="*/ 4526086 h 4977304"/>
              <a:gd name="connsiteX53" fmla="*/ 8505306 w 12198158"/>
              <a:gd name="connsiteY53" fmla="*/ 4532509 h 4977304"/>
              <a:gd name="connsiteX54" fmla="*/ 8500493 w 12198158"/>
              <a:gd name="connsiteY54" fmla="*/ 4535768 h 4977304"/>
              <a:gd name="connsiteX55" fmla="*/ 8492299 w 12198158"/>
              <a:gd name="connsiteY55" fmla="*/ 4538742 h 4977304"/>
              <a:gd name="connsiteX56" fmla="*/ 8491926 w 12198158"/>
              <a:gd name="connsiteY56" fmla="*/ 4538547 h 4977304"/>
              <a:gd name="connsiteX57" fmla="*/ 8484586 w 12198158"/>
              <a:gd name="connsiteY57" fmla="*/ 4541860 h 4977304"/>
              <a:gd name="connsiteX58" fmla="*/ 8361601 w 12198158"/>
              <a:gd name="connsiteY58" fmla="*/ 4557109 h 4977304"/>
              <a:gd name="connsiteX59" fmla="*/ 8348227 w 12198158"/>
              <a:gd name="connsiteY59" fmla="*/ 4557320 h 4977304"/>
              <a:gd name="connsiteX60" fmla="*/ 8346801 w 12198158"/>
              <a:gd name="connsiteY60" fmla="*/ 4556408 h 4977304"/>
              <a:gd name="connsiteX61" fmla="*/ 8308886 w 12198158"/>
              <a:gd name="connsiteY61" fmla="*/ 4575677 h 4977304"/>
              <a:gd name="connsiteX62" fmla="*/ 8289640 w 12198158"/>
              <a:gd name="connsiteY62" fmla="*/ 4590767 h 4977304"/>
              <a:gd name="connsiteX63" fmla="*/ 8278750 w 12198158"/>
              <a:gd name="connsiteY63" fmla="*/ 4597091 h 4977304"/>
              <a:gd name="connsiteX64" fmla="*/ 8277624 w 12198158"/>
              <a:gd name="connsiteY64" fmla="*/ 4601916 h 4977304"/>
              <a:gd name="connsiteX65" fmla="*/ 8260561 w 12198158"/>
              <a:gd name="connsiteY65" fmla="*/ 4609708 h 4977304"/>
              <a:gd name="connsiteX66" fmla="*/ 8257864 w 12198158"/>
              <a:gd name="connsiteY66" fmla="*/ 4609458 h 4977304"/>
              <a:gd name="connsiteX67" fmla="*/ 8246529 w 12198158"/>
              <a:gd name="connsiteY67" fmla="*/ 4620148 h 4977304"/>
              <a:gd name="connsiteX68" fmla="*/ 8240334 w 12198158"/>
              <a:gd name="connsiteY68" fmla="*/ 4634257 h 4977304"/>
              <a:gd name="connsiteX69" fmla="*/ 8084875 w 12198158"/>
              <a:gd name="connsiteY69" fmla="*/ 4684387 h 4977304"/>
              <a:gd name="connsiteX70" fmla="*/ 7900134 w 12198158"/>
              <a:gd name="connsiteY70" fmla="*/ 4729969 h 4977304"/>
              <a:gd name="connsiteX71" fmla="*/ 7713595 w 12198158"/>
              <a:gd name="connsiteY71" fmla="*/ 4757895 h 4977304"/>
              <a:gd name="connsiteX72" fmla="*/ 7609267 w 12198158"/>
              <a:gd name="connsiteY72" fmla="*/ 4754126 h 4977304"/>
              <a:gd name="connsiteX73" fmla="*/ 7522521 w 12198158"/>
              <a:gd name="connsiteY73" fmla="*/ 4760455 h 4977304"/>
              <a:gd name="connsiteX74" fmla="*/ 7514554 w 12198158"/>
              <a:gd name="connsiteY74" fmla="*/ 4763228 h 4977304"/>
              <a:gd name="connsiteX75" fmla="*/ 7502403 w 12198158"/>
              <a:gd name="connsiteY75" fmla="*/ 4764677 h 4977304"/>
              <a:gd name="connsiteX76" fmla="*/ 7502032 w 12198158"/>
              <a:gd name="connsiteY76" fmla="*/ 4764322 h 4977304"/>
              <a:gd name="connsiteX77" fmla="*/ 7490794 w 12198158"/>
              <a:gd name="connsiteY77" fmla="*/ 4766442 h 4977304"/>
              <a:gd name="connsiteX78" fmla="*/ 7400450 w 12198158"/>
              <a:gd name="connsiteY78" fmla="*/ 4757640 h 4977304"/>
              <a:gd name="connsiteX79" fmla="*/ 7307302 w 12198158"/>
              <a:gd name="connsiteY79" fmla="*/ 4747220 h 4977304"/>
              <a:gd name="connsiteX80" fmla="*/ 7305976 w 12198158"/>
              <a:gd name="connsiteY80" fmla="*/ 4745654 h 4977304"/>
              <a:gd name="connsiteX81" fmla="*/ 7213744 w 12198158"/>
              <a:gd name="connsiteY81" fmla="*/ 4773074 h 4977304"/>
              <a:gd name="connsiteX82" fmla="*/ 7196298 w 12198158"/>
              <a:gd name="connsiteY82" fmla="*/ 4778016 h 4977304"/>
              <a:gd name="connsiteX83" fmla="*/ 7192202 w 12198158"/>
              <a:gd name="connsiteY83" fmla="*/ 4783834 h 4977304"/>
              <a:gd name="connsiteX84" fmla="*/ 7166024 w 12198158"/>
              <a:gd name="connsiteY84" fmla="*/ 4788882 h 4977304"/>
              <a:gd name="connsiteX85" fmla="*/ 7092253 w 12198158"/>
              <a:gd name="connsiteY85" fmla="*/ 4802161 h 4977304"/>
              <a:gd name="connsiteX86" fmla="*/ 7013814 w 12198158"/>
              <a:gd name="connsiteY86" fmla="*/ 4801755 h 4977304"/>
              <a:gd name="connsiteX87" fmla="*/ 6899540 w 12198158"/>
              <a:gd name="connsiteY87" fmla="*/ 4833798 h 4977304"/>
              <a:gd name="connsiteX88" fmla="*/ 6703746 w 12198158"/>
              <a:gd name="connsiteY88" fmla="*/ 4864157 h 4977304"/>
              <a:gd name="connsiteX89" fmla="*/ 6545085 w 12198158"/>
              <a:gd name="connsiteY89" fmla="*/ 4895408 h 4977304"/>
              <a:gd name="connsiteX90" fmla="*/ 6313345 w 12198158"/>
              <a:gd name="connsiteY90" fmla="*/ 4946232 h 4977304"/>
              <a:gd name="connsiteX91" fmla="*/ 6164558 w 12198158"/>
              <a:gd name="connsiteY91" fmla="*/ 4948498 h 4977304"/>
              <a:gd name="connsiteX92" fmla="*/ 6069796 w 12198158"/>
              <a:gd name="connsiteY92" fmla="*/ 4970720 h 4977304"/>
              <a:gd name="connsiteX93" fmla="*/ 6064481 w 12198158"/>
              <a:gd name="connsiteY93" fmla="*/ 4969051 h 4977304"/>
              <a:gd name="connsiteX94" fmla="*/ 6044602 w 12198158"/>
              <a:gd name="connsiteY94" fmla="*/ 4969792 h 4977304"/>
              <a:gd name="connsiteX95" fmla="*/ 6037252 w 12198158"/>
              <a:gd name="connsiteY95" fmla="*/ 4960726 h 4977304"/>
              <a:gd name="connsiteX96" fmla="*/ 6006081 w 12198158"/>
              <a:gd name="connsiteY96" fmla="*/ 4955195 h 4977304"/>
              <a:gd name="connsiteX97" fmla="*/ 5920065 w 12198158"/>
              <a:gd name="connsiteY97" fmla="*/ 4944866 h 4977304"/>
              <a:gd name="connsiteX98" fmla="*/ 5755077 w 12198158"/>
              <a:gd name="connsiteY98" fmla="*/ 4976193 h 4977304"/>
              <a:gd name="connsiteX99" fmla="*/ 5623207 w 12198158"/>
              <a:gd name="connsiteY99" fmla="*/ 4977304 h 4977304"/>
              <a:gd name="connsiteX100" fmla="*/ 5467256 w 12198158"/>
              <a:gd name="connsiteY100" fmla="*/ 4962079 h 4977304"/>
              <a:gd name="connsiteX101" fmla="*/ 5429137 w 12198158"/>
              <a:gd name="connsiteY101" fmla="*/ 4949858 h 4977304"/>
              <a:gd name="connsiteX102" fmla="*/ 5378078 w 12198158"/>
              <a:gd name="connsiteY102" fmla="*/ 4930634 h 4977304"/>
              <a:gd name="connsiteX103" fmla="*/ 5258253 w 12198158"/>
              <a:gd name="connsiteY103" fmla="*/ 4908461 h 4977304"/>
              <a:gd name="connsiteX104" fmla="*/ 5219477 w 12198158"/>
              <a:gd name="connsiteY104" fmla="*/ 4896381 h 4977304"/>
              <a:gd name="connsiteX105" fmla="*/ 5171208 w 12198158"/>
              <a:gd name="connsiteY105" fmla="*/ 4893134 h 4977304"/>
              <a:gd name="connsiteX106" fmla="*/ 5153115 w 12198158"/>
              <a:gd name="connsiteY106" fmla="*/ 4885290 h 4977304"/>
              <a:gd name="connsiteX107" fmla="*/ 5139168 w 12198158"/>
              <a:gd name="connsiteY107" fmla="*/ 4881597 h 4977304"/>
              <a:gd name="connsiteX108" fmla="*/ 5136167 w 12198158"/>
              <a:gd name="connsiteY108" fmla="*/ 4879315 h 4977304"/>
              <a:gd name="connsiteX109" fmla="*/ 5118243 w 12198158"/>
              <a:gd name="connsiteY109" fmla="*/ 4867529 h 4977304"/>
              <a:gd name="connsiteX110" fmla="*/ 5062411 w 12198158"/>
              <a:gd name="connsiteY110" fmla="*/ 4874665 h 4977304"/>
              <a:gd name="connsiteX111" fmla="*/ 5008170 w 12198158"/>
              <a:gd name="connsiteY111" fmla="*/ 4856876 h 4977304"/>
              <a:gd name="connsiteX112" fmla="*/ 4837210 w 12198158"/>
              <a:gd name="connsiteY112" fmla="*/ 4830794 h 4977304"/>
              <a:gd name="connsiteX113" fmla="*/ 4759270 w 12198158"/>
              <a:gd name="connsiteY113" fmla="*/ 4800638 h 4977304"/>
              <a:gd name="connsiteX114" fmla="*/ 4720035 w 12198158"/>
              <a:gd name="connsiteY114" fmla="*/ 4790848 h 4977304"/>
              <a:gd name="connsiteX115" fmla="*/ 4718027 w 12198158"/>
              <a:gd name="connsiteY115" fmla="*/ 4790035 h 4977304"/>
              <a:gd name="connsiteX116" fmla="*/ 4718961 w 12198158"/>
              <a:gd name="connsiteY116" fmla="*/ 4789806 h 4977304"/>
              <a:gd name="connsiteX117" fmla="*/ 4714055 w 12198158"/>
              <a:gd name="connsiteY117" fmla="*/ 4788426 h 4977304"/>
              <a:gd name="connsiteX118" fmla="*/ 4718027 w 12198158"/>
              <a:gd name="connsiteY118" fmla="*/ 4790035 h 4977304"/>
              <a:gd name="connsiteX119" fmla="*/ 4712381 w 12198158"/>
              <a:gd name="connsiteY119" fmla="*/ 4791420 h 4977304"/>
              <a:gd name="connsiteX120" fmla="*/ 4512801 w 12198158"/>
              <a:gd name="connsiteY120" fmla="*/ 4780666 h 4977304"/>
              <a:gd name="connsiteX121" fmla="*/ 4425588 w 12198158"/>
              <a:gd name="connsiteY121" fmla="*/ 4769100 h 4977304"/>
              <a:gd name="connsiteX122" fmla="*/ 4314086 w 12198158"/>
              <a:gd name="connsiteY122" fmla="*/ 4774822 h 4977304"/>
              <a:gd name="connsiteX123" fmla="*/ 4312230 w 12198158"/>
              <a:gd name="connsiteY123" fmla="*/ 4773365 h 4977304"/>
              <a:gd name="connsiteX124" fmla="*/ 4292278 w 12198158"/>
              <a:gd name="connsiteY124" fmla="*/ 4771325 h 4977304"/>
              <a:gd name="connsiteX125" fmla="*/ 4287201 w 12198158"/>
              <a:gd name="connsiteY125" fmla="*/ 4774493 h 4977304"/>
              <a:gd name="connsiteX126" fmla="*/ 4273289 w 12198158"/>
              <a:gd name="connsiteY126" fmla="*/ 4774225 h 4977304"/>
              <a:gd name="connsiteX127" fmla="*/ 4245283 w 12198158"/>
              <a:gd name="connsiteY127" fmla="*/ 4776749 h 4977304"/>
              <a:gd name="connsiteX128" fmla="*/ 4199245 w 12198158"/>
              <a:gd name="connsiteY128" fmla="*/ 4773714 h 4977304"/>
              <a:gd name="connsiteX129" fmla="*/ 4198941 w 12198158"/>
              <a:gd name="connsiteY129" fmla="*/ 4772347 h 4977304"/>
              <a:gd name="connsiteX130" fmla="*/ 4188453 w 12198158"/>
              <a:gd name="connsiteY130" fmla="*/ 4766228 h 4977304"/>
              <a:gd name="connsiteX131" fmla="*/ 4139982 w 12198158"/>
              <a:gd name="connsiteY131" fmla="*/ 4748999 h 4977304"/>
              <a:gd name="connsiteX132" fmla="*/ 4080374 w 12198158"/>
              <a:gd name="connsiteY132" fmla="*/ 4720184 h 4977304"/>
              <a:gd name="connsiteX133" fmla="*/ 4071828 w 12198158"/>
              <a:gd name="connsiteY133" fmla="*/ 4719278 h 4977304"/>
              <a:gd name="connsiteX134" fmla="*/ 4071710 w 12198158"/>
              <a:gd name="connsiteY134" fmla="*/ 4718953 h 4977304"/>
              <a:gd name="connsiteX135" fmla="*/ 4056247 w 12198158"/>
              <a:gd name="connsiteY135" fmla="*/ 4717622 h 4977304"/>
              <a:gd name="connsiteX136" fmla="*/ 4039668 w 12198158"/>
              <a:gd name="connsiteY136" fmla="*/ 4715861 h 4977304"/>
              <a:gd name="connsiteX137" fmla="*/ 4034303 w 12198158"/>
              <a:gd name="connsiteY137" fmla="*/ 4713218 h 4977304"/>
              <a:gd name="connsiteX138" fmla="*/ 4032672 w 12198158"/>
              <a:gd name="connsiteY138" fmla="*/ 4709236 h 4977304"/>
              <a:gd name="connsiteX139" fmla="*/ 4031088 w 12198158"/>
              <a:gd name="connsiteY139" fmla="*/ 4709491 h 4977304"/>
              <a:gd name="connsiteX140" fmla="*/ 4001867 w 12198158"/>
              <a:gd name="connsiteY140" fmla="*/ 4695842 h 4977304"/>
              <a:gd name="connsiteX141" fmla="*/ 3934220 w 12198158"/>
              <a:gd name="connsiteY141" fmla="*/ 4676884 h 4977304"/>
              <a:gd name="connsiteX142" fmla="*/ 3894676 w 12198158"/>
              <a:gd name="connsiteY142" fmla="*/ 4670743 h 4977304"/>
              <a:gd name="connsiteX143" fmla="*/ 3787232 w 12198158"/>
              <a:gd name="connsiteY143" fmla="*/ 4648764 h 4977304"/>
              <a:gd name="connsiteX144" fmla="*/ 3680057 w 12198158"/>
              <a:gd name="connsiteY144" fmla="*/ 4622784 h 4977304"/>
              <a:gd name="connsiteX145" fmla="*/ 3607627 w 12198158"/>
              <a:gd name="connsiteY145" fmla="*/ 4587738 h 4977304"/>
              <a:gd name="connsiteX146" fmla="*/ 3601451 w 12198158"/>
              <a:gd name="connsiteY146" fmla="*/ 4589218 h 4977304"/>
              <a:gd name="connsiteX147" fmla="*/ 3592338 w 12198158"/>
              <a:gd name="connsiteY147" fmla="*/ 4589396 h 4977304"/>
              <a:gd name="connsiteX148" fmla="*/ 3592104 w 12198158"/>
              <a:gd name="connsiteY148" fmla="*/ 4589103 h 4977304"/>
              <a:gd name="connsiteX149" fmla="*/ 3583586 w 12198158"/>
              <a:gd name="connsiteY149" fmla="*/ 4589853 h 4977304"/>
              <a:gd name="connsiteX150" fmla="*/ 3533777 w 12198158"/>
              <a:gd name="connsiteY150" fmla="*/ 4579320 h 4977304"/>
              <a:gd name="connsiteX151" fmla="*/ 3470906 w 12198158"/>
              <a:gd name="connsiteY151" fmla="*/ 4575344 h 4977304"/>
              <a:gd name="connsiteX152" fmla="*/ 3398460 w 12198158"/>
              <a:gd name="connsiteY152" fmla="*/ 4562260 h 4977304"/>
              <a:gd name="connsiteX153" fmla="*/ 3361644 w 12198158"/>
              <a:gd name="connsiteY153" fmla="*/ 4580670 h 4977304"/>
              <a:gd name="connsiteX154" fmla="*/ 3341795 w 12198158"/>
              <a:gd name="connsiteY154" fmla="*/ 4582496 h 4977304"/>
              <a:gd name="connsiteX155" fmla="*/ 3339469 w 12198158"/>
              <a:gd name="connsiteY155" fmla="*/ 4581438 h 4977304"/>
              <a:gd name="connsiteX156" fmla="*/ 3260180 w 12198158"/>
              <a:gd name="connsiteY156" fmla="*/ 4587820 h 4977304"/>
              <a:gd name="connsiteX157" fmla="*/ 3140460 w 12198158"/>
              <a:gd name="connsiteY157" fmla="*/ 4596263 h 4977304"/>
              <a:gd name="connsiteX158" fmla="*/ 3028270 w 12198158"/>
              <a:gd name="connsiteY158" fmla="*/ 4599134 h 4977304"/>
              <a:gd name="connsiteX159" fmla="*/ 2779714 w 12198158"/>
              <a:gd name="connsiteY159" fmla="*/ 4622831 h 4977304"/>
              <a:gd name="connsiteX160" fmla="*/ 2649525 w 12198158"/>
              <a:gd name="connsiteY160" fmla="*/ 4658086 h 4977304"/>
              <a:gd name="connsiteX161" fmla="*/ 2566315 w 12198158"/>
              <a:gd name="connsiteY161" fmla="*/ 4605776 h 4977304"/>
              <a:gd name="connsiteX162" fmla="*/ 2441626 w 12198158"/>
              <a:gd name="connsiteY162" fmla="*/ 4620872 h 4977304"/>
              <a:gd name="connsiteX163" fmla="*/ 2313568 w 12198158"/>
              <a:gd name="connsiteY163" fmla="*/ 4630067 h 4977304"/>
              <a:gd name="connsiteX164" fmla="*/ 2207105 w 12198158"/>
              <a:gd name="connsiteY164" fmla="*/ 4624384 h 4977304"/>
              <a:gd name="connsiteX165" fmla="*/ 2093268 w 12198158"/>
              <a:gd name="connsiteY165" fmla="*/ 4606236 h 4977304"/>
              <a:gd name="connsiteX166" fmla="*/ 1996024 w 12198158"/>
              <a:gd name="connsiteY166" fmla="*/ 4597526 h 4977304"/>
              <a:gd name="connsiteX167" fmla="*/ 1926886 w 12198158"/>
              <a:gd name="connsiteY167" fmla="*/ 4621358 h 4977304"/>
              <a:gd name="connsiteX168" fmla="*/ 1920368 w 12198158"/>
              <a:gd name="connsiteY168" fmla="*/ 4616112 h 4977304"/>
              <a:gd name="connsiteX169" fmla="*/ 1871831 w 12198158"/>
              <a:gd name="connsiteY169" fmla="*/ 4617844 h 4977304"/>
              <a:gd name="connsiteX170" fmla="*/ 1785463 w 12198158"/>
              <a:gd name="connsiteY170" fmla="*/ 4647841 h 4977304"/>
              <a:gd name="connsiteX171" fmla="*/ 1737045 w 12198158"/>
              <a:gd name="connsiteY171" fmla="*/ 4642356 h 4977304"/>
              <a:gd name="connsiteX172" fmla="*/ 1673954 w 12198158"/>
              <a:gd name="connsiteY172" fmla="*/ 4624601 h 4977304"/>
              <a:gd name="connsiteX173" fmla="*/ 1602834 w 12198158"/>
              <a:gd name="connsiteY173" fmla="*/ 4640924 h 4977304"/>
              <a:gd name="connsiteX174" fmla="*/ 1490351 w 12198158"/>
              <a:gd name="connsiteY174" fmla="*/ 4613132 h 4977304"/>
              <a:gd name="connsiteX175" fmla="*/ 1149212 w 12198158"/>
              <a:gd name="connsiteY175" fmla="*/ 4564210 h 4977304"/>
              <a:gd name="connsiteX176" fmla="*/ 938574 w 12198158"/>
              <a:gd name="connsiteY176" fmla="*/ 4566821 h 4977304"/>
              <a:gd name="connsiteX177" fmla="*/ 857697 w 12198158"/>
              <a:gd name="connsiteY177" fmla="*/ 4525391 h 4977304"/>
              <a:gd name="connsiteX178" fmla="*/ 836981 w 12198158"/>
              <a:gd name="connsiteY178" fmla="*/ 4526708 h 4977304"/>
              <a:gd name="connsiteX179" fmla="*/ 816264 w 12198158"/>
              <a:gd name="connsiteY179" fmla="*/ 4524575 h 4977304"/>
              <a:gd name="connsiteX180" fmla="*/ 810965 w 12198158"/>
              <a:gd name="connsiteY180" fmla="*/ 4527718 h 4977304"/>
              <a:gd name="connsiteX181" fmla="*/ 796509 w 12198158"/>
              <a:gd name="connsiteY181" fmla="*/ 4527387 h 4977304"/>
              <a:gd name="connsiteX182" fmla="*/ 767389 w 12198158"/>
              <a:gd name="connsiteY182" fmla="*/ 4529784 h 4977304"/>
              <a:gd name="connsiteX183" fmla="*/ 762544 w 12198158"/>
              <a:gd name="connsiteY183" fmla="*/ 4527372 h 4977304"/>
              <a:gd name="connsiteX184" fmla="*/ 719567 w 12198158"/>
              <a:gd name="connsiteY184" fmla="*/ 4526534 h 4977304"/>
              <a:gd name="connsiteX185" fmla="*/ 719262 w 12198158"/>
              <a:gd name="connsiteY185" fmla="*/ 4525164 h 4977304"/>
              <a:gd name="connsiteX186" fmla="*/ 708402 w 12198158"/>
              <a:gd name="connsiteY186" fmla="*/ 4518999 h 4977304"/>
              <a:gd name="connsiteX187" fmla="*/ 596394 w 12198158"/>
              <a:gd name="connsiteY187" fmla="*/ 4472455 h 4977304"/>
              <a:gd name="connsiteX188" fmla="*/ 578149 w 12198158"/>
              <a:gd name="connsiteY188" fmla="*/ 4469575 h 4977304"/>
              <a:gd name="connsiteX189" fmla="*/ 571336 w 12198158"/>
              <a:gd name="connsiteY189" fmla="*/ 4469781 h 4977304"/>
              <a:gd name="connsiteX190" fmla="*/ 444802 w 12198158"/>
              <a:gd name="connsiteY190" fmla="*/ 4428480 h 4977304"/>
              <a:gd name="connsiteX191" fmla="*/ 403746 w 12198158"/>
              <a:gd name="connsiteY191" fmla="*/ 4422157 h 4977304"/>
              <a:gd name="connsiteX192" fmla="*/ 292240 w 12198158"/>
              <a:gd name="connsiteY192" fmla="*/ 4399681 h 4977304"/>
              <a:gd name="connsiteX193" fmla="*/ 118302 w 12198158"/>
              <a:gd name="connsiteY193" fmla="*/ 4343421 h 4977304"/>
              <a:gd name="connsiteX194" fmla="*/ 15516 w 12198158"/>
              <a:gd name="connsiteY194" fmla="*/ 4340320 h 4977304"/>
              <a:gd name="connsiteX195" fmla="*/ 2 w 12198158"/>
              <a:gd name="connsiteY195" fmla="*/ 4334381 h 4977304"/>
              <a:gd name="connsiteX196" fmla="*/ 2 w 12198158"/>
              <a:gd name="connsiteY196" fmla="*/ 3589361 h 4977304"/>
              <a:gd name="connsiteX197" fmla="*/ 0 w 12198158"/>
              <a:gd name="connsiteY197" fmla="*/ 0 h 4977304"/>
              <a:gd name="connsiteX0" fmla="*/ 0 w 12198158"/>
              <a:gd name="connsiteY0" fmla="*/ 0 h 4977304"/>
              <a:gd name="connsiteX1" fmla="*/ 12192000 w 12198158"/>
              <a:gd name="connsiteY1" fmla="*/ 0 h 4977304"/>
              <a:gd name="connsiteX2" fmla="*/ 12198158 w 12198158"/>
              <a:gd name="connsiteY2" fmla="*/ 3664565 h 4977304"/>
              <a:gd name="connsiteX3" fmla="*/ 12132764 w 12198158"/>
              <a:gd name="connsiteY3" fmla="*/ 3748492 h 4977304"/>
              <a:gd name="connsiteX4" fmla="*/ 12053056 w 12198158"/>
              <a:gd name="connsiteY4" fmla="*/ 3749753 h 4977304"/>
              <a:gd name="connsiteX5" fmla="*/ 11938513 w 12198158"/>
              <a:gd name="connsiteY5" fmla="*/ 3754367 h 4977304"/>
              <a:gd name="connsiteX6" fmla="*/ 11853342 w 12198158"/>
              <a:gd name="connsiteY6" fmla="*/ 3782688 h 4977304"/>
              <a:gd name="connsiteX7" fmla="*/ 11704569 w 12198158"/>
              <a:gd name="connsiteY7" fmla="*/ 3839336 h 4977304"/>
              <a:gd name="connsiteX8" fmla="*/ 11577641 w 12198158"/>
              <a:gd name="connsiteY8" fmla="*/ 3885996 h 4977304"/>
              <a:gd name="connsiteX9" fmla="*/ 11508791 w 12198158"/>
              <a:gd name="connsiteY9" fmla="*/ 3969283 h 4977304"/>
              <a:gd name="connsiteX10" fmla="*/ 11388373 w 12198158"/>
              <a:gd name="connsiteY10" fmla="*/ 4027440 h 4977304"/>
              <a:gd name="connsiteX11" fmla="*/ 11276406 w 12198158"/>
              <a:gd name="connsiteY11" fmla="*/ 4056099 h 4977304"/>
              <a:gd name="connsiteX12" fmla="*/ 11190251 w 12198158"/>
              <a:gd name="connsiteY12" fmla="*/ 4073272 h 4977304"/>
              <a:gd name="connsiteX13" fmla="*/ 11139995 w 12198158"/>
              <a:gd name="connsiteY13" fmla="*/ 4081811 h 4977304"/>
              <a:gd name="connsiteX14" fmla="*/ 11040727 w 12198158"/>
              <a:gd name="connsiteY14" fmla="*/ 4081109 h 4977304"/>
              <a:gd name="connsiteX15" fmla="*/ 10969005 w 12198158"/>
              <a:gd name="connsiteY15" fmla="*/ 4091154 h 4977304"/>
              <a:gd name="connsiteX16" fmla="*/ 10899772 w 12198158"/>
              <a:gd name="connsiteY16" fmla="*/ 4122857 h 4977304"/>
              <a:gd name="connsiteX17" fmla="*/ 10838983 w 12198158"/>
              <a:gd name="connsiteY17" fmla="*/ 4155791 h 4977304"/>
              <a:gd name="connsiteX18" fmla="*/ 10769520 w 12198158"/>
              <a:gd name="connsiteY18" fmla="*/ 4198574 h 4977304"/>
              <a:gd name="connsiteX19" fmla="*/ 10570843 w 12198158"/>
              <a:gd name="connsiteY19" fmla="*/ 4255424 h 4977304"/>
              <a:gd name="connsiteX20" fmla="*/ 10512263 w 12198158"/>
              <a:gd name="connsiteY20" fmla="*/ 4291698 h 4977304"/>
              <a:gd name="connsiteX21" fmla="*/ 10439016 w 12198158"/>
              <a:gd name="connsiteY21" fmla="*/ 4293933 h 4977304"/>
              <a:gd name="connsiteX22" fmla="*/ 10376941 w 12198158"/>
              <a:gd name="connsiteY22" fmla="*/ 4298111 h 4977304"/>
              <a:gd name="connsiteX23" fmla="*/ 10329960 w 12198158"/>
              <a:gd name="connsiteY23" fmla="*/ 4298774 h 4977304"/>
              <a:gd name="connsiteX24" fmla="*/ 10254256 w 12198158"/>
              <a:gd name="connsiteY24" fmla="*/ 4309364 h 4977304"/>
              <a:gd name="connsiteX25" fmla="*/ 10119745 w 12198158"/>
              <a:gd name="connsiteY25" fmla="*/ 4321869 h 4977304"/>
              <a:gd name="connsiteX26" fmla="*/ 10075444 w 12198158"/>
              <a:gd name="connsiteY26" fmla="*/ 4324144 h 4977304"/>
              <a:gd name="connsiteX27" fmla="*/ 10032543 w 12198158"/>
              <a:gd name="connsiteY27" fmla="*/ 4322337 h 4977304"/>
              <a:gd name="connsiteX28" fmla="*/ 9953375 w 12198158"/>
              <a:gd name="connsiteY28" fmla="*/ 4339186 h 4977304"/>
              <a:gd name="connsiteX29" fmla="*/ 9841223 w 12198158"/>
              <a:gd name="connsiteY29" fmla="*/ 4346536 h 4977304"/>
              <a:gd name="connsiteX30" fmla="*/ 9721820 w 12198158"/>
              <a:gd name="connsiteY30" fmla="*/ 4368481 h 4977304"/>
              <a:gd name="connsiteX31" fmla="*/ 9578114 w 12198158"/>
              <a:gd name="connsiteY31" fmla="*/ 4380883 h 4977304"/>
              <a:gd name="connsiteX32" fmla="*/ 9336820 w 12198158"/>
              <a:gd name="connsiteY32" fmla="*/ 4430514 h 4977304"/>
              <a:gd name="connsiteX33" fmla="*/ 9272837 w 12198158"/>
              <a:gd name="connsiteY33" fmla="*/ 4491645 h 4977304"/>
              <a:gd name="connsiteX34" fmla="*/ 9188677 w 12198158"/>
              <a:gd name="connsiteY34" fmla="*/ 4497828 h 4977304"/>
              <a:gd name="connsiteX35" fmla="*/ 9183116 w 12198158"/>
              <a:gd name="connsiteY35" fmla="*/ 4507862 h 4977304"/>
              <a:gd name="connsiteX36" fmla="*/ 9145128 w 12198158"/>
              <a:gd name="connsiteY36" fmla="*/ 4520027 h 4977304"/>
              <a:gd name="connsiteX37" fmla="*/ 9144106 w 12198158"/>
              <a:gd name="connsiteY37" fmla="*/ 4518870 h 4977304"/>
              <a:gd name="connsiteX38" fmla="*/ 9131223 w 12198158"/>
              <a:gd name="connsiteY38" fmla="*/ 4516515 h 4977304"/>
              <a:gd name="connsiteX39" fmla="*/ 9107733 w 12198158"/>
              <a:gd name="connsiteY39" fmla="*/ 4515031 h 4977304"/>
              <a:gd name="connsiteX40" fmla="*/ 9047414 w 12198158"/>
              <a:gd name="connsiteY40" fmla="*/ 4506003 h 4977304"/>
              <a:gd name="connsiteX41" fmla="*/ 8999479 w 12198158"/>
              <a:gd name="connsiteY41" fmla="*/ 4509570 h 4977304"/>
              <a:gd name="connsiteX42" fmla="*/ 8999194 w 12198158"/>
              <a:gd name="connsiteY42" fmla="*/ 4509309 h 4977304"/>
              <a:gd name="connsiteX43" fmla="*/ 8990231 w 12198158"/>
              <a:gd name="connsiteY43" fmla="*/ 4510625 h 4977304"/>
              <a:gd name="connsiteX44" fmla="*/ 8984397 w 12198158"/>
              <a:gd name="connsiteY44" fmla="*/ 4512863 h 4977304"/>
              <a:gd name="connsiteX45" fmla="*/ 8968351 w 12198158"/>
              <a:gd name="connsiteY45" fmla="*/ 4516366 h 4977304"/>
              <a:gd name="connsiteX46" fmla="*/ 8962029 w 12198158"/>
              <a:gd name="connsiteY46" fmla="*/ 4515606 h 4977304"/>
              <a:gd name="connsiteX47" fmla="*/ 8957069 w 12198158"/>
              <a:gd name="connsiteY47" fmla="*/ 4513190 h 4977304"/>
              <a:gd name="connsiteX48" fmla="*/ 8889695 w 12198158"/>
              <a:gd name="connsiteY48" fmla="*/ 4533539 h 4977304"/>
              <a:gd name="connsiteX49" fmla="*/ 8746606 w 12198158"/>
              <a:gd name="connsiteY49" fmla="*/ 4530613 h 4977304"/>
              <a:gd name="connsiteX50" fmla="*/ 8702038 w 12198158"/>
              <a:gd name="connsiteY50" fmla="*/ 4532895 h 4977304"/>
              <a:gd name="connsiteX51" fmla="*/ 8590337 w 12198158"/>
              <a:gd name="connsiteY51" fmla="*/ 4542204 h 4977304"/>
              <a:gd name="connsiteX52" fmla="*/ 8519543 w 12198158"/>
              <a:gd name="connsiteY52" fmla="*/ 4526086 h 4977304"/>
              <a:gd name="connsiteX53" fmla="*/ 8505306 w 12198158"/>
              <a:gd name="connsiteY53" fmla="*/ 4532509 h 4977304"/>
              <a:gd name="connsiteX54" fmla="*/ 8500493 w 12198158"/>
              <a:gd name="connsiteY54" fmla="*/ 4535768 h 4977304"/>
              <a:gd name="connsiteX55" fmla="*/ 8492299 w 12198158"/>
              <a:gd name="connsiteY55" fmla="*/ 4538742 h 4977304"/>
              <a:gd name="connsiteX56" fmla="*/ 8491926 w 12198158"/>
              <a:gd name="connsiteY56" fmla="*/ 4538547 h 4977304"/>
              <a:gd name="connsiteX57" fmla="*/ 8484586 w 12198158"/>
              <a:gd name="connsiteY57" fmla="*/ 4541860 h 4977304"/>
              <a:gd name="connsiteX58" fmla="*/ 8361601 w 12198158"/>
              <a:gd name="connsiteY58" fmla="*/ 4557109 h 4977304"/>
              <a:gd name="connsiteX59" fmla="*/ 8348227 w 12198158"/>
              <a:gd name="connsiteY59" fmla="*/ 4557320 h 4977304"/>
              <a:gd name="connsiteX60" fmla="*/ 8346801 w 12198158"/>
              <a:gd name="connsiteY60" fmla="*/ 4556408 h 4977304"/>
              <a:gd name="connsiteX61" fmla="*/ 8308886 w 12198158"/>
              <a:gd name="connsiteY61" fmla="*/ 4575677 h 4977304"/>
              <a:gd name="connsiteX62" fmla="*/ 8289640 w 12198158"/>
              <a:gd name="connsiteY62" fmla="*/ 4590767 h 4977304"/>
              <a:gd name="connsiteX63" fmla="*/ 8278750 w 12198158"/>
              <a:gd name="connsiteY63" fmla="*/ 4597091 h 4977304"/>
              <a:gd name="connsiteX64" fmla="*/ 8277624 w 12198158"/>
              <a:gd name="connsiteY64" fmla="*/ 4601916 h 4977304"/>
              <a:gd name="connsiteX65" fmla="*/ 8260561 w 12198158"/>
              <a:gd name="connsiteY65" fmla="*/ 4609708 h 4977304"/>
              <a:gd name="connsiteX66" fmla="*/ 8257864 w 12198158"/>
              <a:gd name="connsiteY66" fmla="*/ 4609458 h 4977304"/>
              <a:gd name="connsiteX67" fmla="*/ 8246529 w 12198158"/>
              <a:gd name="connsiteY67" fmla="*/ 4620148 h 4977304"/>
              <a:gd name="connsiteX68" fmla="*/ 8240334 w 12198158"/>
              <a:gd name="connsiteY68" fmla="*/ 4634257 h 4977304"/>
              <a:gd name="connsiteX69" fmla="*/ 8084875 w 12198158"/>
              <a:gd name="connsiteY69" fmla="*/ 4684387 h 4977304"/>
              <a:gd name="connsiteX70" fmla="*/ 7900134 w 12198158"/>
              <a:gd name="connsiteY70" fmla="*/ 4729969 h 4977304"/>
              <a:gd name="connsiteX71" fmla="*/ 7713595 w 12198158"/>
              <a:gd name="connsiteY71" fmla="*/ 4757895 h 4977304"/>
              <a:gd name="connsiteX72" fmla="*/ 7609267 w 12198158"/>
              <a:gd name="connsiteY72" fmla="*/ 4754126 h 4977304"/>
              <a:gd name="connsiteX73" fmla="*/ 7522521 w 12198158"/>
              <a:gd name="connsiteY73" fmla="*/ 4760455 h 4977304"/>
              <a:gd name="connsiteX74" fmla="*/ 7514554 w 12198158"/>
              <a:gd name="connsiteY74" fmla="*/ 4763228 h 4977304"/>
              <a:gd name="connsiteX75" fmla="*/ 7502403 w 12198158"/>
              <a:gd name="connsiteY75" fmla="*/ 4764677 h 4977304"/>
              <a:gd name="connsiteX76" fmla="*/ 7502032 w 12198158"/>
              <a:gd name="connsiteY76" fmla="*/ 4764322 h 4977304"/>
              <a:gd name="connsiteX77" fmla="*/ 7490794 w 12198158"/>
              <a:gd name="connsiteY77" fmla="*/ 4766442 h 4977304"/>
              <a:gd name="connsiteX78" fmla="*/ 7400450 w 12198158"/>
              <a:gd name="connsiteY78" fmla="*/ 4757640 h 4977304"/>
              <a:gd name="connsiteX79" fmla="*/ 7307302 w 12198158"/>
              <a:gd name="connsiteY79" fmla="*/ 4747220 h 4977304"/>
              <a:gd name="connsiteX80" fmla="*/ 7305976 w 12198158"/>
              <a:gd name="connsiteY80" fmla="*/ 4745654 h 4977304"/>
              <a:gd name="connsiteX81" fmla="*/ 7213744 w 12198158"/>
              <a:gd name="connsiteY81" fmla="*/ 4773074 h 4977304"/>
              <a:gd name="connsiteX82" fmla="*/ 7196298 w 12198158"/>
              <a:gd name="connsiteY82" fmla="*/ 4778016 h 4977304"/>
              <a:gd name="connsiteX83" fmla="*/ 7192202 w 12198158"/>
              <a:gd name="connsiteY83" fmla="*/ 4783834 h 4977304"/>
              <a:gd name="connsiteX84" fmla="*/ 7166024 w 12198158"/>
              <a:gd name="connsiteY84" fmla="*/ 4788882 h 4977304"/>
              <a:gd name="connsiteX85" fmla="*/ 7092253 w 12198158"/>
              <a:gd name="connsiteY85" fmla="*/ 4802161 h 4977304"/>
              <a:gd name="connsiteX86" fmla="*/ 7013814 w 12198158"/>
              <a:gd name="connsiteY86" fmla="*/ 4801755 h 4977304"/>
              <a:gd name="connsiteX87" fmla="*/ 6899540 w 12198158"/>
              <a:gd name="connsiteY87" fmla="*/ 4833798 h 4977304"/>
              <a:gd name="connsiteX88" fmla="*/ 6703746 w 12198158"/>
              <a:gd name="connsiteY88" fmla="*/ 4864157 h 4977304"/>
              <a:gd name="connsiteX89" fmla="*/ 6545085 w 12198158"/>
              <a:gd name="connsiteY89" fmla="*/ 4895408 h 4977304"/>
              <a:gd name="connsiteX90" fmla="*/ 6313345 w 12198158"/>
              <a:gd name="connsiteY90" fmla="*/ 4946232 h 4977304"/>
              <a:gd name="connsiteX91" fmla="*/ 6164558 w 12198158"/>
              <a:gd name="connsiteY91" fmla="*/ 4948498 h 4977304"/>
              <a:gd name="connsiteX92" fmla="*/ 6069796 w 12198158"/>
              <a:gd name="connsiteY92" fmla="*/ 4970720 h 4977304"/>
              <a:gd name="connsiteX93" fmla="*/ 6064481 w 12198158"/>
              <a:gd name="connsiteY93" fmla="*/ 4969051 h 4977304"/>
              <a:gd name="connsiteX94" fmla="*/ 6044602 w 12198158"/>
              <a:gd name="connsiteY94" fmla="*/ 4969792 h 4977304"/>
              <a:gd name="connsiteX95" fmla="*/ 6037252 w 12198158"/>
              <a:gd name="connsiteY95" fmla="*/ 4960726 h 4977304"/>
              <a:gd name="connsiteX96" fmla="*/ 6006081 w 12198158"/>
              <a:gd name="connsiteY96" fmla="*/ 4955195 h 4977304"/>
              <a:gd name="connsiteX97" fmla="*/ 5920065 w 12198158"/>
              <a:gd name="connsiteY97" fmla="*/ 4944866 h 4977304"/>
              <a:gd name="connsiteX98" fmla="*/ 5755077 w 12198158"/>
              <a:gd name="connsiteY98" fmla="*/ 4976193 h 4977304"/>
              <a:gd name="connsiteX99" fmla="*/ 5623207 w 12198158"/>
              <a:gd name="connsiteY99" fmla="*/ 4977304 h 4977304"/>
              <a:gd name="connsiteX100" fmla="*/ 5467256 w 12198158"/>
              <a:gd name="connsiteY100" fmla="*/ 4962079 h 4977304"/>
              <a:gd name="connsiteX101" fmla="*/ 5429137 w 12198158"/>
              <a:gd name="connsiteY101" fmla="*/ 4949858 h 4977304"/>
              <a:gd name="connsiteX102" fmla="*/ 5378078 w 12198158"/>
              <a:gd name="connsiteY102" fmla="*/ 4930634 h 4977304"/>
              <a:gd name="connsiteX103" fmla="*/ 5258253 w 12198158"/>
              <a:gd name="connsiteY103" fmla="*/ 4908461 h 4977304"/>
              <a:gd name="connsiteX104" fmla="*/ 5219477 w 12198158"/>
              <a:gd name="connsiteY104" fmla="*/ 4896381 h 4977304"/>
              <a:gd name="connsiteX105" fmla="*/ 5171208 w 12198158"/>
              <a:gd name="connsiteY105" fmla="*/ 4893134 h 4977304"/>
              <a:gd name="connsiteX106" fmla="*/ 5153115 w 12198158"/>
              <a:gd name="connsiteY106" fmla="*/ 4885290 h 4977304"/>
              <a:gd name="connsiteX107" fmla="*/ 5139168 w 12198158"/>
              <a:gd name="connsiteY107" fmla="*/ 4881597 h 4977304"/>
              <a:gd name="connsiteX108" fmla="*/ 5136167 w 12198158"/>
              <a:gd name="connsiteY108" fmla="*/ 4879315 h 4977304"/>
              <a:gd name="connsiteX109" fmla="*/ 5118243 w 12198158"/>
              <a:gd name="connsiteY109" fmla="*/ 4867529 h 4977304"/>
              <a:gd name="connsiteX110" fmla="*/ 5062411 w 12198158"/>
              <a:gd name="connsiteY110" fmla="*/ 4874665 h 4977304"/>
              <a:gd name="connsiteX111" fmla="*/ 5008170 w 12198158"/>
              <a:gd name="connsiteY111" fmla="*/ 4856876 h 4977304"/>
              <a:gd name="connsiteX112" fmla="*/ 4837210 w 12198158"/>
              <a:gd name="connsiteY112" fmla="*/ 4830794 h 4977304"/>
              <a:gd name="connsiteX113" fmla="*/ 4759270 w 12198158"/>
              <a:gd name="connsiteY113" fmla="*/ 4800638 h 4977304"/>
              <a:gd name="connsiteX114" fmla="*/ 4720035 w 12198158"/>
              <a:gd name="connsiteY114" fmla="*/ 4790848 h 4977304"/>
              <a:gd name="connsiteX115" fmla="*/ 4718027 w 12198158"/>
              <a:gd name="connsiteY115" fmla="*/ 4790035 h 4977304"/>
              <a:gd name="connsiteX116" fmla="*/ 4718961 w 12198158"/>
              <a:gd name="connsiteY116" fmla="*/ 4789806 h 4977304"/>
              <a:gd name="connsiteX117" fmla="*/ 4714055 w 12198158"/>
              <a:gd name="connsiteY117" fmla="*/ 4788426 h 4977304"/>
              <a:gd name="connsiteX118" fmla="*/ 4718027 w 12198158"/>
              <a:gd name="connsiteY118" fmla="*/ 4790035 h 4977304"/>
              <a:gd name="connsiteX119" fmla="*/ 4712381 w 12198158"/>
              <a:gd name="connsiteY119" fmla="*/ 4791420 h 4977304"/>
              <a:gd name="connsiteX120" fmla="*/ 4512801 w 12198158"/>
              <a:gd name="connsiteY120" fmla="*/ 4780666 h 4977304"/>
              <a:gd name="connsiteX121" fmla="*/ 4425588 w 12198158"/>
              <a:gd name="connsiteY121" fmla="*/ 4769100 h 4977304"/>
              <a:gd name="connsiteX122" fmla="*/ 4314086 w 12198158"/>
              <a:gd name="connsiteY122" fmla="*/ 4774822 h 4977304"/>
              <a:gd name="connsiteX123" fmla="*/ 4312230 w 12198158"/>
              <a:gd name="connsiteY123" fmla="*/ 4773365 h 4977304"/>
              <a:gd name="connsiteX124" fmla="*/ 4292278 w 12198158"/>
              <a:gd name="connsiteY124" fmla="*/ 4771325 h 4977304"/>
              <a:gd name="connsiteX125" fmla="*/ 4287201 w 12198158"/>
              <a:gd name="connsiteY125" fmla="*/ 4774493 h 4977304"/>
              <a:gd name="connsiteX126" fmla="*/ 4273289 w 12198158"/>
              <a:gd name="connsiteY126" fmla="*/ 4774225 h 4977304"/>
              <a:gd name="connsiteX127" fmla="*/ 4245283 w 12198158"/>
              <a:gd name="connsiteY127" fmla="*/ 4776749 h 4977304"/>
              <a:gd name="connsiteX128" fmla="*/ 4199245 w 12198158"/>
              <a:gd name="connsiteY128" fmla="*/ 4773714 h 4977304"/>
              <a:gd name="connsiteX129" fmla="*/ 4198941 w 12198158"/>
              <a:gd name="connsiteY129" fmla="*/ 4772347 h 4977304"/>
              <a:gd name="connsiteX130" fmla="*/ 4188453 w 12198158"/>
              <a:gd name="connsiteY130" fmla="*/ 4766228 h 4977304"/>
              <a:gd name="connsiteX131" fmla="*/ 4139982 w 12198158"/>
              <a:gd name="connsiteY131" fmla="*/ 4748999 h 4977304"/>
              <a:gd name="connsiteX132" fmla="*/ 4080374 w 12198158"/>
              <a:gd name="connsiteY132" fmla="*/ 4720184 h 4977304"/>
              <a:gd name="connsiteX133" fmla="*/ 4071828 w 12198158"/>
              <a:gd name="connsiteY133" fmla="*/ 4719278 h 4977304"/>
              <a:gd name="connsiteX134" fmla="*/ 4071710 w 12198158"/>
              <a:gd name="connsiteY134" fmla="*/ 4718953 h 4977304"/>
              <a:gd name="connsiteX135" fmla="*/ 4056247 w 12198158"/>
              <a:gd name="connsiteY135" fmla="*/ 4717622 h 4977304"/>
              <a:gd name="connsiteX136" fmla="*/ 4039668 w 12198158"/>
              <a:gd name="connsiteY136" fmla="*/ 4715861 h 4977304"/>
              <a:gd name="connsiteX137" fmla="*/ 4034303 w 12198158"/>
              <a:gd name="connsiteY137" fmla="*/ 4713218 h 4977304"/>
              <a:gd name="connsiteX138" fmla="*/ 4032672 w 12198158"/>
              <a:gd name="connsiteY138" fmla="*/ 4709236 h 4977304"/>
              <a:gd name="connsiteX139" fmla="*/ 4031088 w 12198158"/>
              <a:gd name="connsiteY139" fmla="*/ 4709491 h 4977304"/>
              <a:gd name="connsiteX140" fmla="*/ 4001867 w 12198158"/>
              <a:gd name="connsiteY140" fmla="*/ 4695842 h 4977304"/>
              <a:gd name="connsiteX141" fmla="*/ 3934220 w 12198158"/>
              <a:gd name="connsiteY141" fmla="*/ 4676884 h 4977304"/>
              <a:gd name="connsiteX142" fmla="*/ 3894676 w 12198158"/>
              <a:gd name="connsiteY142" fmla="*/ 4670743 h 4977304"/>
              <a:gd name="connsiteX143" fmla="*/ 3787232 w 12198158"/>
              <a:gd name="connsiteY143" fmla="*/ 4648764 h 4977304"/>
              <a:gd name="connsiteX144" fmla="*/ 3680057 w 12198158"/>
              <a:gd name="connsiteY144" fmla="*/ 4622784 h 4977304"/>
              <a:gd name="connsiteX145" fmla="*/ 3607627 w 12198158"/>
              <a:gd name="connsiteY145" fmla="*/ 4587738 h 4977304"/>
              <a:gd name="connsiteX146" fmla="*/ 3601451 w 12198158"/>
              <a:gd name="connsiteY146" fmla="*/ 4589218 h 4977304"/>
              <a:gd name="connsiteX147" fmla="*/ 3592338 w 12198158"/>
              <a:gd name="connsiteY147" fmla="*/ 4589396 h 4977304"/>
              <a:gd name="connsiteX148" fmla="*/ 3592104 w 12198158"/>
              <a:gd name="connsiteY148" fmla="*/ 4589103 h 4977304"/>
              <a:gd name="connsiteX149" fmla="*/ 3583586 w 12198158"/>
              <a:gd name="connsiteY149" fmla="*/ 4589853 h 4977304"/>
              <a:gd name="connsiteX150" fmla="*/ 3533777 w 12198158"/>
              <a:gd name="connsiteY150" fmla="*/ 4579320 h 4977304"/>
              <a:gd name="connsiteX151" fmla="*/ 3470906 w 12198158"/>
              <a:gd name="connsiteY151" fmla="*/ 4575344 h 4977304"/>
              <a:gd name="connsiteX152" fmla="*/ 3398460 w 12198158"/>
              <a:gd name="connsiteY152" fmla="*/ 4562260 h 4977304"/>
              <a:gd name="connsiteX153" fmla="*/ 3361644 w 12198158"/>
              <a:gd name="connsiteY153" fmla="*/ 4580670 h 4977304"/>
              <a:gd name="connsiteX154" fmla="*/ 3341795 w 12198158"/>
              <a:gd name="connsiteY154" fmla="*/ 4582496 h 4977304"/>
              <a:gd name="connsiteX155" fmla="*/ 3339469 w 12198158"/>
              <a:gd name="connsiteY155" fmla="*/ 4581438 h 4977304"/>
              <a:gd name="connsiteX156" fmla="*/ 3260180 w 12198158"/>
              <a:gd name="connsiteY156" fmla="*/ 4587820 h 4977304"/>
              <a:gd name="connsiteX157" fmla="*/ 3140460 w 12198158"/>
              <a:gd name="connsiteY157" fmla="*/ 4596263 h 4977304"/>
              <a:gd name="connsiteX158" fmla="*/ 3028270 w 12198158"/>
              <a:gd name="connsiteY158" fmla="*/ 4599134 h 4977304"/>
              <a:gd name="connsiteX159" fmla="*/ 2779714 w 12198158"/>
              <a:gd name="connsiteY159" fmla="*/ 4622831 h 4977304"/>
              <a:gd name="connsiteX160" fmla="*/ 2649525 w 12198158"/>
              <a:gd name="connsiteY160" fmla="*/ 4658086 h 4977304"/>
              <a:gd name="connsiteX161" fmla="*/ 2566315 w 12198158"/>
              <a:gd name="connsiteY161" fmla="*/ 4605776 h 4977304"/>
              <a:gd name="connsiteX162" fmla="*/ 2441626 w 12198158"/>
              <a:gd name="connsiteY162" fmla="*/ 4620872 h 4977304"/>
              <a:gd name="connsiteX163" fmla="*/ 2313568 w 12198158"/>
              <a:gd name="connsiteY163" fmla="*/ 4630067 h 4977304"/>
              <a:gd name="connsiteX164" fmla="*/ 2207105 w 12198158"/>
              <a:gd name="connsiteY164" fmla="*/ 4624384 h 4977304"/>
              <a:gd name="connsiteX165" fmla="*/ 2093268 w 12198158"/>
              <a:gd name="connsiteY165" fmla="*/ 4606236 h 4977304"/>
              <a:gd name="connsiteX166" fmla="*/ 1996024 w 12198158"/>
              <a:gd name="connsiteY166" fmla="*/ 4597526 h 4977304"/>
              <a:gd name="connsiteX167" fmla="*/ 1926886 w 12198158"/>
              <a:gd name="connsiteY167" fmla="*/ 4621358 h 4977304"/>
              <a:gd name="connsiteX168" fmla="*/ 1920368 w 12198158"/>
              <a:gd name="connsiteY168" fmla="*/ 4616112 h 4977304"/>
              <a:gd name="connsiteX169" fmla="*/ 1871831 w 12198158"/>
              <a:gd name="connsiteY169" fmla="*/ 4617844 h 4977304"/>
              <a:gd name="connsiteX170" fmla="*/ 1785463 w 12198158"/>
              <a:gd name="connsiteY170" fmla="*/ 4647841 h 4977304"/>
              <a:gd name="connsiteX171" fmla="*/ 1737045 w 12198158"/>
              <a:gd name="connsiteY171" fmla="*/ 4642356 h 4977304"/>
              <a:gd name="connsiteX172" fmla="*/ 1673954 w 12198158"/>
              <a:gd name="connsiteY172" fmla="*/ 4624601 h 4977304"/>
              <a:gd name="connsiteX173" fmla="*/ 1602834 w 12198158"/>
              <a:gd name="connsiteY173" fmla="*/ 4640924 h 4977304"/>
              <a:gd name="connsiteX174" fmla="*/ 1490351 w 12198158"/>
              <a:gd name="connsiteY174" fmla="*/ 4613132 h 4977304"/>
              <a:gd name="connsiteX175" fmla="*/ 1149212 w 12198158"/>
              <a:gd name="connsiteY175" fmla="*/ 4564210 h 4977304"/>
              <a:gd name="connsiteX176" fmla="*/ 938574 w 12198158"/>
              <a:gd name="connsiteY176" fmla="*/ 4566821 h 4977304"/>
              <a:gd name="connsiteX177" fmla="*/ 857697 w 12198158"/>
              <a:gd name="connsiteY177" fmla="*/ 4525391 h 4977304"/>
              <a:gd name="connsiteX178" fmla="*/ 836981 w 12198158"/>
              <a:gd name="connsiteY178" fmla="*/ 4526708 h 4977304"/>
              <a:gd name="connsiteX179" fmla="*/ 816264 w 12198158"/>
              <a:gd name="connsiteY179" fmla="*/ 4524575 h 4977304"/>
              <a:gd name="connsiteX180" fmla="*/ 810965 w 12198158"/>
              <a:gd name="connsiteY180" fmla="*/ 4527718 h 4977304"/>
              <a:gd name="connsiteX181" fmla="*/ 796509 w 12198158"/>
              <a:gd name="connsiteY181" fmla="*/ 4527387 h 4977304"/>
              <a:gd name="connsiteX182" fmla="*/ 767389 w 12198158"/>
              <a:gd name="connsiteY182" fmla="*/ 4529784 h 4977304"/>
              <a:gd name="connsiteX183" fmla="*/ 762544 w 12198158"/>
              <a:gd name="connsiteY183" fmla="*/ 4527372 h 4977304"/>
              <a:gd name="connsiteX184" fmla="*/ 719567 w 12198158"/>
              <a:gd name="connsiteY184" fmla="*/ 4526534 h 4977304"/>
              <a:gd name="connsiteX185" fmla="*/ 719262 w 12198158"/>
              <a:gd name="connsiteY185" fmla="*/ 4525164 h 4977304"/>
              <a:gd name="connsiteX186" fmla="*/ 708402 w 12198158"/>
              <a:gd name="connsiteY186" fmla="*/ 4518999 h 4977304"/>
              <a:gd name="connsiteX187" fmla="*/ 596394 w 12198158"/>
              <a:gd name="connsiteY187" fmla="*/ 4472455 h 4977304"/>
              <a:gd name="connsiteX188" fmla="*/ 578149 w 12198158"/>
              <a:gd name="connsiteY188" fmla="*/ 4469575 h 4977304"/>
              <a:gd name="connsiteX189" fmla="*/ 571336 w 12198158"/>
              <a:gd name="connsiteY189" fmla="*/ 4469781 h 4977304"/>
              <a:gd name="connsiteX190" fmla="*/ 444802 w 12198158"/>
              <a:gd name="connsiteY190" fmla="*/ 4428480 h 4977304"/>
              <a:gd name="connsiteX191" fmla="*/ 403746 w 12198158"/>
              <a:gd name="connsiteY191" fmla="*/ 4422157 h 4977304"/>
              <a:gd name="connsiteX192" fmla="*/ 292240 w 12198158"/>
              <a:gd name="connsiteY192" fmla="*/ 4399681 h 4977304"/>
              <a:gd name="connsiteX193" fmla="*/ 118302 w 12198158"/>
              <a:gd name="connsiteY193" fmla="*/ 4343421 h 4977304"/>
              <a:gd name="connsiteX194" fmla="*/ 15516 w 12198158"/>
              <a:gd name="connsiteY194" fmla="*/ 4340320 h 4977304"/>
              <a:gd name="connsiteX195" fmla="*/ 2 w 12198158"/>
              <a:gd name="connsiteY195" fmla="*/ 4334381 h 4977304"/>
              <a:gd name="connsiteX196" fmla="*/ 0 w 12198158"/>
              <a:gd name="connsiteY196" fmla="*/ 0 h 4977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</a:cxnLst>
            <a:rect l="l" t="t" r="r" b="b"/>
            <a:pathLst>
              <a:path w="12198158" h="4977304">
                <a:moveTo>
                  <a:pt x="0" y="0"/>
                </a:moveTo>
                <a:lnTo>
                  <a:pt x="12192000" y="0"/>
                </a:lnTo>
                <a:cubicBezTo>
                  <a:pt x="12194053" y="1221522"/>
                  <a:pt x="12196105" y="2443043"/>
                  <a:pt x="12198158" y="3664565"/>
                </a:cubicBezTo>
                <a:lnTo>
                  <a:pt x="12132764" y="3748492"/>
                </a:lnTo>
                <a:cubicBezTo>
                  <a:pt x="12118570" y="3746087"/>
                  <a:pt x="12066475" y="3748051"/>
                  <a:pt x="12053056" y="3749753"/>
                </a:cubicBezTo>
                <a:cubicBezTo>
                  <a:pt x="11951151" y="3723523"/>
                  <a:pt x="11987956" y="3741350"/>
                  <a:pt x="11938513" y="3754367"/>
                </a:cubicBezTo>
                <a:cubicBezTo>
                  <a:pt x="11893437" y="3756229"/>
                  <a:pt x="11892333" y="3768527"/>
                  <a:pt x="11853342" y="3782688"/>
                </a:cubicBezTo>
                <a:lnTo>
                  <a:pt x="11704569" y="3839336"/>
                </a:lnTo>
                <a:cubicBezTo>
                  <a:pt x="11658619" y="3856554"/>
                  <a:pt x="11620159" y="3839774"/>
                  <a:pt x="11577641" y="3885996"/>
                </a:cubicBezTo>
                <a:lnTo>
                  <a:pt x="11508791" y="3969283"/>
                </a:lnTo>
                <a:cubicBezTo>
                  <a:pt x="11460627" y="3971273"/>
                  <a:pt x="11432986" y="4009558"/>
                  <a:pt x="11388373" y="4027440"/>
                </a:cubicBezTo>
                <a:cubicBezTo>
                  <a:pt x="11343278" y="4048257"/>
                  <a:pt x="11314689" y="4047456"/>
                  <a:pt x="11276406" y="4056099"/>
                </a:cubicBezTo>
                <a:cubicBezTo>
                  <a:pt x="11261021" y="4049529"/>
                  <a:pt x="11204601" y="4061517"/>
                  <a:pt x="11190251" y="4073272"/>
                </a:cubicBezTo>
                <a:cubicBezTo>
                  <a:pt x="11148224" y="4071760"/>
                  <a:pt x="11166866" y="4068152"/>
                  <a:pt x="11139995" y="4081811"/>
                </a:cubicBezTo>
                <a:cubicBezTo>
                  <a:pt x="11109018" y="4049468"/>
                  <a:pt x="11068949" y="4077660"/>
                  <a:pt x="11040727" y="4081109"/>
                </a:cubicBezTo>
                <a:cubicBezTo>
                  <a:pt x="11023237" y="4085061"/>
                  <a:pt x="10985662" y="4089557"/>
                  <a:pt x="10969005" y="4091154"/>
                </a:cubicBezTo>
                <a:cubicBezTo>
                  <a:pt x="10940582" y="4090832"/>
                  <a:pt x="10898726" y="4139134"/>
                  <a:pt x="10899772" y="4122857"/>
                </a:cubicBezTo>
                <a:cubicBezTo>
                  <a:pt x="10876619" y="4120124"/>
                  <a:pt x="10869907" y="4153686"/>
                  <a:pt x="10838983" y="4155791"/>
                </a:cubicBezTo>
                <a:cubicBezTo>
                  <a:pt x="10773332" y="4195792"/>
                  <a:pt x="10814211" y="4181968"/>
                  <a:pt x="10769520" y="4198574"/>
                </a:cubicBezTo>
                <a:cubicBezTo>
                  <a:pt x="10724830" y="4215180"/>
                  <a:pt x="10633260" y="4238403"/>
                  <a:pt x="10570843" y="4255424"/>
                </a:cubicBezTo>
                <a:cubicBezTo>
                  <a:pt x="10542692" y="4260653"/>
                  <a:pt x="10551563" y="4286463"/>
                  <a:pt x="10512263" y="4291698"/>
                </a:cubicBezTo>
                <a:cubicBezTo>
                  <a:pt x="10488463" y="4290048"/>
                  <a:pt x="10466846" y="4304648"/>
                  <a:pt x="10439016" y="4293933"/>
                </a:cubicBezTo>
                <a:cubicBezTo>
                  <a:pt x="10429577" y="4289548"/>
                  <a:pt x="10402340" y="4290424"/>
                  <a:pt x="10376941" y="4298111"/>
                </a:cubicBezTo>
                <a:cubicBezTo>
                  <a:pt x="10367909" y="4289198"/>
                  <a:pt x="10340964" y="4298606"/>
                  <a:pt x="10329960" y="4298774"/>
                </a:cubicBezTo>
                <a:cubicBezTo>
                  <a:pt x="10316703" y="4291487"/>
                  <a:pt x="10267890" y="4301333"/>
                  <a:pt x="10254256" y="4309364"/>
                </a:cubicBezTo>
                <a:lnTo>
                  <a:pt x="10119745" y="4321869"/>
                </a:lnTo>
                <a:lnTo>
                  <a:pt x="10075444" y="4324144"/>
                </a:lnTo>
                <a:cubicBezTo>
                  <a:pt x="10067850" y="4321897"/>
                  <a:pt x="10040161" y="4323339"/>
                  <a:pt x="10032543" y="4322337"/>
                </a:cubicBezTo>
                <a:cubicBezTo>
                  <a:pt x="9991791" y="4333306"/>
                  <a:pt x="9977737" y="4333839"/>
                  <a:pt x="9953375" y="4339186"/>
                </a:cubicBezTo>
                <a:cubicBezTo>
                  <a:pt x="9912366" y="4339340"/>
                  <a:pt x="9882148" y="4335866"/>
                  <a:pt x="9841223" y="4346536"/>
                </a:cubicBezTo>
                <a:lnTo>
                  <a:pt x="9721820" y="4368481"/>
                </a:lnTo>
                <a:cubicBezTo>
                  <a:pt x="9668605" y="4358070"/>
                  <a:pt x="9595633" y="4367186"/>
                  <a:pt x="9578114" y="4380883"/>
                </a:cubicBezTo>
                <a:cubicBezTo>
                  <a:pt x="9512605" y="4396386"/>
                  <a:pt x="9409151" y="4424759"/>
                  <a:pt x="9336820" y="4430514"/>
                </a:cubicBezTo>
                <a:lnTo>
                  <a:pt x="9272837" y="4491645"/>
                </a:lnTo>
                <a:lnTo>
                  <a:pt x="9188677" y="4497828"/>
                </a:lnTo>
                <a:lnTo>
                  <a:pt x="9183116" y="4507862"/>
                </a:lnTo>
                <a:lnTo>
                  <a:pt x="9145128" y="4520027"/>
                </a:lnTo>
                <a:lnTo>
                  <a:pt x="9144106" y="4518870"/>
                </a:lnTo>
                <a:cubicBezTo>
                  <a:pt x="9140946" y="4516556"/>
                  <a:pt x="9136985" y="4515370"/>
                  <a:pt x="9131223" y="4516515"/>
                </a:cubicBezTo>
                <a:cubicBezTo>
                  <a:pt x="9132769" y="4495356"/>
                  <a:pt x="9124864" y="4509787"/>
                  <a:pt x="9107733" y="4515031"/>
                </a:cubicBezTo>
                <a:cubicBezTo>
                  <a:pt x="9106313" y="4483339"/>
                  <a:pt x="9062068" y="4520734"/>
                  <a:pt x="9047414" y="4506003"/>
                </a:cubicBezTo>
                <a:lnTo>
                  <a:pt x="8999479" y="4509570"/>
                </a:lnTo>
                <a:lnTo>
                  <a:pt x="8999194" y="4509309"/>
                </a:lnTo>
                <a:cubicBezTo>
                  <a:pt x="8997140" y="4509070"/>
                  <a:pt x="8994323" y="4509427"/>
                  <a:pt x="8990231" y="4510625"/>
                </a:cubicBezTo>
                <a:lnTo>
                  <a:pt x="8984397" y="4512863"/>
                </a:lnTo>
                <a:lnTo>
                  <a:pt x="8968351" y="4516366"/>
                </a:lnTo>
                <a:lnTo>
                  <a:pt x="8962029" y="4515606"/>
                </a:lnTo>
                <a:lnTo>
                  <a:pt x="8957069" y="4513190"/>
                </a:lnTo>
                <a:cubicBezTo>
                  <a:pt x="8948720" y="4521824"/>
                  <a:pt x="8916209" y="4555353"/>
                  <a:pt x="8889695" y="4533539"/>
                </a:cubicBezTo>
                <a:cubicBezTo>
                  <a:pt x="8858762" y="4534647"/>
                  <a:pt x="8783440" y="4526750"/>
                  <a:pt x="8746606" y="4530613"/>
                </a:cubicBezTo>
                <a:cubicBezTo>
                  <a:pt x="8714005" y="4542255"/>
                  <a:pt x="8742361" y="4527419"/>
                  <a:pt x="8702038" y="4532895"/>
                </a:cubicBezTo>
                <a:cubicBezTo>
                  <a:pt x="8665825" y="4554110"/>
                  <a:pt x="8633382" y="4536256"/>
                  <a:pt x="8590337" y="4542204"/>
                </a:cubicBezTo>
                <a:lnTo>
                  <a:pt x="8519543" y="4526086"/>
                </a:lnTo>
                <a:lnTo>
                  <a:pt x="8505306" y="4532509"/>
                </a:lnTo>
                <a:lnTo>
                  <a:pt x="8500493" y="4535768"/>
                </a:lnTo>
                <a:cubicBezTo>
                  <a:pt x="8496977" y="4537698"/>
                  <a:pt x="8494378" y="4538579"/>
                  <a:pt x="8492299" y="4538742"/>
                </a:cubicBezTo>
                <a:lnTo>
                  <a:pt x="8491926" y="4538547"/>
                </a:lnTo>
                <a:lnTo>
                  <a:pt x="8484586" y="4541860"/>
                </a:lnTo>
                <a:lnTo>
                  <a:pt x="8361601" y="4557109"/>
                </a:lnTo>
                <a:cubicBezTo>
                  <a:pt x="8356446" y="4559308"/>
                  <a:pt x="8352158" y="4558930"/>
                  <a:pt x="8348227" y="4557320"/>
                </a:cubicBezTo>
                <a:lnTo>
                  <a:pt x="8346801" y="4556408"/>
                </a:lnTo>
                <a:lnTo>
                  <a:pt x="8308886" y="4575677"/>
                </a:lnTo>
                <a:lnTo>
                  <a:pt x="8289640" y="4590767"/>
                </a:lnTo>
                <a:lnTo>
                  <a:pt x="8278750" y="4597091"/>
                </a:lnTo>
                <a:lnTo>
                  <a:pt x="8277624" y="4601916"/>
                </a:lnTo>
                <a:cubicBezTo>
                  <a:pt x="8275321" y="4605440"/>
                  <a:pt x="8270631" y="4608316"/>
                  <a:pt x="8260561" y="4609708"/>
                </a:cubicBezTo>
                <a:lnTo>
                  <a:pt x="8257864" y="4609458"/>
                </a:lnTo>
                <a:lnTo>
                  <a:pt x="8246529" y="4620148"/>
                </a:lnTo>
                <a:cubicBezTo>
                  <a:pt x="8243357" y="4624329"/>
                  <a:pt x="8241146" y="4628979"/>
                  <a:pt x="8240334" y="4634257"/>
                </a:cubicBezTo>
                <a:cubicBezTo>
                  <a:pt x="8176370" y="4631100"/>
                  <a:pt x="8141696" y="4668156"/>
                  <a:pt x="8084875" y="4684387"/>
                </a:cubicBezTo>
                <a:cubicBezTo>
                  <a:pt x="8020114" y="4709519"/>
                  <a:pt x="7961756" y="4732581"/>
                  <a:pt x="7900134" y="4729969"/>
                </a:cubicBezTo>
                <a:cubicBezTo>
                  <a:pt x="7829893" y="4746164"/>
                  <a:pt x="7775775" y="4748586"/>
                  <a:pt x="7713595" y="4757895"/>
                </a:cubicBezTo>
                <a:lnTo>
                  <a:pt x="7609267" y="4754126"/>
                </a:lnTo>
                <a:lnTo>
                  <a:pt x="7522521" y="4760455"/>
                </a:lnTo>
                <a:lnTo>
                  <a:pt x="7514554" y="4763228"/>
                </a:lnTo>
                <a:cubicBezTo>
                  <a:pt x="7508980" y="4764682"/>
                  <a:pt x="7505163" y="4765062"/>
                  <a:pt x="7502403" y="4764677"/>
                </a:cubicBezTo>
                <a:lnTo>
                  <a:pt x="7502032" y="4764322"/>
                </a:lnTo>
                <a:lnTo>
                  <a:pt x="7490794" y="4766442"/>
                </a:lnTo>
                <a:cubicBezTo>
                  <a:pt x="7471998" y="4770914"/>
                  <a:pt x="7417576" y="4752001"/>
                  <a:pt x="7400450" y="4757640"/>
                </a:cubicBezTo>
                <a:cubicBezTo>
                  <a:pt x="7369869" y="4754437"/>
                  <a:pt x="7329097" y="4753237"/>
                  <a:pt x="7307302" y="4747220"/>
                </a:cubicBezTo>
                <a:lnTo>
                  <a:pt x="7305976" y="4745654"/>
                </a:lnTo>
                <a:lnTo>
                  <a:pt x="7213744" y="4773074"/>
                </a:lnTo>
                <a:lnTo>
                  <a:pt x="7196298" y="4778016"/>
                </a:lnTo>
                <a:lnTo>
                  <a:pt x="7192202" y="4783834"/>
                </a:lnTo>
                <a:cubicBezTo>
                  <a:pt x="7187314" y="4787660"/>
                  <a:pt x="7179713" y="4789983"/>
                  <a:pt x="7166024" y="4788882"/>
                </a:cubicBezTo>
                <a:lnTo>
                  <a:pt x="7092253" y="4802161"/>
                </a:lnTo>
                <a:cubicBezTo>
                  <a:pt x="7056437" y="4803224"/>
                  <a:pt x="7045485" y="4804285"/>
                  <a:pt x="7013814" y="4801755"/>
                </a:cubicBezTo>
                <a:cubicBezTo>
                  <a:pt x="6932900" y="4813634"/>
                  <a:pt x="6939012" y="4839878"/>
                  <a:pt x="6899540" y="4833798"/>
                </a:cubicBezTo>
                <a:cubicBezTo>
                  <a:pt x="6867337" y="4828143"/>
                  <a:pt x="6783460" y="4848857"/>
                  <a:pt x="6703746" y="4864157"/>
                </a:cubicBezTo>
                <a:cubicBezTo>
                  <a:pt x="6644670" y="4874425"/>
                  <a:pt x="6623684" y="4889739"/>
                  <a:pt x="6545085" y="4895408"/>
                </a:cubicBezTo>
                <a:cubicBezTo>
                  <a:pt x="6467836" y="4943289"/>
                  <a:pt x="6405420" y="4917526"/>
                  <a:pt x="6313345" y="4946232"/>
                </a:cubicBezTo>
                <a:cubicBezTo>
                  <a:pt x="6293349" y="4963089"/>
                  <a:pt x="6205149" y="4944417"/>
                  <a:pt x="6164558" y="4948498"/>
                </a:cubicBezTo>
                <a:cubicBezTo>
                  <a:pt x="6123967" y="4952580"/>
                  <a:pt x="6086477" y="4967293"/>
                  <a:pt x="6069796" y="4970720"/>
                </a:cubicBezTo>
                <a:lnTo>
                  <a:pt x="6064481" y="4969051"/>
                </a:lnTo>
                <a:lnTo>
                  <a:pt x="6044602" y="4969792"/>
                </a:lnTo>
                <a:lnTo>
                  <a:pt x="6037252" y="4960726"/>
                </a:lnTo>
                <a:lnTo>
                  <a:pt x="6006081" y="4955195"/>
                </a:lnTo>
                <a:cubicBezTo>
                  <a:pt x="5994678" y="4954557"/>
                  <a:pt x="5932808" y="4941262"/>
                  <a:pt x="5920065" y="4944866"/>
                </a:cubicBezTo>
                <a:cubicBezTo>
                  <a:pt x="5853957" y="4950547"/>
                  <a:pt x="5821185" y="4970512"/>
                  <a:pt x="5755077" y="4976193"/>
                </a:cubicBezTo>
                <a:lnTo>
                  <a:pt x="5623207" y="4977304"/>
                </a:lnTo>
                <a:lnTo>
                  <a:pt x="5467256" y="4962079"/>
                </a:lnTo>
                <a:cubicBezTo>
                  <a:pt x="5474480" y="4947930"/>
                  <a:pt x="5435381" y="4963206"/>
                  <a:pt x="5429137" y="4949858"/>
                </a:cubicBezTo>
                <a:cubicBezTo>
                  <a:pt x="5425747" y="4938963"/>
                  <a:pt x="5388231" y="4933877"/>
                  <a:pt x="5378078" y="4930634"/>
                </a:cubicBezTo>
                <a:lnTo>
                  <a:pt x="5258253" y="4908461"/>
                </a:lnTo>
                <a:cubicBezTo>
                  <a:pt x="5248095" y="4908261"/>
                  <a:pt x="5227061" y="4899237"/>
                  <a:pt x="5219477" y="4896381"/>
                </a:cubicBezTo>
                <a:lnTo>
                  <a:pt x="5171208" y="4893134"/>
                </a:lnTo>
                <a:lnTo>
                  <a:pt x="5153115" y="4885290"/>
                </a:lnTo>
                <a:lnTo>
                  <a:pt x="5139168" y="4881597"/>
                </a:lnTo>
                <a:lnTo>
                  <a:pt x="5136167" y="4879315"/>
                </a:lnTo>
                <a:cubicBezTo>
                  <a:pt x="5130452" y="4874928"/>
                  <a:pt x="5124659" y="4870789"/>
                  <a:pt x="5118243" y="4867529"/>
                </a:cubicBezTo>
                <a:cubicBezTo>
                  <a:pt x="5104912" y="4898609"/>
                  <a:pt x="5061478" y="4844922"/>
                  <a:pt x="5062411" y="4874665"/>
                </a:cubicBezTo>
                <a:cubicBezTo>
                  <a:pt x="5024842" y="4862159"/>
                  <a:pt x="5035586" y="4893749"/>
                  <a:pt x="5008170" y="4856876"/>
                </a:cubicBezTo>
                <a:cubicBezTo>
                  <a:pt x="4933732" y="4857292"/>
                  <a:pt x="4913077" y="4871417"/>
                  <a:pt x="4837210" y="4830794"/>
                </a:cubicBezTo>
                <a:cubicBezTo>
                  <a:pt x="4803536" y="4812721"/>
                  <a:pt x="4780918" y="4800616"/>
                  <a:pt x="4759270" y="4800638"/>
                </a:cubicBezTo>
                <a:cubicBezTo>
                  <a:pt x="4738164" y="4795750"/>
                  <a:pt x="4726328" y="4792685"/>
                  <a:pt x="4720035" y="4790848"/>
                </a:cubicBezTo>
                <a:lnTo>
                  <a:pt x="4718027" y="4790035"/>
                </a:lnTo>
                <a:lnTo>
                  <a:pt x="4718961" y="4789806"/>
                </a:lnTo>
                <a:cubicBezTo>
                  <a:pt x="4717997" y="4789109"/>
                  <a:pt x="4715119" y="4788451"/>
                  <a:pt x="4714055" y="4788426"/>
                </a:cubicBezTo>
                <a:lnTo>
                  <a:pt x="4718027" y="4790035"/>
                </a:lnTo>
                <a:lnTo>
                  <a:pt x="4712381" y="4791420"/>
                </a:lnTo>
                <a:cubicBezTo>
                  <a:pt x="4677029" y="4783866"/>
                  <a:pt x="4521728" y="4782988"/>
                  <a:pt x="4512801" y="4780666"/>
                </a:cubicBezTo>
                <a:cubicBezTo>
                  <a:pt x="4454849" y="4766427"/>
                  <a:pt x="4459685" y="4765622"/>
                  <a:pt x="4425588" y="4769100"/>
                </a:cubicBezTo>
                <a:lnTo>
                  <a:pt x="4314086" y="4774822"/>
                </a:lnTo>
                <a:lnTo>
                  <a:pt x="4312230" y="4773365"/>
                </a:lnTo>
                <a:cubicBezTo>
                  <a:pt x="4303254" y="4769704"/>
                  <a:pt x="4297128" y="4769706"/>
                  <a:pt x="4292278" y="4771325"/>
                </a:cubicBezTo>
                <a:lnTo>
                  <a:pt x="4287201" y="4774493"/>
                </a:lnTo>
                <a:lnTo>
                  <a:pt x="4273289" y="4774225"/>
                </a:lnTo>
                <a:lnTo>
                  <a:pt x="4245283" y="4776749"/>
                </a:lnTo>
                <a:lnTo>
                  <a:pt x="4199245" y="4773714"/>
                </a:lnTo>
                <a:cubicBezTo>
                  <a:pt x="4199145" y="4773258"/>
                  <a:pt x="4199042" y="4772803"/>
                  <a:pt x="4198941" y="4772347"/>
                </a:cubicBezTo>
                <a:cubicBezTo>
                  <a:pt x="4197318" y="4769266"/>
                  <a:pt x="4194344" y="4766965"/>
                  <a:pt x="4188453" y="4766228"/>
                </a:cubicBezTo>
                <a:cubicBezTo>
                  <a:pt x="4201411" y="4747453"/>
                  <a:pt x="4158502" y="4749511"/>
                  <a:pt x="4139982" y="4748999"/>
                </a:cubicBezTo>
                <a:cubicBezTo>
                  <a:pt x="4121969" y="4741325"/>
                  <a:pt x="4096368" y="4726578"/>
                  <a:pt x="4080374" y="4720184"/>
                </a:cubicBezTo>
                <a:lnTo>
                  <a:pt x="4071828" y="4719278"/>
                </a:lnTo>
                <a:cubicBezTo>
                  <a:pt x="4071789" y="4719168"/>
                  <a:pt x="4071748" y="4719061"/>
                  <a:pt x="4071710" y="4718953"/>
                </a:cubicBezTo>
                <a:lnTo>
                  <a:pt x="4056247" y="4717622"/>
                </a:lnTo>
                <a:lnTo>
                  <a:pt x="4039668" y="4715861"/>
                </a:lnTo>
                <a:lnTo>
                  <a:pt x="4034303" y="4713218"/>
                </a:lnTo>
                <a:lnTo>
                  <a:pt x="4032672" y="4709236"/>
                </a:lnTo>
                <a:lnTo>
                  <a:pt x="4031088" y="4709491"/>
                </a:lnTo>
                <a:cubicBezTo>
                  <a:pt x="4018745" y="4714773"/>
                  <a:pt x="4014198" y="4723869"/>
                  <a:pt x="4001867" y="4695842"/>
                </a:cubicBezTo>
                <a:lnTo>
                  <a:pt x="3934220" y="4676884"/>
                </a:lnTo>
                <a:cubicBezTo>
                  <a:pt x="3917894" y="4685272"/>
                  <a:pt x="3905931" y="4680180"/>
                  <a:pt x="3894676" y="4670743"/>
                </a:cubicBezTo>
                <a:cubicBezTo>
                  <a:pt x="3858520" y="4671281"/>
                  <a:pt x="3827077" y="4656219"/>
                  <a:pt x="3787232" y="4648764"/>
                </a:cubicBezTo>
                <a:cubicBezTo>
                  <a:pt x="3738515" y="4632794"/>
                  <a:pt x="3722648" y="4630647"/>
                  <a:pt x="3680057" y="4622784"/>
                </a:cubicBezTo>
                <a:lnTo>
                  <a:pt x="3607627" y="4587738"/>
                </a:lnTo>
                <a:lnTo>
                  <a:pt x="3601451" y="4589218"/>
                </a:lnTo>
                <a:cubicBezTo>
                  <a:pt x="3597182" y="4589890"/>
                  <a:pt x="3594330" y="4589890"/>
                  <a:pt x="3592338" y="4589396"/>
                </a:cubicBezTo>
                <a:lnTo>
                  <a:pt x="3592104" y="4589103"/>
                </a:lnTo>
                <a:lnTo>
                  <a:pt x="3583586" y="4589853"/>
                </a:lnTo>
                <a:cubicBezTo>
                  <a:pt x="3569244" y="4591798"/>
                  <a:pt x="3547025" y="4576378"/>
                  <a:pt x="3533777" y="4579320"/>
                </a:cubicBezTo>
                <a:cubicBezTo>
                  <a:pt x="3511599" y="4574654"/>
                  <a:pt x="3486298" y="4581458"/>
                  <a:pt x="3470906" y="4575344"/>
                </a:cubicBezTo>
                <a:lnTo>
                  <a:pt x="3398460" y="4562260"/>
                </a:lnTo>
                <a:lnTo>
                  <a:pt x="3361644" y="4580670"/>
                </a:lnTo>
                <a:cubicBezTo>
                  <a:pt x="3357618" y="4583165"/>
                  <a:pt x="3351760" y="4584336"/>
                  <a:pt x="3341795" y="4582496"/>
                </a:cubicBezTo>
                <a:lnTo>
                  <a:pt x="3339469" y="4581438"/>
                </a:lnTo>
                <a:cubicBezTo>
                  <a:pt x="3334155" y="4584121"/>
                  <a:pt x="3293348" y="4585348"/>
                  <a:pt x="3260180" y="4587820"/>
                </a:cubicBezTo>
                <a:cubicBezTo>
                  <a:pt x="3207583" y="4590362"/>
                  <a:pt x="3201254" y="4599020"/>
                  <a:pt x="3140460" y="4596263"/>
                </a:cubicBezTo>
                <a:cubicBezTo>
                  <a:pt x="3080635" y="4597598"/>
                  <a:pt x="3070240" y="4604121"/>
                  <a:pt x="3028270" y="4599134"/>
                </a:cubicBezTo>
                <a:lnTo>
                  <a:pt x="2779714" y="4622831"/>
                </a:lnTo>
                <a:cubicBezTo>
                  <a:pt x="2717485" y="4652864"/>
                  <a:pt x="2720552" y="4643479"/>
                  <a:pt x="2649525" y="4658086"/>
                </a:cubicBezTo>
                <a:cubicBezTo>
                  <a:pt x="2585557" y="4592997"/>
                  <a:pt x="2606961" y="4610743"/>
                  <a:pt x="2566315" y="4605776"/>
                </a:cubicBezTo>
                <a:lnTo>
                  <a:pt x="2441626" y="4620872"/>
                </a:lnTo>
                <a:cubicBezTo>
                  <a:pt x="2409973" y="4638856"/>
                  <a:pt x="2352457" y="4606180"/>
                  <a:pt x="2313568" y="4630067"/>
                </a:cubicBezTo>
                <a:cubicBezTo>
                  <a:pt x="2274482" y="4630651"/>
                  <a:pt x="2231693" y="4626096"/>
                  <a:pt x="2207105" y="4624384"/>
                </a:cubicBezTo>
                <a:cubicBezTo>
                  <a:pt x="2170388" y="4620413"/>
                  <a:pt x="2128447" y="4610713"/>
                  <a:pt x="2093268" y="4606236"/>
                </a:cubicBezTo>
                <a:cubicBezTo>
                  <a:pt x="2076153" y="4621015"/>
                  <a:pt x="2044188" y="4596793"/>
                  <a:pt x="1996024" y="4597526"/>
                </a:cubicBezTo>
                <a:cubicBezTo>
                  <a:pt x="1977383" y="4614519"/>
                  <a:pt x="1963539" y="4597813"/>
                  <a:pt x="1926886" y="4621358"/>
                </a:cubicBezTo>
                <a:cubicBezTo>
                  <a:pt x="1925073" y="4619412"/>
                  <a:pt x="1922877" y="4617645"/>
                  <a:pt x="1920368" y="4616112"/>
                </a:cubicBezTo>
                <a:cubicBezTo>
                  <a:pt x="1905804" y="4607213"/>
                  <a:pt x="1884071" y="4607988"/>
                  <a:pt x="1871831" y="4617844"/>
                </a:cubicBezTo>
                <a:cubicBezTo>
                  <a:pt x="1842333" y="4633872"/>
                  <a:pt x="1813480" y="4642318"/>
                  <a:pt x="1785463" y="4647841"/>
                </a:cubicBezTo>
                <a:lnTo>
                  <a:pt x="1737045" y="4642356"/>
                </a:lnTo>
                <a:cubicBezTo>
                  <a:pt x="1718461" y="4638483"/>
                  <a:pt x="1695530" y="4628808"/>
                  <a:pt x="1673954" y="4624601"/>
                </a:cubicBezTo>
                <a:cubicBezTo>
                  <a:pt x="1651606" y="4623293"/>
                  <a:pt x="1622786" y="4654278"/>
                  <a:pt x="1602834" y="4640924"/>
                </a:cubicBezTo>
                <a:cubicBezTo>
                  <a:pt x="1563877" y="4628244"/>
                  <a:pt x="1518595" y="4650131"/>
                  <a:pt x="1490351" y="4613132"/>
                </a:cubicBezTo>
                <a:cubicBezTo>
                  <a:pt x="1412573" y="4597158"/>
                  <a:pt x="1263233" y="4580189"/>
                  <a:pt x="1149212" y="4564210"/>
                </a:cubicBezTo>
                <a:cubicBezTo>
                  <a:pt x="1116338" y="4591134"/>
                  <a:pt x="987159" y="4573292"/>
                  <a:pt x="938574" y="4566821"/>
                </a:cubicBezTo>
                <a:cubicBezTo>
                  <a:pt x="889988" y="4560351"/>
                  <a:pt x="864045" y="4523705"/>
                  <a:pt x="857697" y="4525391"/>
                </a:cubicBezTo>
                <a:lnTo>
                  <a:pt x="836981" y="4526708"/>
                </a:lnTo>
                <a:cubicBezTo>
                  <a:pt x="827680" y="4523006"/>
                  <a:pt x="821314" y="4522979"/>
                  <a:pt x="816264" y="4524575"/>
                </a:cubicBezTo>
                <a:lnTo>
                  <a:pt x="810965" y="4527718"/>
                </a:lnTo>
                <a:lnTo>
                  <a:pt x="796509" y="4527387"/>
                </a:lnTo>
                <a:lnTo>
                  <a:pt x="767389" y="4529784"/>
                </a:lnTo>
                <a:lnTo>
                  <a:pt x="762544" y="4527372"/>
                </a:lnTo>
                <a:lnTo>
                  <a:pt x="719567" y="4526534"/>
                </a:lnTo>
                <a:cubicBezTo>
                  <a:pt x="719467" y="4526078"/>
                  <a:pt x="719363" y="4525621"/>
                  <a:pt x="719262" y="4525164"/>
                </a:cubicBezTo>
                <a:cubicBezTo>
                  <a:pt x="717595" y="4522076"/>
                  <a:pt x="714519" y="4519761"/>
                  <a:pt x="708402" y="4518999"/>
                </a:cubicBezTo>
                <a:cubicBezTo>
                  <a:pt x="687925" y="4510214"/>
                  <a:pt x="618105" y="4480694"/>
                  <a:pt x="596394" y="4472455"/>
                </a:cubicBezTo>
                <a:cubicBezTo>
                  <a:pt x="585891" y="4471805"/>
                  <a:pt x="582326" y="4470021"/>
                  <a:pt x="578149" y="4469575"/>
                </a:cubicBezTo>
                <a:lnTo>
                  <a:pt x="571336" y="4469781"/>
                </a:lnTo>
                <a:cubicBezTo>
                  <a:pt x="549113" y="4462932"/>
                  <a:pt x="472734" y="4436418"/>
                  <a:pt x="444802" y="4428480"/>
                </a:cubicBezTo>
                <a:cubicBezTo>
                  <a:pt x="427780" y="4436790"/>
                  <a:pt x="415383" y="4431645"/>
                  <a:pt x="403746" y="4422157"/>
                </a:cubicBezTo>
                <a:cubicBezTo>
                  <a:pt x="366174" y="4422528"/>
                  <a:pt x="333597" y="4407319"/>
                  <a:pt x="292240" y="4399681"/>
                </a:cubicBezTo>
                <a:lnTo>
                  <a:pt x="118302" y="4343421"/>
                </a:lnTo>
                <a:cubicBezTo>
                  <a:pt x="72181" y="4333528"/>
                  <a:pt x="35232" y="4341827"/>
                  <a:pt x="15516" y="4340320"/>
                </a:cubicBezTo>
                <a:lnTo>
                  <a:pt x="2" y="4334381"/>
                </a:lnTo>
                <a:cubicBezTo>
                  <a:pt x="1" y="2889587"/>
                  <a:pt x="1" y="1444794"/>
                  <a:pt x="0" y="0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Imagem 4">
            <a:extLst>
              <a:ext uri="{FF2B5EF4-FFF2-40B4-BE49-F238E27FC236}">
                <a16:creationId xmlns:a16="http://schemas.microsoft.com/office/drawing/2014/main" id="{B9A008BC-36FA-B4D4-96C3-B3C0A86A85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207" y="-4001"/>
            <a:ext cx="12196414" cy="6866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08665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D6C9165-4FE3-F76F-A593-9891F485FA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271" y="389972"/>
            <a:ext cx="10793472" cy="632823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pt-BR" sz="4000" b="1" dirty="0">
              <a:ea typeface="+mn-lt"/>
              <a:cs typeface="+mn-lt"/>
            </a:endParaRPr>
          </a:p>
          <a:p>
            <a:pPr marL="0" indent="0" algn="just">
              <a:buNone/>
            </a:pPr>
            <a:r>
              <a:rPr lang="pt-BR" sz="4000" b="1" dirty="0">
                <a:ea typeface="+mn-lt"/>
                <a:cs typeface="+mn-lt"/>
              </a:rPr>
              <a:t>Em razão disso, o desrespeito grassa, a revolta se instala, a indiferença insiste e a aversão assoma...</a:t>
            </a:r>
            <a:br>
              <a:rPr lang="pt-BR" sz="4000" b="1" dirty="0">
                <a:ea typeface="+mn-lt"/>
                <a:cs typeface="+mn-lt"/>
              </a:rPr>
            </a:br>
            <a:br>
              <a:rPr lang="pt-BR" sz="4000" b="1" dirty="0">
                <a:ea typeface="+mn-lt"/>
                <a:cs typeface="+mn-lt"/>
              </a:rPr>
            </a:br>
            <a:r>
              <a:rPr lang="pt-BR" sz="4000" b="1" dirty="0">
                <a:ea typeface="+mn-lt"/>
                <a:cs typeface="+mn-lt"/>
              </a:rPr>
              <a:t>A família, em tais circunstâncias, se transforma em palco de tragédias sucessivas, quando não se faz aduana de traições e desídias...</a:t>
            </a:r>
            <a:endParaRPr lang="pt-BR" sz="4000" b="1"/>
          </a:p>
        </p:txBody>
      </p:sp>
    </p:spTree>
    <p:extLst>
      <p:ext uri="{BB962C8B-B14F-4D97-AF65-F5344CB8AC3E}">
        <p14:creationId xmlns:p14="http://schemas.microsoft.com/office/powerpoint/2010/main" val="18657925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924A72E-33EA-50DF-119C-94F6A26CBB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93" y="566668"/>
            <a:ext cx="10583646" cy="580918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just">
              <a:buNone/>
            </a:pPr>
            <a:r>
              <a:rPr lang="pt-BR" sz="4000" b="1" dirty="0">
                <a:ea typeface="+mn-lt"/>
                <a:cs typeface="+mn-lt"/>
              </a:rPr>
              <a:t> Estimulando os desajustes que se encontram inatos nos grupos da consanguinidade, a hodierna técnica da comunicação malsã tem conspirado poderosamente contra a paz do lar e a felicidade dos homens.</a:t>
            </a:r>
            <a:endParaRPr lang="pt-BR" sz="4000" b="1" dirty="0">
              <a:cs typeface="+mn-lt"/>
            </a:endParaRPr>
          </a:p>
          <a:p>
            <a:pPr marL="0" indent="0" algn="just">
              <a:buNone/>
            </a:pPr>
            <a:r>
              <a:rPr lang="pt-BR" sz="4000" b="1" dirty="0">
                <a:ea typeface="+mn-lt"/>
                <a:cs typeface="+mn-lt"/>
              </a:rPr>
              <a:t>  Cristo, porém, quando se adentra pelo portal do lar, modifica a paisagem espiritual do recinto.</a:t>
            </a:r>
            <a:endParaRPr lang="pt-BR" b="1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827629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1D7899E-8604-B7DD-2BB2-1482434779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1401" y="445190"/>
            <a:ext cx="10771386" cy="603005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just">
              <a:buNone/>
            </a:pPr>
            <a:r>
              <a:rPr lang="pt-BR" sz="4000" b="1" dirty="0">
                <a:ea typeface="+mn-lt"/>
                <a:cs typeface="+mn-lt"/>
              </a:rPr>
              <a:t>  As cargas de vibrações deletérias, os miasmas da intolerância, os tóxicos nauseantes da ira, as palavras azedas vão rareando, ao suave-doce contágio do Seu amor e se modificam as expressões da desarmonia e do desconforto, produzindo natural condição de entendimento, de alegria, de refazimento.</a:t>
            </a:r>
            <a:endParaRPr lang="pt-BR" sz="4000" b="1" dirty="0"/>
          </a:p>
        </p:txBody>
      </p:sp>
    </p:spTree>
    <p:extLst>
      <p:ext uri="{BB962C8B-B14F-4D97-AF65-F5344CB8AC3E}">
        <p14:creationId xmlns:p14="http://schemas.microsoft.com/office/powerpoint/2010/main" val="10407074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D027023-3279-8835-87F6-4469EEC2C4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4097" y="345798"/>
            <a:ext cx="11632776" cy="610736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just">
              <a:buNone/>
            </a:pPr>
            <a:r>
              <a:rPr lang="pt-BR" sz="4000" dirty="0">
                <a:ea typeface="+mn-lt"/>
                <a:cs typeface="+mn-lt"/>
              </a:rPr>
              <a:t>  </a:t>
            </a:r>
            <a:endParaRPr lang="pt-BR" sz="4000" b="1">
              <a:cs typeface="+mn-lt"/>
            </a:endParaRPr>
          </a:p>
          <a:p>
            <a:pPr marL="0" indent="0" algn="just">
              <a:buNone/>
            </a:pPr>
            <a:r>
              <a:rPr lang="pt-BR" sz="4000" b="1" dirty="0">
                <a:ea typeface="+mn-lt"/>
                <a:cs typeface="+mn-lt"/>
              </a:rPr>
              <a:t>  Cristo no lar significa comunhão da esperança com o amor.</a:t>
            </a:r>
            <a:br>
              <a:rPr lang="pt-BR" sz="4000" b="1" dirty="0">
                <a:ea typeface="+mn-lt"/>
                <a:cs typeface="+mn-lt"/>
              </a:rPr>
            </a:br>
            <a:br>
              <a:rPr lang="pt-BR" sz="4000" b="1" dirty="0">
                <a:ea typeface="+mn-lt"/>
                <a:cs typeface="+mn-lt"/>
              </a:rPr>
            </a:br>
            <a:r>
              <a:rPr lang="pt-BR" sz="4000" b="1" dirty="0">
                <a:ea typeface="+mn-lt"/>
                <a:cs typeface="+mn-lt"/>
              </a:rPr>
              <a:t>  A Sua presença produz sinais evidentes de paz, e aqueles que antes experimentavam repulsa pelo ajuntamento doméstico descobrem sintomas de identificação, necessidade de auxílio mútuo.</a:t>
            </a:r>
            <a:endParaRPr lang="pt-BR" sz="4000" b="1"/>
          </a:p>
        </p:txBody>
      </p:sp>
    </p:spTree>
    <p:extLst>
      <p:ext uri="{BB962C8B-B14F-4D97-AF65-F5344CB8AC3E}">
        <p14:creationId xmlns:p14="http://schemas.microsoft.com/office/powerpoint/2010/main" val="27970825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1656C6B-8E4D-76A4-E608-0E90FA970F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4966" y="389972"/>
            <a:ext cx="10296517" cy="5864405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just">
              <a:buNone/>
            </a:pPr>
            <a:r>
              <a:rPr lang="pt-BR" sz="4000" b="1" dirty="0">
                <a:ea typeface="+mn-lt"/>
                <a:cs typeface="+mn-lt"/>
              </a:rPr>
              <a:t>   </a:t>
            </a:r>
            <a:endParaRPr lang="pt-BR" sz="4000" b="1" dirty="0">
              <a:cs typeface="+mn-lt"/>
            </a:endParaRPr>
          </a:p>
          <a:p>
            <a:pPr marL="0" indent="0" algn="just">
              <a:buNone/>
            </a:pPr>
            <a:endParaRPr lang="pt-BR" sz="4000" b="1" dirty="0">
              <a:ea typeface="+mn-lt"/>
              <a:cs typeface="+mn-lt"/>
            </a:endParaRPr>
          </a:p>
          <a:p>
            <a:pPr marL="0" indent="0" algn="just">
              <a:buNone/>
            </a:pPr>
            <a:r>
              <a:rPr lang="pt-BR" sz="4000" b="1" dirty="0">
                <a:ea typeface="+mn-lt"/>
                <a:cs typeface="+mn-lt"/>
              </a:rPr>
              <a:t>   Com Jesus em casa acendem-se as claridades para o futuro, a iluminar as sombras que campeiam desde agora.</a:t>
            </a:r>
            <a:endParaRPr lang="pt-BR" sz="4000" b="1"/>
          </a:p>
        </p:txBody>
      </p:sp>
    </p:spTree>
    <p:extLst>
      <p:ext uri="{BB962C8B-B14F-4D97-AF65-F5344CB8AC3E}">
        <p14:creationId xmlns:p14="http://schemas.microsoft.com/office/powerpoint/2010/main" val="27917045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33D1F07-D9A9-835C-7343-DAF306D841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836" y="345798"/>
            <a:ext cx="11025386" cy="590857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just">
              <a:buNone/>
            </a:pPr>
            <a:br>
              <a:rPr lang="en-US" dirty="0"/>
            </a:br>
            <a:r>
              <a:rPr lang="pt-BR" sz="4000" b="1" dirty="0">
                <a:ea typeface="+mn-lt"/>
                <a:cs typeface="+mn-lt"/>
              </a:rPr>
              <a:t> Abre o "livro da vida" e medita nos "ditos do Senhor" pelo menos uma vez na semana, entre aqueles que vivem contigo em conúbio familiar. Mergulha a mente nas suas lições, embriaga o espírito na esperança, sorve a água lustral da "fonte viva" generosa e abundante, esquece os painéis tumultuados que são habituais e marcha na direção da alegria.</a:t>
            </a:r>
            <a:endParaRPr lang="pt-BR" sz="4000" b="1" dirty="0"/>
          </a:p>
        </p:txBody>
      </p:sp>
    </p:spTree>
    <p:extLst>
      <p:ext uri="{BB962C8B-B14F-4D97-AF65-F5344CB8AC3E}">
        <p14:creationId xmlns:p14="http://schemas.microsoft.com/office/powerpoint/2010/main" val="20602950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88EE791-0FE0-ADA9-DE34-6C34B48C36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0969" y="257452"/>
            <a:ext cx="11555469" cy="6261968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 algn="just">
              <a:buNone/>
            </a:pPr>
            <a:r>
              <a:rPr lang="pt-BR" sz="4000" b="1" dirty="0">
                <a:ea typeface="+mn-lt"/>
                <a:cs typeface="+mn-lt"/>
              </a:rPr>
              <a:t>  Se não consegues a companhia dos que te repartem a consanguinidade para tal ministério, não desfaleças.  </a:t>
            </a:r>
            <a:endParaRPr lang="pt-BR" sz="4000" b="1" dirty="0">
              <a:cs typeface="+mn-lt"/>
            </a:endParaRPr>
          </a:p>
          <a:p>
            <a:pPr marL="0" indent="0" algn="just">
              <a:buNone/>
            </a:pPr>
            <a:r>
              <a:rPr lang="pt-BR" sz="4000" b="1" dirty="0">
                <a:ea typeface="+mn-lt"/>
                <a:cs typeface="+mn-lt"/>
              </a:rPr>
              <a:t>  Faze-o, assim mesmo.</a:t>
            </a:r>
            <a:endParaRPr lang="pt-BR" sz="4000" b="1" dirty="0">
              <a:cs typeface="+mn-lt"/>
            </a:endParaRPr>
          </a:p>
          <a:p>
            <a:pPr marL="0" indent="0" algn="just">
              <a:buNone/>
            </a:pPr>
            <a:r>
              <a:rPr lang="pt-BR" sz="4000" b="1" dirty="0">
                <a:ea typeface="+mn-lt"/>
                <a:cs typeface="+mn-lt"/>
              </a:rPr>
              <a:t> Se assomam óbices inesperados não descoroçoes, insistindo, ainda assim. Se surpresas infelizes conspiram à hora do teu encontro semanal com Ele, não desesperes e retoma as tentativas, perseverando...</a:t>
            </a:r>
            <a:endParaRPr lang="pt-BR" sz="4000" b="1"/>
          </a:p>
        </p:txBody>
      </p:sp>
    </p:spTree>
    <p:extLst>
      <p:ext uri="{BB962C8B-B14F-4D97-AF65-F5344CB8AC3E}">
        <p14:creationId xmlns:p14="http://schemas.microsoft.com/office/powerpoint/2010/main" val="2916336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DF12FA1-E5D8-B0AC-B648-41EDB3DD6D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6184" y="1483277"/>
            <a:ext cx="10903908" cy="358944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just">
              <a:buNone/>
            </a:pPr>
            <a:r>
              <a:rPr lang="pt-BR" sz="4000" b="1" dirty="0">
                <a:ea typeface="+mn-lt"/>
                <a:cs typeface="+mn-lt"/>
              </a:rPr>
              <a:t>   Quando Cristo penetra a alma do discípulo, refá-la, quando visita a família em prece, sustenta-a.</a:t>
            </a:r>
            <a:br>
              <a:rPr lang="pt-BR" sz="4000" b="1" dirty="0">
                <a:ea typeface="+mn-lt"/>
                <a:cs typeface="+mn-lt"/>
              </a:rPr>
            </a:br>
            <a:br>
              <a:rPr lang="pt-BR" sz="4000" b="1" dirty="0">
                <a:ea typeface="+mn-lt"/>
                <a:cs typeface="+mn-lt"/>
              </a:rPr>
            </a:br>
            <a:r>
              <a:rPr lang="pt-BR" sz="4000" b="1" dirty="0">
                <a:ea typeface="+mn-lt"/>
                <a:cs typeface="+mn-lt"/>
              </a:rPr>
              <a:t>   Faze do teu lar um santuário onde se possa aspirar o aroma da felicidade e fruir o néctar da paz.</a:t>
            </a:r>
            <a:endParaRPr lang="pt-BR" sz="4000" b="1" dirty="0"/>
          </a:p>
        </p:txBody>
      </p:sp>
    </p:spTree>
    <p:extLst>
      <p:ext uri="{BB962C8B-B14F-4D97-AF65-F5344CB8AC3E}">
        <p14:creationId xmlns:p14="http://schemas.microsoft.com/office/powerpoint/2010/main" val="9686212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7C84DA4-EC62-0F8A-94D5-BD7422E72C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054" y="1439103"/>
            <a:ext cx="10241299" cy="398701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just">
              <a:buNone/>
            </a:pPr>
            <a:r>
              <a:rPr lang="pt-BR" sz="4000" b="1" dirty="0">
                <a:ea typeface="+mn-lt"/>
                <a:cs typeface="+mn-lt"/>
              </a:rPr>
              <a:t>   Sob o dossel das estrelas, no passado, o Senhor, enquanto conosco, instaurou nos lares humildes dos discípulos o convívio da prece, da palestra edificante, inaugurando a era da convivência pacífica, da discussão produtiva, do intercâmbio com o Mundo Excelso...</a:t>
            </a:r>
            <a:endParaRPr lang="pt-BR" sz="4000" b="1" dirty="0"/>
          </a:p>
        </p:txBody>
      </p:sp>
    </p:spTree>
    <p:extLst>
      <p:ext uri="{BB962C8B-B14F-4D97-AF65-F5344CB8AC3E}">
        <p14:creationId xmlns:p14="http://schemas.microsoft.com/office/powerpoint/2010/main" val="17582642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F82BB8C-C6F8-C227-EA04-07F97808F8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2445" y="1505363"/>
            <a:ext cx="10925994" cy="402014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just">
              <a:buNone/>
            </a:pPr>
            <a:r>
              <a:rPr lang="pt-BR" sz="4000" b="1" dirty="0">
                <a:ea typeface="+mn-lt"/>
                <a:cs typeface="+mn-lt"/>
              </a:rPr>
              <a:t>   Abrindo-lhe o lar uma vez que seja, em cada sete dias, experimentarás com Ele a inexcedível ventura de aprender a amar para bem servir e crescer para a liberdade que nos alçará além e acima das próprias limitações, integrando-nos na família universal em nome do Amor de Nosso Pai.</a:t>
            </a:r>
            <a:endParaRPr lang="pt-BR" sz="4000" b="1" dirty="0"/>
          </a:p>
        </p:txBody>
      </p:sp>
    </p:spTree>
    <p:extLst>
      <p:ext uri="{BB962C8B-B14F-4D97-AF65-F5344CB8AC3E}">
        <p14:creationId xmlns:p14="http://schemas.microsoft.com/office/powerpoint/2010/main" val="15688054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821940F-7A1D-4ACC-85B4-A932898AB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AB0BC72-1C3A-421F-AB0A-D480DA93F9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228763" cy="6858000"/>
          </a:xfrm>
          <a:custGeom>
            <a:avLst/>
            <a:gdLst>
              <a:gd name="connsiteX0" fmla="*/ 0 w 7228763"/>
              <a:gd name="connsiteY0" fmla="*/ 0 h 6858000"/>
              <a:gd name="connsiteX1" fmla="*/ 501961 w 7228763"/>
              <a:gd name="connsiteY1" fmla="*/ 0 h 6858000"/>
              <a:gd name="connsiteX2" fmla="*/ 723901 w 7228763"/>
              <a:gd name="connsiteY2" fmla="*/ 0 h 6858000"/>
              <a:gd name="connsiteX3" fmla="*/ 7228583 w 7228763"/>
              <a:gd name="connsiteY3" fmla="*/ 0 h 6858000"/>
              <a:gd name="connsiteX4" fmla="*/ 7228763 w 7228763"/>
              <a:gd name="connsiteY4" fmla="*/ 1 h 6858000"/>
              <a:gd name="connsiteX5" fmla="*/ 7221350 w 7228763"/>
              <a:gd name="connsiteY5" fmla="*/ 30700 h 6858000"/>
              <a:gd name="connsiteX6" fmla="*/ 7199900 w 7228763"/>
              <a:gd name="connsiteY6" fmla="*/ 310025 h 6858000"/>
              <a:gd name="connsiteX7" fmla="*/ 7214938 w 7228763"/>
              <a:gd name="connsiteY7" fmla="*/ 443960 h 6858000"/>
              <a:gd name="connsiteX8" fmla="*/ 7174238 w 7228763"/>
              <a:gd name="connsiteY8" fmla="*/ 642659 h 6858000"/>
              <a:gd name="connsiteX9" fmla="*/ 7166213 w 7228763"/>
              <a:gd name="connsiteY9" fmla="*/ 673307 h 6858000"/>
              <a:gd name="connsiteX10" fmla="*/ 7128963 w 7228763"/>
              <a:gd name="connsiteY10" fmla="*/ 839641 h 6858000"/>
              <a:gd name="connsiteX11" fmla="*/ 7066183 w 7228763"/>
              <a:gd name="connsiteY11" fmla="*/ 958357 h 6858000"/>
              <a:gd name="connsiteX12" fmla="*/ 7070620 w 7228763"/>
              <a:gd name="connsiteY12" fmla="*/ 963398 h 6858000"/>
              <a:gd name="connsiteX13" fmla="*/ 7022851 w 7228763"/>
              <a:gd name="connsiteY13" fmla="*/ 1117169 h 6858000"/>
              <a:gd name="connsiteX14" fmla="*/ 7019920 w 7228763"/>
              <a:gd name="connsiteY14" fmla="*/ 1144352 h 6858000"/>
              <a:gd name="connsiteX15" fmla="*/ 7021476 w 7228763"/>
              <a:gd name="connsiteY15" fmla="*/ 1164484 h 6858000"/>
              <a:gd name="connsiteX16" fmla="*/ 7005576 w 7228763"/>
              <a:gd name="connsiteY16" fmla="*/ 1213829 h 6858000"/>
              <a:gd name="connsiteX17" fmla="*/ 6970919 w 7228763"/>
              <a:gd name="connsiteY17" fmla="*/ 1294823 h 6858000"/>
              <a:gd name="connsiteX18" fmla="*/ 6965413 w 7228763"/>
              <a:gd name="connsiteY18" fmla="*/ 1312193 h 6858000"/>
              <a:gd name="connsiteX19" fmla="*/ 6968106 w 7228763"/>
              <a:gd name="connsiteY19" fmla="*/ 1327626 h 6858000"/>
              <a:gd name="connsiteX20" fmla="*/ 6975202 w 7228763"/>
              <a:gd name="connsiteY20" fmla="*/ 1331644 h 6858000"/>
              <a:gd name="connsiteX21" fmla="*/ 6973366 w 7228763"/>
              <a:gd name="connsiteY21" fmla="*/ 1341276 h 6858000"/>
              <a:gd name="connsiteX22" fmla="*/ 6974428 w 7228763"/>
              <a:gd name="connsiteY22" fmla="*/ 1343945 h 6858000"/>
              <a:gd name="connsiteX23" fmla="*/ 6978971 w 7228763"/>
              <a:gd name="connsiteY23" fmla="*/ 1359134 h 6858000"/>
              <a:gd name="connsiteX24" fmla="*/ 6946335 w 7228763"/>
              <a:gd name="connsiteY24" fmla="*/ 1427803 h 6858000"/>
              <a:gd name="connsiteX25" fmla="*/ 6907208 w 7228763"/>
              <a:gd name="connsiteY25" fmla="*/ 1540278 h 6858000"/>
              <a:gd name="connsiteX26" fmla="*/ 6901698 w 7228763"/>
              <a:gd name="connsiteY26" fmla="*/ 1547262 h 6858000"/>
              <a:gd name="connsiteX27" fmla="*/ 6902877 w 7228763"/>
              <a:gd name="connsiteY27" fmla="*/ 1577056 h 6858000"/>
              <a:gd name="connsiteX28" fmla="*/ 6904067 w 7228763"/>
              <a:gd name="connsiteY28" fmla="*/ 1595898 h 6858000"/>
              <a:gd name="connsiteX29" fmla="*/ 6891817 w 7228763"/>
              <a:gd name="connsiteY29" fmla="*/ 1703726 h 6858000"/>
              <a:gd name="connsiteX30" fmla="*/ 6898520 w 7228763"/>
              <a:gd name="connsiteY30" fmla="*/ 1809535 h 6858000"/>
              <a:gd name="connsiteX31" fmla="*/ 6897783 w 7228763"/>
              <a:gd name="connsiteY31" fmla="*/ 2018310 h 6858000"/>
              <a:gd name="connsiteX32" fmla="*/ 6887647 w 7228763"/>
              <a:gd name="connsiteY32" fmla="*/ 2071355 h 6858000"/>
              <a:gd name="connsiteX33" fmla="*/ 6888952 w 7228763"/>
              <a:gd name="connsiteY33" fmla="*/ 2141166 h 6858000"/>
              <a:gd name="connsiteX34" fmla="*/ 6887101 w 7228763"/>
              <a:gd name="connsiteY34" fmla="*/ 2154548 h 6858000"/>
              <a:gd name="connsiteX35" fmla="*/ 6880519 w 7228763"/>
              <a:gd name="connsiteY35" fmla="*/ 2158153 h 6858000"/>
              <a:gd name="connsiteX36" fmla="*/ 6873389 w 7228763"/>
              <a:gd name="connsiteY36" fmla="*/ 2178174 h 6858000"/>
              <a:gd name="connsiteX37" fmla="*/ 6871679 w 7228763"/>
              <a:gd name="connsiteY37" fmla="*/ 2202858 h 6858000"/>
              <a:gd name="connsiteX38" fmla="*/ 6870321 w 7228763"/>
              <a:gd name="connsiteY38" fmla="*/ 2320214 h 6858000"/>
              <a:gd name="connsiteX39" fmla="*/ 6857787 w 7228763"/>
              <a:gd name="connsiteY39" fmla="*/ 2417011 h 6858000"/>
              <a:gd name="connsiteX40" fmla="*/ 6850905 w 7228763"/>
              <a:gd name="connsiteY40" fmla="*/ 2454207 h 6858000"/>
              <a:gd name="connsiteX41" fmla="*/ 6848900 w 7228763"/>
              <a:gd name="connsiteY41" fmla="*/ 2487203 h 6858000"/>
              <a:gd name="connsiteX42" fmla="*/ 6837487 w 7228763"/>
              <a:gd name="connsiteY42" fmla="*/ 2512282 h 6858000"/>
              <a:gd name="connsiteX43" fmla="*/ 6838494 w 7228763"/>
              <a:gd name="connsiteY43" fmla="*/ 2514318 h 6858000"/>
              <a:gd name="connsiteX44" fmla="*/ 6863982 w 7228763"/>
              <a:gd name="connsiteY44" fmla="*/ 2574334 h 6858000"/>
              <a:gd name="connsiteX45" fmla="*/ 6862893 w 7228763"/>
              <a:gd name="connsiteY45" fmla="*/ 2579877 h 6858000"/>
              <a:gd name="connsiteX46" fmla="*/ 6863047 w 7228763"/>
              <a:gd name="connsiteY46" fmla="*/ 2608928 h 6858000"/>
              <a:gd name="connsiteX47" fmla="*/ 6862462 w 7228763"/>
              <a:gd name="connsiteY47" fmla="*/ 2613111 h 6858000"/>
              <a:gd name="connsiteX48" fmla="*/ 6854084 w 7228763"/>
              <a:gd name="connsiteY48" fmla="*/ 2621996 h 6858000"/>
              <a:gd name="connsiteX49" fmla="*/ 6856559 w 7228763"/>
              <a:gd name="connsiteY49" fmla="*/ 2634265 h 6858000"/>
              <a:gd name="connsiteX50" fmla="*/ 6847985 w 7228763"/>
              <a:gd name="connsiteY50" fmla="*/ 2647237 h 6858000"/>
              <a:gd name="connsiteX51" fmla="*/ 6854115 w 7228763"/>
              <a:gd name="connsiteY51" fmla="*/ 2650786 h 6858000"/>
              <a:gd name="connsiteX52" fmla="*/ 6859942 w 7228763"/>
              <a:gd name="connsiteY52" fmla="*/ 2661993 h 6858000"/>
              <a:gd name="connsiteX53" fmla="*/ 6851884 w 7228763"/>
              <a:gd name="connsiteY53" fmla="*/ 2670949 h 6858000"/>
              <a:gd name="connsiteX54" fmla="*/ 6846115 w 7228763"/>
              <a:gd name="connsiteY54" fmla="*/ 2690255 h 6858000"/>
              <a:gd name="connsiteX55" fmla="*/ 6846964 w 7228763"/>
              <a:gd name="connsiteY55" fmla="*/ 2695683 h 6858000"/>
              <a:gd name="connsiteX56" fmla="*/ 6836011 w 7228763"/>
              <a:gd name="connsiteY56" fmla="*/ 2713964 h 6858000"/>
              <a:gd name="connsiteX57" fmla="*/ 6830478 w 7228763"/>
              <a:gd name="connsiteY57" fmla="*/ 2730175 h 6858000"/>
              <a:gd name="connsiteX58" fmla="*/ 6841091 w 7228763"/>
              <a:gd name="connsiteY58" fmla="*/ 2763497 h 6858000"/>
              <a:gd name="connsiteX59" fmla="*/ 6803520 w 7228763"/>
              <a:gd name="connsiteY59" fmla="*/ 3051539 h 6858000"/>
              <a:gd name="connsiteX60" fmla="*/ 6733280 w 7228763"/>
              <a:gd name="connsiteY60" fmla="*/ 3335396 h 6858000"/>
              <a:gd name="connsiteX61" fmla="*/ 6735884 w 7228763"/>
              <a:gd name="connsiteY61" fmla="*/ 3456509 h 6858000"/>
              <a:gd name="connsiteX62" fmla="*/ 6715764 w 7228763"/>
              <a:gd name="connsiteY62" fmla="*/ 3531827 h 6858000"/>
              <a:gd name="connsiteX63" fmla="*/ 6730329 w 7228763"/>
              <a:gd name="connsiteY63" fmla="*/ 3570877 h 6858000"/>
              <a:gd name="connsiteX64" fmla="*/ 6727426 w 7228763"/>
              <a:gd name="connsiteY64" fmla="*/ 3583849 h 6858000"/>
              <a:gd name="connsiteX65" fmla="*/ 6718706 w 7228763"/>
              <a:gd name="connsiteY65" fmla="*/ 3592763 h 6858000"/>
              <a:gd name="connsiteX66" fmla="*/ 6693350 w 7228763"/>
              <a:gd name="connsiteY66" fmla="*/ 3653485 h 6858000"/>
              <a:gd name="connsiteX67" fmla="*/ 6685983 w 7228763"/>
              <a:gd name="connsiteY67" fmla="*/ 3670528 h 6858000"/>
              <a:gd name="connsiteX68" fmla="*/ 6687033 w 7228763"/>
              <a:gd name="connsiteY68" fmla="*/ 3685990 h 6858000"/>
              <a:gd name="connsiteX69" fmla="*/ 6693711 w 7228763"/>
              <a:gd name="connsiteY69" fmla="*/ 3690283 h 6858000"/>
              <a:gd name="connsiteX70" fmla="*/ 6690843 w 7228763"/>
              <a:gd name="connsiteY70" fmla="*/ 3699787 h 6858000"/>
              <a:gd name="connsiteX71" fmla="*/ 6691624 w 7228763"/>
              <a:gd name="connsiteY71" fmla="*/ 3702486 h 6858000"/>
              <a:gd name="connsiteX72" fmla="*/ 6694549 w 7228763"/>
              <a:gd name="connsiteY72" fmla="*/ 3717784 h 6858000"/>
              <a:gd name="connsiteX73" fmla="*/ 6662489 w 7228763"/>
              <a:gd name="connsiteY73" fmla="*/ 3746229 h 6858000"/>
              <a:gd name="connsiteX74" fmla="*/ 6575429 w 7228763"/>
              <a:gd name="connsiteY74" fmla="*/ 3924910 h 6858000"/>
              <a:gd name="connsiteX75" fmla="*/ 6538994 w 7228763"/>
              <a:gd name="connsiteY75" fmla="*/ 3989353 h 6858000"/>
              <a:gd name="connsiteX76" fmla="*/ 6535698 w 7228763"/>
              <a:gd name="connsiteY76" fmla="*/ 4033899 h 6858000"/>
              <a:gd name="connsiteX77" fmla="*/ 6527053 w 7228763"/>
              <a:gd name="connsiteY77" fmla="*/ 4142250 h 6858000"/>
              <a:gd name="connsiteX78" fmla="*/ 6501843 w 7228763"/>
              <a:gd name="connsiteY78" fmla="*/ 4329442 h 6858000"/>
              <a:gd name="connsiteX79" fmla="*/ 6489841 w 7228763"/>
              <a:gd name="connsiteY79" fmla="*/ 4456184 h 6858000"/>
              <a:gd name="connsiteX80" fmla="*/ 6482918 w 7228763"/>
              <a:gd name="connsiteY80" fmla="*/ 4468478 h 6858000"/>
              <a:gd name="connsiteX81" fmla="*/ 6484019 w 7228763"/>
              <a:gd name="connsiteY81" fmla="*/ 4469862 h 6858000"/>
              <a:gd name="connsiteX82" fmla="*/ 6481759 w 7228763"/>
              <a:gd name="connsiteY82" fmla="*/ 4483797 h 6858000"/>
              <a:gd name="connsiteX83" fmla="*/ 6477370 w 7228763"/>
              <a:gd name="connsiteY83" fmla="*/ 4487091 h 6858000"/>
              <a:gd name="connsiteX84" fmla="*/ 6474598 w 7228763"/>
              <a:gd name="connsiteY84" fmla="*/ 4496728 h 6858000"/>
              <a:gd name="connsiteX85" fmla="*/ 6465848 w 7228763"/>
              <a:gd name="connsiteY85" fmla="*/ 4515918 h 6858000"/>
              <a:gd name="connsiteX86" fmla="*/ 6467296 w 7228763"/>
              <a:gd name="connsiteY86" fmla="*/ 4519316 h 6858000"/>
              <a:gd name="connsiteX87" fmla="*/ 6458903 w 7228763"/>
              <a:gd name="connsiteY87" fmla="*/ 4547957 h 6858000"/>
              <a:gd name="connsiteX88" fmla="*/ 6460248 w 7228763"/>
              <a:gd name="connsiteY88" fmla="*/ 4548262 h 6858000"/>
              <a:gd name="connsiteX89" fmla="*/ 6464276 w 7228763"/>
              <a:gd name="connsiteY89" fmla="*/ 4555939 h 6858000"/>
              <a:gd name="connsiteX90" fmla="*/ 6468635 w 7228763"/>
              <a:gd name="connsiteY90" fmla="*/ 4570815 h 6858000"/>
              <a:gd name="connsiteX91" fmla="*/ 6488206 w 7228763"/>
              <a:gd name="connsiteY91" fmla="*/ 4633846 h 6858000"/>
              <a:gd name="connsiteX92" fmla="*/ 6487272 w 7228763"/>
              <a:gd name="connsiteY92" fmla="*/ 4639816 h 6858000"/>
              <a:gd name="connsiteX93" fmla="*/ 6487581 w 7228763"/>
              <a:gd name="connsiteY93" fmla="*/ 4639923 h 6858000"/>
              <a:gd name="connsiteX94" fmla="*/ 6487249 w 7228763"/>
              <a:gd name="connsiteY94" fmla="*/ 4646192 h 6858000"/>
              <a:gd name="connsiteX95" fmla="*/ 6485570 w 7228763"/>
              <a:gd name="connsiteY95" fmla="*/ 4650706 h 6858000"/>
              <a:gd name="connsiteX96" fmla="*/ 6483759 w 7228763"/>
              <a:gd name="connsiteY96" fmla="*/ 4662290 h 6858000"/>
              <a:gd name="connsiteX97" fmla="*/ 6485315 w 7228763"/>
              <a:gd name="connsiteY97" fmla="*/ 4666180 h 6858000"/>
              <a:gd name="connsiteX98" fmla="*/ 6489077 w 7228763"/>
              <a:gd name="connsiteY98" fmla="*/ 4667585 h 6858000"/>
              <a:gd name="connsiteX99" fmla="*/ 6488467 w 7228763"/>
              <a:gd name="connsiteY99" fmla="*/ 4668660 h 6858000"/>
              <a:gd name="connsiteX100" fmla="*/ 6496179 w 7228763"/>
              <a:gd name="connsiteY100" fmla="*/ 4689807 h 6858000"/>
              <a:gd name="connsiteX101" fmla="*/ 6500957 w 7228763"/>
              <a:gd name="connsiteY101" fmla="*/ 4737890 h 6858000"/>
              <a:gd name="connsiteX102" fmla="*/ 6498641 w 7228763"/>
              <a:gd name="connsiteY102" fmla="*/ 4765657 h 6858000"/>
              <a:gd name="connsiteX103" fmla="*/ 6497829 w 7228763"/>
              <a:gd name="connsiteY103" fmla="*/ 4841463 h 6858000"/>
              <a:gd name="connsiteX104" fmla="*/ 6521578 w 7228763"/>
              <a:gd name="connsiteY104" fmla="*/ 4969863 h 6858000"/>
              <a:gd name="connsiteX105" fmla="*/ 6518695 w 7228763"/>
              <a:gd name="connsiteY105" fmla="*/ 4974028 h 6858000"/>
              <a:gd name="connsiteX106" fmla="*/ 6516513 w 7228763"/>
              <a:gd name="connsiteY106" fmla="*/ 4980318 h 6858000"/>
              <a:gd name="connsiteX107" fmla="*/ 6516763 w 7228763"/>
              <a:gd name="connsiteY107" fmla="*/ 4980501 h 6858000"/>
              <a:gd name="connsiteX108" fmla="*/ 6514121 w 7228763"/>
              <a:gd name="connsiteY108" fmla="*/ 4986338 h 6858000"/>
              <a:gd name="connsiteX109" fmla="*/ 6511173 w 7228763"/>
              <a:gd name="connsiteY109" fmla="*/ 4991296 h 6858000"/>
              <a:gd name="connsiteX110" fmla="*/ 6546537 w 7228763"/>
              <a:gd name="connsiteY110" fmla="*/ 5076895 h 6858000"/>
              <a:gd name="connsiteX111" fmla="*/ 6544581 w 7228763"/>
              <a:gd name="connsiteY111" fmla="*/ 5081568 h 6858000"/>
              <a:gd name="connsiteX112" fmla="*/ 6543750 w 7228763"/>
              <a:gd name="connsiteY112" fmla="*/ 5088173 h 6858000"/>
              <a:gd name="connsiteX113" fmla="*/ 6544034 w 7228763"/>
              <a:gd name="connsiteY113" fmla="*/ 5088300 h 6858000"/>
              <a:gd name="connsiteX114" fmla="*/ 6542660 w 7228763"/>
              <a:gd name="connsiteY114" fmla="*/ 5094558 h 6858000"/>
              <a:gd name="connsiteX115" fmla="*/ 6532096 w 7228763"/>
              <a:gd name="connsiteY115" fmla="*/ 5125620 h 6858000"/>
              <a:gd name="connsiteX116" fmla="*/ 6533049 w 7228763"/>
              <a:gd name="connsiteY116" fmla="*/ 5268004 h 6858000"/>
              <a:gd name="connsiteX117" fmla="*/ 6533970 w 7228763"/>
              <a:gd name="connsiteY117" fmla="*/ 5269530 h 6858000"/>
              <a:gd name="connsiteX118" fmla="*/ 6502603 w 7228763"/>
              <a:gd name="connsiteY118" fmla="*/ 5390941 h 6858000"/>
              <a:gd name="connsiteX119" fmla="*/ 6477660 w 7228763"/>
              <a:gd name="connsiteY119" fmla="*/ 5539927 h 6858000"/>
              <a:gd name="connsiteX120" fmla="*/ 6456458 w 7228763"/>
              <a:gd name="connsiteY120" fmla="*/ 5791594 h 6858000"/>
              <a:gd name="connsiteX121" fmla="*/ 6434556 w 7228763"/>
              <a:gd name="connsiteY121" fmla="*/ 5855206 h 6858000"/>
              <a:gd name="connsiteX122" fmla="*/ 6418454 w 7228763"/>
              <a:gd name="connsiteY122" fmla="*/ 5873582 h 6858000"/>
              <a:gd name="connsiteX123" fmla="*/ 6419875 w 7228763"/>
              <a:gd name="connsiteY123" fmla="*/ 5876037 h 6858000"/>
              <a:gd name="connsiteX124" fmla="*/ 6419775 w 7228763"/>
              <a:gd name="connsiteY124" fmla="*/ 5886534 h 6858000"/>
              <a:gd name="connsiteX125" fmla="*/ 6426971 w 7228763"/>
              <a:gd name="connsiteY125" fmla="*/ 5888644 h 6858000"/>
              <a:gd name="connsiteX126" fmla="*/ 6431999 w 7228763"/>
              <a:gd name="connsiteY126" fmla="*/ 5903832 h 6858000"/>
              <a:gd name="connsiteX127" fmla="*/ 6429798 w 7228763"/>
              <a:gd name="connsiteY127" fmla="*/ 5923391 h 6858000"/>
              <a:gd name="connsiteX128" fmla="*/ 6434072 w 7228763"/>
              <a:gd name="connsiteY128" fmla="*/ 6013205 h 6858000"/>
              <a:gd name="connsiteX129" fmla="*/ 6439333 w 7228763"/>
              <a:gd name="connsiteY129" fmla="*/ 6074018 h 6858000"/>
              <a:gd name="connsiteX130" fmla="*/ 6463083 w 7228763"/>
              <a:gd name="connsiteY130" fmla="*/ 6130837 h 6858000"/>
              <a:gd name="connsiteX131" fmla="*/ 6457360 w 7228763"/>
              <a:gd name="connsiteY131" fmla="*/ 6152982 h 6858000"/>
              <a:gd name="connsiteX132" fmla="*/ 6495529 w 7228763"/>
              <a:gd name="connsiteY132" fmla="*/ 6221100 h 6858000"/>
              <a:gd name="connsiteX133" fmla="*/ 6514948 w 7228763"/>
              <a:gd name="connsiteY133" fmla="*/ 6287550 h 6858000"/>
              <a:gd name="connsiteX134" fmla="*/ 6545124 w 7228763"/>
              <a:gd name="connsiteY134" fmla="*/ 6401595 h 6858000"/>
              <a:gd name="connsiteX135" fmla="*/ 6525833 w 7228763"/>
              <a:gd name="connsiteY135" fmla="*/ 6487110 h 6858000"/>
              <a:gd name="connsiteX136" fmla="*/ 6554825 w 7228763"/>
              <a:gd name="connsiteY136" fmla="*/ 6588589 h 6858000"/>
              <a:gd name="connsiteX137" fmla="*/ 6601569 w 7228763"/>
              <a:gd name="connsiteY137" fmla="*/ 6769963 h 6858000"/>
              <a:gd name="connsiteX138" fmla="*/ 6620945 w 7228763"/>
              <a:gd name="connsiteY138" fmla="*/ 6835814 h 6858000"/>
              <a:gd name="connsiteX139" fmla="*/ 6625906 w 7228763"/>
              <a:gd name="connsiteY139" fmla="*/ 6858000 h 6858000"/>
              <a:gd name="connsiteX140" fmla="*/ 723901 w 7228763"/>
              <a:gd name="connsiteY140" fmla="*/ 6858000 h 6858000"/>
              <a:gd name="connsiteX141" fmla="*/ 501961 w 7228763"/>
              <a:gd name="connsiteY141" fmla="*/ 6858000 h 6858000"/>
              <a:gd name="connsiteX142" fmla="*/ 0 w 7228763"/>
              <a:gd name="connsiteY142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</a:cxnLst>
            <a:rect l="l" t="t" r="r" b="b"/>
            <a:pathLst>
              <a:path w="7228763" h="6858000">
                <a:moveTo>
                  <a:pt x="0" y="0"/>
                </a:moveTo>
                <a:lnTo>
                  <a:pt x="501961" y="0"/>
                </a:lnTo>
                <a:lnTo>
                  <a:pt x="723901" y="0"/>
                </a:lnTo>
                <a:lnTo>
                  <a:pt x="7228583" y="0"/>
                </a:lnTo>
                <a:lnTo>
                  <a:pt x="7228763" y="1"/>
                </a:lnTo>
                <a:lnTo>
                  <a:pt x="7221350" y="30700"/>
                </a:lnTo>
                <a:cubicBezTo>
                  <a:pt x="7216059" y="84364"/>
                  <a:pt x="7200969" y="241149"/>
                  <a:pt x="7199900" y="310025"/>
                </a:cubicBezTo>
                <a:cubicBezTo>
                  <a:pt x="7203643" y="367544"/>
                  <a:pt x="7214102" y="408251"/>
                  <a:pt x="7214938" y="443960"/>
                </a:cubicBezTo>
                <a:cubicBezTo>
                  <a:pt x="7210660" y="499397"/>
                  <a:pt x="7182360" y="604434"/>
                  <a:pt x="7174238" y="642659"/>
                </a:cubicBezTo>
                <a:cubicBezTo>
                  <a:pt x="7182965" y="657287"/>
                  <a:pt x="7155519" y="658191"/>
                  <a:pt x="7166213" y="673307"/>
                </a:cubicBezTo>
                <a:cubicBezTo>
                  <a:pt x="7166618" y="693769"/>
                  <a:pt x="7143764" y="797295"/>
                  <a:pt x="7128963" y="839641"/>
                </a:cubicBezTo>
                <a:cubicBezTo>
                  <a:pt x="7112293" y="887148"/>
                  <a:pt x="7075906" y="937731"/>
                  <a:pt x="7066183" y="958357"/>
                </a:cubicBezTo>
                <a:cubicBezTo>
                  <a:pt x="7056459" y="978983"/>
                  <a:pt x="7077843" y="936930"/>
                  <a:pt x="7070620" y="963398"/>
                </a:cubicBezTo>
                <a:cubicBezTo>
                  <a:pt x="7063399" y="989867"/>
                  <a:pt x="7031301" y="1087010"/>
                  <a:pt x="7022851" y="1117169"/>
                </a:cubicBezTo>
                <a:cubicBezTo>
                  <a:pt x="7039554" y="1118586"/>
                  <a:pt x="7009272" y="1135372"/>
                  <a:pt x="7019920" y="1144352"/>
                </a:cubicBezTo>
                <a:cubicBezTo>
                  <a:pt x="7029274" y="1150681"/>
                  <a:pt x="7022270" y="1157251"/>
                  <a:pt x="7021476" y="1164484"/>
                </a:cubicBezTo>
                <a:cubicBezTo>
                  <a:pt x="7028800" y="1173524"/>
                  <a:pt x="7015215" y="1205209"/>
                  <a:pt x="7005576" y="1213829"/>
                </a:cubicBezTo>
                <a:cubicBezTo>
                  <a:pt x="6972150" y="1235037"/>
                  <a:pt x="6996546" y="1277327"/>
                  <a:pt x="6970919" y="1294823"/>
                </a:cubicBezTo>
                <a:cubicBezTo>
                  <a:pt x="6967139" y="1300845"/>
                  <a:pt x="6965581" y="1306615"/>
                  <a:pt x="6965413" y="1312193"/>
                </a:cubicBezTo>
                <a:lnTo>
                  <a:pt x="6968106" y="1327626"/>
                </a:lnTo>
                <a:lnTo>
                  <a:pt x="6975202" y="1331644"/>
                </a:lnTo>
                <a:lnTo>
                  <a:pt x="6973366" y="1341276"/>
                </a:lnTo>
                <a:cubicBezTo>
                  <a:pt x="6973720" y="1342166"/>
                  <a:pt x="6974074" y="1343055"/>
                  <a:pt x="6974428" y="1343945"/>
                </a:cubicBezTo>
                <a:cubicBezTo>
                  <a:pt x="6976493" y="1349040"/>
                  <a:pt x="6978286" y="1354080"/>
                  <a:pt x="6978971" y="1359134"/>
                </a:cubicBezTo>
                <a:cubicBezTo>
                  <a:pt x="6974288" y="1373109"/>
                  <a:pt x="6958295" y="1397612"/>
                  <a:pt x="6946335" y="1427803"/>
                </a:cubicBezTo>
                <a:cubicBezTo>
                  <a:pt x="6924178" y="1460349"/>
                  <a:pt x="6924483" y="1505076"/>
                  <a:pt x="6907208" y="1540278"/>
                </a:cubicBezTo>
                <a:lnTo>
                  <a:pt x="6901698" y="1547262"/>
                </a:lnTo>
                <a:lnTo>
                  <a:pt x="6902877" y="1577056"/>
                </a:lnTo>
                <a:cubicBezTo>
                  <a:pt x="6907187" y="1582205"/>
                  <a:pt x="6908314" y="1589568"/>
                  <a:pt x="6904067" y="1595898"/>
                </a:cubicBezTo>
                <a:lnTo>
                  <a:pt x="6891817" y="1703726"/>
                </a:lnTo>
                <a:cubicBezTo>
                  <a:pt x="6890892" y="1739332"/>
                  <a:pt x="6882506" y="1754453"/>
                  <a:pt x="6898520" y="1809535"/>
                </a:cubicBezTo>
                <a:cubicBezTo>
                  <a:pt x="6919736" y="1868036"/>
                  <a:pt x="6890400" y="1952670"/>
                  <a:pt x="6897783" y="2018310"/>
                </a:cubicBezTo>
                <a:cubicBezTo>
                  <a:pt x="6868750" y="2053162"/>
                  <a:pt x="6894827" y="2034561"/>
                  <a:pt x="6887647" y="2071355"/>
                </a:cubicBezTo>
                <a:lnTo>
                  <a:pt x="6888952" y="2141166"/>
                </a:lnTo>
                <a:lnTo>
                  <a:pt x="6887101" y="2154548"/>
                </a:lnTo>
                <a:lnTo>
                  <a:pt x="6880519" y="2158153"/>
                </a:lnTo>
                <a:lnTo>
                  <a:pt x="6873389" y="2178174"/>
                </a:lnTo>
                <a:cubicBezTo>
                  <a:pt x="6871658" y="2185696"/>
                  <a:pt x="6870890" y="2193828"/>
                  <a:pt x="6871679" y="2202858"/>
                </a:cubicBezTo>
                <a:cubicBezTo>
                  <a:pt x="6884787" y="2232772"/>
                  <a:pt x="6852680" y="2283357"/>
                  <a:pt x="6870321" y="2320214"/>
                </a:cubicBezTo>
                <a:cubicBezTo>
                  <a:pt x="6868006" y="2355906"/>
                  <a:pt x="6861023" y="2394678"/>
                  <a:pt x="6857787" y="2417011"/>
                </a:cubicBezTo>
                <a:cubicBezTo>
                  <a:pt x="6846931" y="2426377"/>
                  <a:pt x="6863720" y="2456509"/>
                  <a:pt x="6850905" y="2454207"/>
                </a:cubicBezTo>
                <a:cubicBezTo>
                  <a:pt x="6856659" y="2464947"/>
                  <a:pt x="6853850" y="2476105"/>
                  <a:pt x="6848900" y="2487203"/>
                </a:cubicBezTo>
                <a:lnTo>
                  <a:pt x="6837487" y="2512282"/>
                </a:lnTo>
                <a:cubicBezTo>
                  <a:pt x="6837823" y="2512961"/>
                  <a:pt x="6838158" y="2513640"/>
                  <a:pt x="6838494" y="2514318"/>
                </a:cubicBezTo>
                <a:cubicBezTo>
                  <a:pt x="6846991" y="2534324"/>
                  <a:pt x="6855486" y="2554328"/>
                  <a:pt x="6863982" y="2574334"/>
                </a:cubicBezTo>
                <a:lnTo>
                  <a:pt x="6862893" y="2579877"/>
                </a:lnTo>
                <a:cubicBezTo>
                  <a:pt x="6862738" y="2585644"/>
                  <a:pt x="6863120" y="2603388"/>
                  <a:pt x="6863047" y="2608928"/>
                </a:cubicBezTo>
                <a:lnTo>
                  <a:pt x="6862462" y="2613111"/>
                </a:lnTo>
                <a:lnTo>
                  <a:pt x="6854084" y="2621996"/>
                </a:lnTo>
                <a:lnTo>
                  <a:pt x="6856559" y="2634265"/>
                </a:lnTo>
                <a:lnTo>
                  <a:pt x="6847985" y="2647237"/>
                </a:lnTo>
                <a:cubicBezTo>
                  <a:pt x="6850226" y="2648158"/>
                  <a:pt x="6852294" y="2649356"/>
                  <a:pt x="6854115" y="2650786"/>
                </a:cubicBezTo>
                <a:lnTo>
                  <a:pt x="6859942" y="2661993"/>
                </a:lnTo>
                <a:lnTo>
                  <a:pt x="6851884" y="2670949"/>
                </a:lnTo>
                <a:cubicBezTo>
                  <a:pt x="6864376" y="2672007"/>
                  <a:pt x="6849871" y="2681695"/>
                  <a:pt x="6846115" y="2690255"/>
                </a:cubicBezTo>
                <a:lnTo>
                  <a:pt x="6846964" y="2695683"/>
                </a:lnTo>
                <a:lnTo>
                  <a:pt x="6836011" y="2713964"/>
                </a:lnTo>
                <a:lnTo>
                  <a:pt x="6830478" y="2730175"/>
                </a:lnTo>
                <a:lnTo>
                  <a:pt x="6841091" y="2763497"/>
                </a:lnTo>
                <a:lnTo>
                  <a:pt x="6803520" y="3051539"/>
                </a:lnTo>
                <a:cubicBezTo>
                  <a:pt x="6790420" y="3165645"/>
                  <a:pt x="6749912" y="3216611"/>
                  <a:pt x="6733280" y="3335396"/>
                </a:cubicBezTo>
                <a:lnTo>
                  <a:pt x="6735884" y="3456509"/>
                </a:lnTo>
                <a:lnTo>
                  <a:pt x="6715764" y="3531827"/>
                </a:lnTo>
                <a:lnTo>
                  <a:pt x="6730329" y="3570877"/>
                </a:lnTo>
                <a:lnTo>
                  <a:pt x="6727426" y="3583849"/>
                </a:lnTo>
                <a:lnTo>
                  <a:pt x="6718706" y="3592763"/>
                </a:lnTo>
                <a:cubicBezTo>
                  <a:pt x="6707946" y="3613948"/>
                  <a:pt x="6713985" y="3641245"/>
                  <a:pt x="6693350" y="3653485"/>
                </a:cubicBezTo>
                <a:cubicBezTo>
                  <a:pt x="6688922" y="3659316"/>
                  <a:pt x="6686748" y="3664985"/>
                  <a:pt x="6685983" y="3670528"/>
                </a:cubicBezTo>
                <a:lnTo>
                  <a:pt x="6687033" y="3685990"/>
                </a:lnTo>
                <a:lnTo>
                  <a:pt x="6693711" y="3690283"/>
                </a:lnTo>
                <a:lnTo>
                  <a:pt x="6690843" y="3699787"/>
                </a:lnTo>
                <a:cubicBezTo>
                  <a:pt x="6691104" y="3700686"/>
                  <a:pt x="6691364" y="3701586"/>
                  <a:pt x="6691624" y="3702486"/>
                </a:cubicBezTo>
                <a:cubicBezTo>
                  <a:pt x="6693145" y="3707637"/>
                  <a:pt x="6694400" y="3712728"/>
                  <a:pt x="6694549" y="3717784"/>
                </a:cubicBezTo>
                <a:cubicBezTo>
                  <a:pt x="6659304" y="3711701"/>
                  <a:pt x="6689997" y="3759789"/>
                  <a:pt x="6662489" y="3746229"/>
                </a:cubicBezTo>
                <a:cubicBezTo>
                  <a:pt x="6642637" y="3780750"/>
                  <a:pt x="6605132" y="3867558"/>
                  <a:pt x="6575429" y="3924910"/>
                </a:cubicBezTo>
                <a:lnTo>
                  <a:pt x="6538994" y="3989353"/>
                </a:lnTo>
                <a:lnTo>
                  <a:pt x="6535698" y="4033899"/>
                </a:lnTo>
                <a:cubicBezTo>
                  <a:pt x="6533175" y="4070470"/>
                  <a:pt x="6530536" y="4110146"/>
                  <a:pt x="6527053" y="4142250"/>
                </a:cubicBezTo>
                <a:cubicBezTo>
                  <a:pt x="6519001" y="4200007"/>
                  <a:pt x="6506061" y="4278998"/>
                  <a:pt x="6501843" y="4329442"/>
                </a:cubicBezTo>
                <a:cubicBezTo>
                  <a:pt x="6495642" y="4381764"/>
                  <a:pt x="6492993" y="4433012"/>
                  <a:pt x="6489841" y="4456184"/>
                </a:cubicBezTo>
                <a:lnTo>
                  <a:pt x="6482918" y="4468478"/>
                </a:lnTo>
                <a:lnTo>
                  <a:pt x="6484019" y="4469862"/>
                </a:lnTo>
                <a:cubicBezTo>
                  <a:pt x="6485835" y="4476321"/>
                  <a:pt x="6484493" y="4480555"/>
                  <a:pt x="6481759" y="4483797"/>
                </a:cubicBezTo>
                <a:lnTo>
                  <a:pt x="6477370" y="4487091"/>
                </a:lnTo>
                <a:lnTo>
                  <a:pt x="6474598" y="4496728"/>
                </a:lnTo>
                <a:lnTo>
                  <a:pt x="6465848" y="4515918"/>
                </a:lnTo>
                <a:cubicBezTo>
                  <a:pt x="6466332" y="4517049"/>
                  <a:pt x="6466814" y="4518182"/>
                  <a:pt x="6467296" y="4519316"/>
                </a:cubicBezTo>
                <a:lnTo>
                  <a:pt x="6458903" y="4547957"/>
                </a:lnTo>
                <a:lnTo>
                  <a:pt x="6460248" y="4548262"/>
                </a:lnTo>
                <a:cubicBezTo>
                  <a:pt x="6463078" y="4549595"/>
                  <a:pt x="6464808" y="4551811"/>
                  <a:pt x="6464276" y="4555939"/>
                </a:cubicBezTo>
                <a:cubicBezTo>
                  <a:pt x="6486531" y="4548276"/>
                  <a:pt x="6472165" y="4557977"/>
                  <a:pt x="6468635" y="4570815"/>
                </a:cubicBezTo>
                <a:cubicBezTo>
                  <a:pt x="6472622" y="4583801"/>
                  <a:pt x="6485098" y="4622347"/>
                  <a:pt x="6488206" y="4633846"/>
                </a:cubicBezTo>
                <a:lnTo>
                  <a:pt x="6487272" y="4639816"/>
                </a:lnTo>
                <a:lnTo>
                  <a:pt x="6487581" y="4639923"/>
                </a:lnTo>
                <a:cubicBezTo>
                  <a:pt x="6488082" y="4641190"/>
                  <a:pt x="6488037" y="4643141"/>
                  <a:pt x="6487249" y="4646192"/>
                </a:cubicBezTo>
                <a:lnTo>
                  <a:pt x="6485570" y="4650706"/>
                </a:lnTo>
                <a:lnTo>
                  <a:pt x="6483759" y="4662290"/>
                </a:lnTo>
                <a:cubicBezTo>
                  <a:pt x="6484278" y="4663587"/>
                  <a:pt x="6484797" y="4664883"/>
                  <a:pt x="6485315" y="4666180"/>
                </a:cubicBezTo>
                <a:lnTo>
                  <a:pt x="6489077" y="4667585"/>
                </a:lnTo>
                <a:lnTo>
                  <a:pt x="6488467" y="4668660"/>
                </a:lnTo>
                <a:cubicBezTo>
                  <a:pt x="6480300" y="4676831"/>
                  <a:pt x="6469898" y="4679345"/>
                  <a:pt x="6496179" y="4689807"/>
                </a:cubicBezTo>
                <a:cubicBezTo>
                  <a:pt x="6482141" y="4708535"/>
                  <a:pt x="6498545" y="4712235"/>
                  <a:pt x="6500957" y="4737890"/>
                </a:cubicBezTo>
                <a:cubicBezTo>
                  <a:pt x="6488706" y="4748600"/>
                  <a:pt x="6491350" y="4757223"/>
                  <a:pt x="6498641" y="4765657"/>
                </a:cubicBezTo>
                <a:cubicBezTo>
                  <a:pt x="6490164" y="4790618"/>
                  <a:pt x="6498852" y="4813399"/>
                  <a:pt x="6497829" y="4841463"/>
                </a:cubicBezTo>
                <a:lnTo>
                  <a:pt x="6521578" y="4969863"/>
                </a:lnTo>
                <a:lnTo>
                  <a:pt x="6518695" y="4974028"/>
                </a:lnTo>
                <a:cubicBezTo>
                  <a:pt x="6517064" y="4976933"/>
                  <a:pt x="6516439" y="4978909"/>
                  <a:pt x="6516513" y="4980318"/>
                </a:cubicBezTo>
                <a:lnTo>
                  <a:pt x="6516763" y="4980501"/>
                </a:lnTo>
                <a:lnTo>
                  <a:pt x="6514121" y="4986338"/>
                </a:lnTo>
                <a:lnTo>
                  <a:pt x="6511173" y="4991296"/>
                </a:lnTo>
                <a:cubicBezTo>
                  <a:pt x="6522961" y="5019829"/>
                  <a:pt x="6534748" y="5048361"/>
                  <a:pt x="6546537" y="5076895"/>
                </a:cubicBezTo>
                <a:lnTo>
                  <a:pt x="6544581" y="5081568"/>
                </a:lnTo>
                <a:cubicBezTo>
                  <a:pt x="6543589" y="5084748"/>
                  <a:pt x="6543387" y="5086810"/>
                  <a:pt x="6543750" y="5088173"/>
                </a:cubicBezTo>
                <a:lnTo>
                  <a:pt x="6544034" y="5088300"/>
                </a:lnTo>
                <a:lnTo>
                  <a:pt x="6542660" y="5094558"/>
                </a:lnTo>
                <a:cubicBezTo>
                  <a:pt x="6539647" y="5105196"/>
                  <a:pt x="6536055" y="5115626"/>
                  <a:pt x="6532096" y="5125620"/>
                </a:cubicBezTo>
                <a:cubicBezTo>
                  <a:pt x="6530494" y="5154527"/>
                  <a:pt x="6532737" y="5244020"/>
                  <a:pt x="6533049" y="5268004"/>
                </a:cubicBezTo>
                <a:cubicBezTo>
                  <a:pt x="6533356" y="5268513"/>
                  <a:pt x="6533664" y="5269021"/>
                  <a:pt x="6533970" y="5269530"/>
                </a:cubicBezTo>
                <a:lnTo>
                  <a:pt x="6502603" y="5390941"/>
                </a:lnTo>
                <a:cubicBezTo>
                  <a:pt x="6487576" y="5438194"/>
                  <a:pt x="6471524" y="5465286"/>
                  <a:pt x="6477660" y="5539927"/>
                </a:cubicBezTo>
                <a:cubicBezTo>
                  <a:pt x="6469926" y="5610775"/>
                  <a:pt x="6461800" y="5740573"/>
                  <a:pt x="6456458" y="5791594"/>
                </a:cubicBezTo>
                <a:cubicBezTo>
                  <a:pt x="6427890" y="5787060"/>
                  <a:pt x="6468179" y="5849672"/>
                  <a:pt x="6434556" y="5855206"/>
                </a:cubicBezTo>
                <a:cubicBezTo>
                  <a:pt x="6436026" y="5860240"/>
                  <a:pt x="6415712" y="5868910"/>
                  <a:pt x="6418454" y="5873582"/>
                </a:cubicBezTo>
                <a:cubicBezTo>
                  <a:pt x="6418927" y="5874401"/>
                  <a:pt x="6419401" y="5875218"/>
                  <a:pt x="6419875" y="5876037"/>
                </a:cubicBezTo>
                <a:lnTo>
                  <a:pt x="6419775" y="5886534"/>
                </a:lnTo>
                <a:lnTo>
                  <a:pt x="6426971" y="5888644"/>
                </a:lnTo>
                <a:cubicBezTo>
                  <a:pt x="6428647" y="5893707"/>
                  <a:pt x="6430322" y="5898769"/>
                  <a:pt x="6431999" y="5903832"/>
                </a:cubicBezTo>
                <a:cubicBezTo>
                  <a:pt x="6432764" y="5909651"/>
                  <a:pt x="6432285" y="5916068"/>
                  <a:pt x="6429798" y="5923391"/>
                </a:cubicBezTo>
                <a:cubicBezTo>
                  <a:pt x="6409104" y="5948880"/>
                  <a:pt x="6461339" y="5981626"/>
                  <a:pt x="6434072" y="6013205"/>
                </a:cubicBezTo>
                <a:cubicBezTo>
                  <a:pt x="6426624" y="6024901"/>
                  <a:pt x="6431095" y="6066777"/>
                  <a:pt x="6439333" y="6074018"/>
                </a:cubicBezTo>
                <a:cubicBezTo>
                  <a:pt x="6439795" y="6081731"/>
                  <a:pt x="6453428" y="6126985"/>
                  <a:pt x="6463083" y="6130837"/>
                </a:cubicBezTo>
                <a:cubicBezTo>
                  <a:pt x="6474368" y="6137057"/>
                  <a:pt x="6441750" y="6156330"/>
                  <a:pt x="6457360" y="6152982"/>
                </a:cubicBezTo>
                <a:cubicBezTo>
                  <a:pt x="6454563" y="6186619"/>
                  <a:pt x="6497804" y="6191636"/>
                  <a:pt x="6495529" y="6221100"/>
                </a:cubicBezTo>
                <a:cubicBezTo>
                  <a:pt x="6497396" y="6222126"/>
                  <a:pt x="6506682" y="6257468"/>
                  <a:pt x="6514948" y="6287550"/>
                </a:cubicBezTo>
                <a:cubicBezTo>
                  <a:pt x="6523215" y="6317632"/>
                  <a:pt x="6556102" y="6391312"/>
                  <a:pt x="6545124" y="6401595"/>
                </a:cubicBezTo>
                <a:cubicBezTo>
                  <a:pt x="6546214" y="6423902"/>
                  <a:pt x="6525024" y="6432919"/>
                  <a:pt x="6525833" y="6487110"/>
                </a:cubicBezTo>
                <a:cubicBezTo>
                  <a:pt x="6547115" y="6574474"/>
                  <a:pt x="6547900" y="6553611"/>
                  <a:pt x="6554825" y="6588589"/>
                </a:cubicBezTo>
                <a:cubicBezTo>
                  <a:pt x="6583783" y="6637976"/>
                  <a:pt x="6536155" y="6687723"/>
                  <a:pt x="6601569" y="6769963"/>
                </a:cubicBezTo>
                <a:cubicBezTo>
                  <a:pt x="6623036" y="6819284"/>
                  <a:pt x="6607516" y="6817955"/>
                  <a:pt x="6620945" y="6835814"/>
                </a:cubicBezTo>
                <a:lnTo>
                  <a:pt x="6625906" y="6858000"/>
                </a:lnTo>
                <a:lnTo>
                  <a:pt x="723901" y="6858000"/>
                </a:lnTo>
                <a:lnTo>
                  <a:pt x="501961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B19F00-4AD0-FD7A-2977-A94AF6DE15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3314" y="1043393"/>
            <a:ext cx="5602947" cy="251637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4000" b="1" i="1" dirty="0" err="1">
                <a:ea typeface="Batang"/>
              </a:rPr>
              <a:t>Livro</a:t>
            </a:r>
            <a:r>
              <a:rPr lang="en-US" sz="4000" b="1" i="1" dirty="0">
                <a:ea typeface="Batang"/>
              </a:rPr>
              <a:t>: Jesus no Lar</a:t>
            </a:r>
          </a:p>
          <a:p>
            <a:pPr marL="0" indent="0">
              <a:buNone/>
            </a:pPr>
            <a:r>
              <a:rPr lang="en-US" sz="4000" b="1" i="1" dirty="0">
                <a:ea typeface="Batang"/>
              </a:rPr>
              <a:t>Chico Xavier : </a:t>
            </a:r>
            <a:endParaRPr lang="en-US" sz="4000" b="1" i="1"/>
          </a:p>
          <a:p>
            <a:pPr marL="0" indent="0">
              <a:buNone/>
            </a:pPr>
            <a:r>
              <a:rPr lang="en-US" sz="4000" b="1" i="1" dirty="0">
                <a:ea typeface="Batang"/>
              </a:rPr>
              <a:t>Pelo Espirito </a:t>
            </a:r>
            <a:r>
              <a:rPr lang="en-US" sz="4000" b="1" i="1" dirty="0" err="1">
                <a:ea typeface="Batang"/>
              </a:rPr>
              <a:t>Neio</a:t>
            </a:r>
            <a:r>
              <a:rPr lang="en-US" sz="4000" b="1" i="1" dirty="0">
                <a:ea typeface="Batang"/>
              </a:rPr>
              <a:t> Lúcio</a:t>
            </a:r>
            <a:endParaRPr lang="en-US" sz="4000" b="1" i="1"/>
          </a:p>
        </p:txBody>
      </p:sp>
      <p:pic>
        <p:nvPicPr>
          <p:cNvPr id="4" name="Imagem 4" descr="Uma imagem contendo Interface gráfica do usuário&#10;&#10;Descrição gerada automaticamente">
            <a:extLst>
              <a:ext uri="{FF2B5EF4-FFF2-40B4-BE49-F238E27FC236}">
                <a16:creationId xmlns:a16="http://schemas.microsoft.com/office/drawing/2014/main" id="{5817F082-9D6D-1442-5286-C7376E886E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1438" y="71915"/>
            <a:ext cx="5166517" cy="6718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051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C888754-6E00-4EE3-9FFD-11BBE4A17A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8793" y="445190"/>
            <a:ext cx="9832690" cy="580918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pt-BR"/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r>
              <a:rPr lang="pt-BR" sz="4000" b="1" dirty="0">
                <a:ea typeface="+mn-lt"/>
                <a:cs typeface="+mn-lt"/>
              </a:rPr>
              <a:t>"Senhor, não sou digno de que entres em minha casa". </a:t>
            </a:r>
            <a:endParaRPr lang="pt-BR" sz="4000" b="1" dirty="0">
              <a:cs typeface="+mn-lt"/>
            </a:endParaRPr>
          </a:p>
          <a:p>
            <a:pPr marL="0" indent="0">
              <a:buNone/>
            </a:pPr>
            <a:endParaRPr lang="pt-BR" sz="4000" b="1" dirty="0">
              <a:ea typeface="+mn-lt"/>
              <a:cs typeface="+mn-lt"/>
            </a:endParaRPr>
          </a:p>
          <a:p>
            <a:pPr marL="0" indent="0">
              <a:buNone/>
            </a:pPr>
            <a:endParaRPr lang="pt-BR" sz="4000" b="1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pt-BR" sz="4000" b="1" dirty="0">
                <a:ea typeface="+mn-lt"/>
                <a:cs typeface="+mn-lt"/>
              </a:rPr>
              <a:t>(Mateus: capítulo 8º, versículo 8.)</a:t>
            </a:r>
            <a:endParaRPr lang="pt-BR" sz="4000" b="1" dirty="0"/>
          </a:p>
        </p:txBody>
      </p:sp>
    </p:spTree>
    <p:extLst>
      <p:ext uri="{BB962C8B-B14F-4D97-AF65-F5344CB8AC3E}">
        <p14:creationId xmlns:p14="http://schemas.microsoft.com/office/powerpoint/2010/main" val="35461122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2F25F72-EBE6-2DA0-E586-410266ECC6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3314" y="445190"/>
            <a:ext cx="11345647" cy="6151534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pt-BR" sz="4000" b="1" dirty="0">
                <a:ea typeface="+mn-lt"/>
                <a:cs typeface="+mn-lt"/>
              </a:rPr>
              <a:t>"Um dia, Deus, em sua inesgotável caridade, permitiu que o homem visse a verdade varar as trevas. Esse dia foi o do advento do Cristo. Depois da luz viva, voltaram as trevas. Após alternativas de verdade e obscuridade, o mundo novamente se perdia. Então, semelhantemente aos profetas do Antigo Testamento, os Espíritos se puseram a falar e a adverti-los, O mundo está abalado em seus fundamentos; reboado trovão. Sede firmes!" (Evangelho Segundo o Espiritismo - Capítulo 1º - Item 10.)</a:t>
            </a:r>
            <a:endParaRPr lang="pt-BR" sz="4000" b="1" dirty="0"/>
          </a:p>
        </p:txBody>
      </p:sp>
    </p:spTree>
    <p:extLst>
      <p:ext uri="{BB962C8B-B14F-4D97-AF65-F5344CB8AC3E}">
        <p14:creationId xmlns:p14="http://schemas.microsoft.com/office/powerpoint/2010/main" val="13978629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DEB2E8C4-C3E7-4048-A43D-9859510CF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5744" y="0"/>
            <a:ext cx="1286256" cy="6858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0" name="Ink 29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14:cNvPr>
              <p14:cNvContentPartPr>
                <a14:cpLocks xmlns:a14="http://schemas.microsoft.com/office/drawing/2010/main" noGrp="1" noRot="1" noChangeAspect="1" noMove="1" noResize="1" noEditPoints="1" noAdjustHandles="1" noChangeArrowheads="1" noChangeShapeType="1"/>
              </p14:cNvContentPartPr>
              <p14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14:nvPr>
            </p14:nvContentPartPr>
            <p14:xfrm>
              <a:off x="12490710" y="6342652"/>
              <a:ext cx="360" cy="360"/>
            </p14:xfrm>
          </p:contentPart>
        </mc:Choice>
        <mc:Fallback xmlns="">
          <p:pic>
            <p:nvPicPr>
              <p:cNvPr id="30" name="Ink 29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481710" y="6333652"/>
                <a:ext cx="18000" cy="18000"/>
              </a:xfrm>
              <a:prstGeom prst="rect">
                <a:avLst/>
              </a:prstGeom>
            </p:spPr>
          </p:pic>
        </mc:Fallback>
      </mc:AlternateContent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9089EED9-F54D-4F20-A2C6-949DE41769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EB1B078B-B000-44F9-B571-4AF20E88C1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076849"/>
            <a:ext cx="12192000" cy="3781151"/>
          </a:xfrm>
          <a:custGeom>
            <a:avLst/>
            <a:gdLst>
              <a:gd name="connsiteX0" fmla="*/ 12087372 w 12192000"/>
              <a:gd name="connsiteY0" fmla="*/ 0 h 3793674"/>
              <a:gd name="connsiteX1" fmla="*/ 12178353 w 12192000"/>
              <a:gd name="connsiteY1" fmla="*/ 12523 h 3793674"/>
              <a:gd name="connsiteX2" fmla="*/ 12192000 w 12192000"/>
              <a:gd name="connsiteY2" fmla="*/ 25195 h 3793674"/>
              <a:gd name="connsiteX3" fmla="*/ 12192000 w 12192000"/>
              <a:gd name="connsiteY3" fmla="*/ 3793674 h 3793674"/>
              <a:gd name="connsiteX4" fmla="*/ 0 w 12192000"/>
              <a:gd name="connsiteY4" fmla="*/ 3793674 h 3793674"/>
              <a:gd name="connsiteX5" fmla="*/ 0 w 12192000"/>
              <a:gd name="connsiteY5" fmla="*/ 3066065 h 3793674"/>
              <a:gd name="connsiteX6" fmla="*/ 8171 w 12192000"/>
              <a:gd name="connsiteY6" fmla="*/ 3063714 h 3793674"/>
              <a:gd name="connsiteX7" fmla="*/ 67297 w 12192000"/>
              <a:gd name="connsiteY7" fmla="*/ 3039008 h 3793674"/>
              <a:gd name="connsiteX8" fmla="*/ 156970 w 12192000"/>
              <a:gd name="connsiteY8" fmla="*/ 3078618 h 3793674"/>
              <a:gd name="connsiteX9" fmla="*/ 191925 w 12192000"/>
              <a:gd name="connsiteY9" fmla="*/ 3081672 h 3793674"/>
              <a:gd name="connsiteX10" fmla="*/ 260901 w 12192000"/>
              <a:gd name="connsiteY10" fmla="*/ 3123909 h 3793674"/>
              <a:gd name="connsiteX11" fmla="*/ 408315 w 12192000"/>
              <a:gd name="connsiteY11" fmla="*/ 2979941 h 3793674"/>
              <a:gd name="connsiteX12" fmla="*/ 658076 w 12192000"/>
              <a:gd name="connsiteY12" fmla="*/ 2943310 h 3793674"/>
              <a:gd name="connsiteX13" fmla="*/ 858103 w 12192000"/>
              <a:gd name="connsiteY13" fmla="*/ 2814464 h 3793674"/>
              <a:gd name="connsiteX14" fmla="*/ 994062 w 12192000"/>
              <a:gd name="connsiteY14" fmla="*/ 2797082 h 3793674"/>
              <a:gd name="connsiteX15" fmla="*/ 1047040 w 12192000"/>
              <a:gd name="connsiteY15" fmla="*/ 2839351 h 3793674"/>
              <a:gd name="connsiteX16" fmla="*/ 1377085 w 12192000"/>
              <a:gd name="connsiteY16" fmla="*/ 2747933 h 3793674"/>
              <a:gd name="connsiteX17" fmla="*/ 1465015 w 12192000"/>
              <a:gd name="connsiteY17" fmla="*/ 2747280 h 3793674"/>
              <a:gd name="connsiteX18" fmla="*/ 1535004 w 12192000"/>
              <a:gd name="connsiteY18" fmla="*/ 2700358 h 3793674"/>
              <a:gd name="connsiteX19" fmla="*/ 1679251 w 12192000"/>
              <a:gd name="connsiteY19" fmla="*/ 2724890 h 3793674"/>
              <a:gd name="connsiteX20" fmla="*/ 1865161 w 12192000"/>
              <a:gd name="connsiteY20" fmla="*/ 2675644 h 3793674"/>
              <a:gd name="connsiteX21" fmla="*/ 1977927 w 12192000"/>
              <a:gd name="connsiteY21" fmla="*/ 2654971 h 3793674"/>
              <a:gd name="connsiteX22" fmla="*/ 2023175 w 12192000"/>
              <a:gd name="connsiteY22" fmla="*/ 2660925 h 3793674"/>
              <a:gd name="connsiteX23" fmla="*/ 2040685 w 12192000"/>
              <a:gd name="connsiteY23" fmla="*/ 2665174 h 3793674"/>
              <a:gd name="connsiteX24" fmla="*/ 2057102 w 12192000"/>
              <a:gd name="connsiteY24" fmla="*/ 2658281 h 3793674"/>
              <a:gd name="connsiteX25" fmla="*/ 2052057 w 12192000"/>
              <a:gd name="connsiteY25" fmla="*/ 2630525 h 3793674"/>
              <a:gd name="connsiteX26" fmla="*/ 2052988 w 12192000"/>
              <a:gd name="connsiteY26" fmla="*/ 2629844 h 3793674"/>
              <a:gd name="connsiteX27" fmla="*/ 2075835 w 12192000"/>
              <a:gd name="connsiteY27" fmla="*/ 2637574 h 3793674"/>
              <a:gd name="connsiteX28" fmla="*/ 2105280 w 12192000"/>
              <a:gd name="connsiteY28" fmla="*/ 2634295 h 3793674"/>
              <a:gd name="connsiteX29" fmla="*/ 2271487 w 12192000"/>
              <a:gd name="connsiteY29" fmla="*/ 2572125 h 3793674"/>
              <a:gd name="connsiteX30" fmla="*/ 2450874 w 12192000"/>
              <a:gd name="connsiteY30" fmla="*/ 2553486 h 3793674"/>
              <a:gd name="connsiteX31" fmla="*/ 2507266 w 12192000"/>
              <a:gd name="connsiteY31" fmla="*/ 2524499 h 3793674"/>
              <a:gd name="connsiteX32" fmla="*/ 2641503 w 12192000"/>
              <a:gd name="connsiteY32" fmla="*/ 2438864 h 3793674"/>
              <a:gd name="connsiteX33" fmla="*/ 2817182 w 12192000"/>
              <a:gd name="connsiteY33" fmla="*/ 2278080 h 3793674"/>
              <a:gd name="connsiteX34" fmla="*/ 2957554 w 12192000"/>
              <a:gd name="connsiteY34" fmla="*/ 2193400 h 3793674"/>
              <a:gd name="connsiteX35" fmla="*/ 3003677 w 12192000"/>
              <a:gd name="connsiteY35" fmla="*/ 2167401 h 3793674"/>
              <a:gd name="connsiteX36" fmla="*/ 3046876 w 12192000"/>
              <a:gd name="connsiteY36" fmla="*/ 2093819 h 3793674"/>
              <a:gd name="connsiteX37" fmla="*/ 3303290 w 12192000"/>
              <a:gd name="connsiteY37" fmla="*/ 2007607 h 3793674"/>
              <a:gd name="connsiteX38" fmla="*/ 3395602 w 12192000"/>
              <a:gd name="connsiteY38" fmla="*/ 1906162 h 3793674"/>
              <a:gd name="connsiteX39" fmla="*/ 3430100 w 12192000"/>
              <a:gd name="connsiteY39" fmla="*/ 1879967 h 3793674"/>
              <a:gd name="connsiteX40" fmla="*/ 3437914 w 12192000"/>
              <a:gd name="connsiteY40" fmla="*/ 1882014 h 3793674"/>
              <a:gd name="connsiteX41" fmla="*/ 3438972 w 12192000"/>
              <a:gd name="connsiteY41" fmla="*/ 1883731 h 3793674"/>
              <a:gd name="connsiteX42" fmla="*/ 3547723 w 12192000"/>
              <a:gd name="connsiteY42" fmla="*/ 1843739 h 3793674"/>
              <a:gd name="connsiteX43" fmla="*/ 3572350 w 12192000"/>
              <a:gd name="connsiteY43" fmla="*/ 1838592 h 3793674"/>
              <a:gd name="connsiteX44" fmla="*/ 3575291 w 12192000"/>
              <a:gd name="connsiteY44" fmla="*/ 1839812 h 3793674"/>
              <a:gd name="connsiteX45" fmla="*/ 3595183 w 12192000"/>
              <a:gd name="connsiteY45" fmla="*/ 1828822 h 3793674"/>
              <a:gd name="connsiteX46" fmla="*/ 3611353 w 12192000"/>
              <a:gd name="connsiteY46" fmla="*/ 1811452 h 3793674"/>
              <a:gd name="connsiteX47" fmla="*/ 3825586 w 12192000"/>
              <a:gd name="connsiteY47" fmla="*/ 1811075 h 3793674"/>
              <a:gd name="connsiteX48" fmla="*/ 4166327 w 12192000"/>
              <a:gd name="connsiteY48" fmla="*/ 1759538 h 3793674"/>
              <a:gd name="connsiteX49" fmla="*/ 4437661 w 12192000"/>
              <a:gd name="connsiteY49" fmla="*/ 1675591 h 3793674"/>
              <a:gd name="connsiteX50" fmla="*/ 4510862 w 12192000"/>
              <a:gd name="connsiteY50" fmla="*/ 1678037 h 3793674"/>
              <a:gd name="connsiteX51" fmla="*/ 4573217 w 12192000"/>
              <a:gd name="connsiteY51" fmla="*/ 1646377 h 3793674"/>
              <a:gd name="connsiteX52" fmla="*/ 4605137 w 12192000"/>
              <a:gd name="connsiteY52" fmla="*/ 1656997 h 3793674"/>
              <a:gd name="connsiteX53" fmla="*/ 4623509 w 12192000"/>
              <a:gd name="connsiteY53" fmla="*/ 1656442 h 3793674"/>
              <a:gd name="connsiteX54" fmla="*/ 4629310 w 12192000"/>
              <a:gd name="connsiteY54" fmla="*/ 1666377 h 3793674"/>
              <a:gd name="connsiteX55" fmla="*/ 4657404 w 12192000"/>
              <a:gd name="connsiteY55" fmla="*/ 1672770 h 3793674"/>
              <a:gd name="connsiteX56" fmla="*/ 4691044 w 12192000"/>
              <a:gd name="connsiteY56" fmla="*/ 1668931 h 3793674"/>
              <a:gd name="connsiteX57" fmla="*/ 4850032 w 12192000"/>
              <a:gd name="connsiteY57" fmla="*/ 1639440 h 3793674"/>
              <a:gd name="connsiteX58" fmla="*/ 4945654 w 12192000"/>
              <a:gd name="connsiteY58" fmla="*/ 1628212 h 3793674"/>
              <a:gd name="connsiteX59" fmla="*/ 4982770 w 12192000"/>
              <a:gd name="connsiteY59" fmla="*/ 1634027 h 3793674"/>
              <a:gd name="connsiteX60" fmla="*/ 5034068 w 12192000"/>
              <a:gd name="connsiteY60" fmla="*/ 1635369 h 3793674"/>
              <a:gd name="connsiteX61" fmla="*/ 5157133 w 12192000"/>
              <a:gd name="connsiteY61" fmla="*/ 1621298 h 3793674"/>
              <a:gd name="connsiteX62" fmla="*/ 5331645 w 12192000"/>
              <a:gd name="connsiteY62" fmla="*/ 1602675 h 3793674"/>
              <a:gd name="connsiteX63" fmla="*/ 5339977 w 12192000"/>
              <a:gd name="connsiteY63" fmla="*/ 1609364 h 3793674"/>
              <a:gd name="connsiteX64" fmla="*/ 5400314 w 12192000"/>
              <a:gd name="connsiteY64" fmla="*/ 1600700 h 3793674"/>
              <a:gd name="connsiteX65" fmla="*/ 5607257 w 12192000"/>
              <a:gd name="connsiteY65" fmla="*/ 1518495 h 3793674"/>
              <a:gd name="connsiteX66" fmla="*/ 5725292 w 12192000"/>
              <a:gd name="connsiteY66" fmla="*/ 1502996 h 3793674"/>
              <a:gd name="connsiteX67" fmla="*/ 5767898 w 12192000"/>
              <a:gd name="connsiteY67" fmla="*/ 1505858 h 3793674"/>
              <a:gd name="connsiteX68" fmla="*/ 5839240 w 12192000"/>
              <a:gd name="connsiteY68" fmla="*/ 1510133 h 3793674"/>
              <a:gd name="connsiteX69" fmla="*/ 5905402 w 12192000"/>
              <a:gd name="connsiteY69" fmla="*/ 1527401 h 3793674"/>
              <a:gd name="connsiteX70" fmla="*/ 5964698 w 12192000"/>
              <a:gd name="connsiteY70" fmla="*/ 1501636 h 3793674"/>
              <a:gd name="connsiteX71" fmla="*/ 6017881 w 12192000"/>
              <a:gd name="connsiteY71" fmla="*/ 1491249 h 3793674"/>
              <a:gd name="connsiteX72" fmla="*/ 6023244 w 12192000"/>
              <a:gd name="connsiteY72" fmla="*/ 1498384 h 3793674"/>
              <a:gd name="connsiteX73" fmla="*/ 6030193 w 12192000"/>
              <a:gd name="connsiteY73" fmla="*/ 1497853 h 3793674"/>
              <a:gd name="connsiteX74" fmla="*/ 6032755 w 12192000"/>
              <a:gd name="connsiteY74" fmla="*/ 1489137 h 3793674"/>
              <a:gd name="connsiteX75" fmla="*/ 6114491 w 12192000"/>
              <a:gd name="connsiteY75" fmla="*/ 1447543 h 3793674"/>
              <a:gd name="connsiteX76" fmla="*/ 6228089 w 12192000"/>
              <a:gd name="connsiteY76" fmla="*/ 1404736 h 3793674"/>
              <a:gd name="connsiteX77" fmla="*/ 6266132 w 12192000"/>
              <a:gd name="connsiteY77" fmla="*/ 1408704 h 3793674"/>
              <a:gd name="connsiteX78" fmla="*/ 6266284 w 12192000"/>
              <a:gd name="connsiteY78" fmla="*/ 1408695 h 3793674"/>
              <a:gd name="connsiteX79" fmla="*/ 6267815 w 12192000"/>
              <a:gd name="connsiteY79" fmla="*/ 1413946 h 3793674"/>
              <a:gd name="connsiteX80" fmla="*/ 6277660 w 12192000"/>
              <a:gd name="connsiteY80" fmla="*/ 1413155 h 3793674"/>
              <a:gd name="connsiteX81" fmla="*/ 6290206 w 12192000"/>
              <a:gd name="connsiteY81" fmla="*/ 1407568 h 3793674"/>
              <a:gd name="connsiteX82" fmla="*/ 6318021 w 12192000"/>
              <a:gd name="connsiteY82" fmla="*/ 1413938 h 3793674"/>
              <a:gd name="connsiteX83" fmla="*/ 6319318 w 12192000"/>
              <a:gd name="connsiteY83" fmla="*/ 1414570 h 3793674"/>
              <a:gd name="connsiteX84" fmla="*/ 6391161 w 12192000"/>
              <a:gd name="connsiteY84" fmla="*/ 1451966 h 3793674"/>
              <a:gd name="connsiteX85" fmla="*/ 6458507 w 12192000"/>
              <a:gd name="connsiteY85" fmla="*/ 1519154 h 3793674"/>
              <a:gd name="connsiteX86" fmla="*/ 6567007 w 12192000"/>
              <a:gd name="connsiteY86" fmla="*/ 1556379 h 3793674"/>
              <a:gd name="connsiteX87" fmla="*/ 6607554 w 12192000"/>
              <a:gd name="connsiteY87" fmla="*/ 1566314 h 3793674"/>
              <a:gd name="connsiteX88" fmla="*/ 6731017 w 12192000"/>
              <a:gd name="connsiteY88" fmla="*/ 1583864 h 3793674"/>
              <a:gd name="connsiteX89" fmla="*/ 6734116 w 12192000"/>
              <a:gd name="connsiteY89" fmla="*/ 1580958 h 3793674"/>
              <a:gd name="connsiteX90" fmla="*/ 6918249 w 12192000"/>
              <a:gd name="connsiteY90" fmla="*/ 1481214 h 3793674"/>
              <a:gd name="connsiteX91" fmla="*/ 7067518 w 12192000"/>
              <a:gd name="connsiteY91" fmla="*/ 1434780 h 3793674"/>
              <a:gd name="connsiteX92" fmla="*/ 7124203 w 12192000"/>
              <a:gd name="connsiteY92" fmla="*/ 1429376 h 3793674"/>
              <a:gd name="connsiteX93" fmla="*/ 7218949 w 12192000"/>
              <a:gd name="connsiteY93" fmla="*/ 1419635 h 3793674"/>
              <a:gd name="connsiteX94" fmla="*/ 7298895 w 12192000"/>
              <a:gd name="connsiteY94" fmla="*/ 1439633 h 3793674"/>
              <a:gd name="connsiteX95" fmla="*/ 7374497 w 12192000"/>
              <a:gd name="connsiteY95" fmla="*/ 1420678 h 3793674"/>
              <a:gd name="connsiteX96" fmla="*/ 7380250 w 12192000"/>
              <a:gd name="connsiteY96" fmla="*/ 1380997 h 3793674"/>
              <a:gd name="connsiteX97" fmla="*/ 7464957 w 12192000"/>
              <a:gd name="connsiteY97" fmla="*/ 1372171 h 3793674"/>
              <a:gd name="connsiteX98" fmla="*/ 7594747 w 12192000"/>
              <a:gd name="connsiteY98" fmla="*/ 1362653 h 3793674"/>
              <a:gd name="connsiteX99" fmla="*/ 7666555 w 12192000"/>
              <a:gd name="connsiteY99" fmla="*/ 1348052 h 3793674"/>
              <a:gd name="connsiteX100" fmla="*/ 7866007 w 12192000"/>
              <a:gd name="connsiteY100" fmla="*/ 1318067 h 3793674"/>
              <a:gd name="connsiteX101" fmla="*/ 8068308 w 12192000"/>
              <a:gd name="connsiteY101" fmla="*/ 1295574 h 3793674"/>
              <a:gd name="connsiteX102" fmla="*/ 8202385 w 12192000"/>
              <a:gd name="connsiteY102" fmla="*/ 1324823 h 3793674"/>
              <a:gd name="connsiteX103" fmla="*/ 8367138 w 12192000"/>
              <a:gd name="connsiteY103" fmla="*/ 1301734 h 3793674"/>
              <a:gd name="connsiteX104" fmla="*/ 8396799 w 12192000"/>
              <a:gd name="connsiteY104" fmla="*/ 1304107 h 3793674"/>
              <a:gd name="connsiteX105" fmla="*/ 8431415 w 12192000"/>
              <a:gd name="connsiteY105" fmla="*/ 1287621 h 3793674"/>
              <a:gd name="connsiteX106" fmla="*/ 8569515 w 12192000"/>
              <a:gd name="connsiteY106" fmla="*/ 1219560 h 3793674"/>
              <a:gd name="connsiteX107" fmla="*/ 8672452 w 12192000"/>
              <a:gd name="connsiteY107" fmla="*/ 1148305 h 3793674"/>
              <a:gd name="connsiteX108" fmla="*/ 8824768 w 12192000"/>
              <a:gd name="connsiteY108" fmla="*/ 1133740 h 3793674"/>
              <a:gd name="connsiteX109" fmla="*/ 8909609 w 12192000"/>
              <a:gd name="connsiteY109" fmla="*/ 1100055 h 3793674"/>
              <a:gd name="connsiteX110" fmla="*/ 9036318 w 12192000"/>
              <a:gd name="connsiteY110" fmla="*/ 1007023 h 3793674"/>
              <a:gd name="connsiteX111" fmla="*/ 9230382 w 12192000"/>
              <a:gd name="connsiteY111" fmla="*/ 968177 h 3793674"/>
              <a:gd name="connsiteX112" fmla="*/ 9286437 w 12192000"/>
              <a:gd name="connsiteY112" fmla="*/ 1010381 h 3793674"/>
              <a:gd name="connsiteX113" fmla="*/ 9349089 w 12192000"/>
              <a:gd name="connsiteY113" fmla="*/ 1027707 h 3793674"/>
              <a:gd name="connsiteX114" fmla="*/ 9347314 w 12192000"/>
              <a:gd name="connsiteY114" fmla="*/ 946267 h 3793674"/>
              <a:gd name="connsiteX115" fmla="*/ 9492995 w 12192000"/>
              <a:gd name="connsiteY115" fmla="*/ 843272 h 3793674"/>
              <a:gd name="connsiteX116" fmla="*/ 9568501 w 12192000"/>
              <a:gd name="connsiteY116" fmla="*/ 800316 h 3793674"/>
              <a:gd name="connsiteX117" fmla="*/ 9691686 w 12192000"/>
              <a:gd name="connsiteY117" fmla="*/ 750611 h 3793674"/>
              <a:gd name="connsiteX118" fmla="*/ 9728219 w 12192000"/>
              <a:gd name="connsiteY118" fmla="*/ 732444 h 3793674"/>
              <a:gd name="connsiteX119" fmla="*/ 10080661 w 12192000"/>
              <a:gd name="connsiteY119" fmla="*/ 517946 h 3793674"/>
              <a:gd name="connsiteX120" fmla="*/ 10335073 w 12192000"/>
              <a:gd name="connsiteY120" fmla="*/ 536444 h 3793674"/>
              <a:gd name="connsiteX121" fmla="*/ 10593135 w 12192000"/>
              <a:gd name="connsiteY121" fmla="*/ 479950 h 3793674"/>
              <a:gd name="connsiteX122" fmla="*/ 10655931 w 12192000"/>
              <a:gd name="connsiteY122" fmla="*/ 414155 h 3793674"/>
              <a:gd name="connsiteX123" fmla="*/ 10695298 w 12192000"/>
              <a:gd name="connsiteY123" fmla="*/ 404284 h 3793674"/>
              <a:gd name="connsiteX124" fmla="*/ 10761489 w 12192000"/>
              <a:gd name="connsiteY124" fmla="*/ 392693 h 3793674"/>
              <a:gd name="connsiteX125" fmla="*/ 10853610 w 12192000"/>
              <a:gd name="connsiteY125" fmla="*/ 344972 h 3793674"/>
              <a:gd name="connsiteX126" fmla="*/ 11052930 w 12192000"/>
              <a:gd name="connsiteY126" fmla="*/ 293394 h 3793674"/>
              <a:gd name="connsiteX127" fmla="*/ 11359700 w 12192000"/>
              <a:gd name="connsiteY127" fmla="*/ 116377 h 3793674"/>
              <a:gd name="connsiteX128" fmla="*/ 11672425 w 12192000"/>
              <a:gd name="connsiteY128" fmla="*/ 43975 h 3793674"/>
              <a:gd name="connsiteX129" fmla="*/ 11778759 w 12192000"/>
              <a:gd name="connsiteY129" fmla="*/ 15112 h 3793674"/>
              <a:gd name="connsiteX130" fmla="*/ 11912086 w 12192000"/>
              <a:gd name="connsiteY130" fmla="*/ 57763 h 3793674"/>
              <a:gd name="connsiteX131" fmla="*/ 12087372 w 12192000"/>
              <a:gd name="connsiteY131" fmla="*/ 0 h 3793674"/>
              <a:gd name="connsiteX0" fmla="*/ 11912086 w 12192000"/>
              <a:gd name="connsiteY0" fmla="*/ 45240 h 3781151"/>
              <a:gd name="connsiteX1" fmla="*/ 12178353 w 12192000"/>
              <a:gd name="connsiteY1" fmla="*/ 0 h 3781151"/>
              <a:gd name="connsiteX2" fmla="*/ 12192000 w 12192000"/>
              <a:gd name="connsiteY2" fmla="*/ 12672 h 3781151"/>
              <a:gd name="connsiteX3" fmla="*/ 12192000 w 12192000"/>
              <a:gd name="connsiteY3" fmla="*/ 3781151 h 3781151"/>
              <a:gd name="connsiteX4" fmla="*/ 0 w 12192000"/>
              <a:gd name="connsiteY4" fmla="*/ 3781151 h 3781151"/>
              <a:gd name="connsiteX5" fmla="*/ 0 w 12192000"/>
              <a:gd name="connsiteY5" fmla="*/ 3053542 h 3781151"/>
              <a:gd name="connsiteX6" fmla="*/ 8171 w 12192000"/>
              <a:gd name="connsiteY6" fmla="*/ 3051191 h 3781151"/>
              <a:gd name="connsiteX7" fmla="*/ 67297 w 12192000"/>
              <a:gd name="connsiteY7" fmla="*/ 3026485 h 3781151"/>
              <a:gd name="connsiteX8" fmla="*/ 156970 w 12192000"/>
              <a:gd name="connsiteY8" fmla="*/ 3066095 h 3781151"/>
              <a:gd name="connsiteX9" fmla="*/ 191925 w 12192000"/>
              <a:gd name="connsiteY9" fmla="*/ 3069149 h 3781151"/>
              <a:gd name="connsiteX10" fmla="*/ 260901 w 12192000"/>
              <a:gd name="connsiteY10" fmla="*/ 3111386 h 3781151"/>
              <a:gd name="connsiteX11" fmla="*/ 408315 w 12192000"/>
              <a:gd name="connsiteY11" fmla="*/ 2967418 h 3781151"/>
              <a:gd name="connsiteX12" fmla="*/ 658076 w 12192000"/>
              <a:gd name="connsiteY12" fmla="*/ 2930787 h 3781151"/>
              <a:gd name="connsiteX13" fmla="*/ 858103 w 12192000"/>
              <a:gd name="connsiteY13" fmla="*/ 2801941 h 3781151"/>
              <a:gd name="connsiteX14" fmla="*/ 994062 w 12192000"/>
              <a:gd name="connsiteY14" fmla="*/ 2784559 h 3781151"/>
              <a:gd name="connsiteX15" fmla="*/ 1047040 w 12192000"/>
              <a:gd name="connsiteY15" fmla="*/ 2826828 h 3781151"/>
              <a:gd name="connsiteX16" fmla="*/ 1377085 w 12192000"/>
              <a:gd name="connsiteY16" fmla="*/ 2735410 h 3781151"/>
              <a:gd name="connsiteX17" fmla="*/ 1465015 w 12192000"/>
              <a:gd name="connsiteY17" fmla="*/ 2734757 h 3781151"/>
              <a:gd name="connsiteX18" fmla="*/ 1535004 w 12192000"/>
              <a:gd name="connsiteY18" fmla="*/ 2687835 h 3781151"/>
              <a:gd name="connsiteX19" fmla="*/ 1679251 w 12192000"/>
              <a:gd name="connsiteY19" fmla="*/ 2712367 h 3781151"/>
              <a:gd name="connsiteX20" fmla="*/ 1865161 w 12192000"/>
              <a:gd name="connsiteY20" fmla="*/ 2663121 h 3781151"/>
              <a:gd name="connsiteX21" fmla="*/ 1977927 w 12192000"/>
              <a:gd name="connsiteY21" fmla="*/ 2642448 h 3781151"/>
              <a:gd name="connsiteX22" fmla="*/ 2023175 w 12192000"/>
              <a:gd name="connsiteY22" fmla="*/ 2648402 h 3781151"/>
              <a:gd name="connsiteX23" fmla="*/ 2040685 w 12192000"/>
              <a:gd name="connsiteY23" fmla="*/ 2652651 h 3781151"/>
              <a:gd name="connsiteX24" fmla="*/ 2057102 w 12192000"/>
              <a:gd name="connsiteY24" fmla="*/ 2645758 h 3781151"/>
              <a:gd name="connsiteX25" fmla="*/ 2052057 w 12192000"/>
              <a:gd name="connsiteY25" fmla="*/ 2618002 h 3781151"/>
              <a:gd name="connsiteX26" fmla="*/ 2052988 w 12192000"/>
              <a:gd name="connsiteY26" fmla="*/ 2617321 h 3781151"/>
              <a:gd name="connsiteX27" fmla="*/ 2075835 w 12192000"/>
              <a:gd name="connsiteY27" fmla="*/ 2625051 h 3781151"/>
              <a:gd name="connsiteX28" fmla="*/ 2105280 w 12192000"/>
              <a:gd name="connsiteY28" fmla="*/ 2621772 h 3781151"/>
              <a:gd name="connsiteX29" fmla="*/ 2271487 w 12192000"/>
              <a:gd name="connsiteY29" fmla="*/ 2559602 h 3781151"/>
              <a:gd name="connsiteX30" fmla="*/ 2450874 w 12192000"/>
              <a:gd name="connsiteY30" fmla="*/ 2540963 h 3781151"/>
              <a:gd name="connsiteX31" fmla="*/ 2507266 w 12192000"/>
              <a:gd name="connsiteY31" fmla="*/ 2511976 h 3781151"/>
              <a:gd name="connsiteX32" fmla="*/ 2641503 w 12192000"/>
              <a:gd name="connsiteY32" fmla="*/ 2426341 h 3781151"/>
              <a:gd name="connsiteX33" fmla="*/ 2817182 w 12192000"/>
              <a:gd name="connsiteY33" fmla="*/ 2265557 h 3781151"/>
              <a:gd name="connsiteX34" fmla="*/ 2957554 w 12192000"/>
              <a:gd name="connsiteY34" fmla="*/ 2180877 h 3781151"/>
              <a:gd name="connsiteX35" fmla="*/ 3003677 w 12192000"/>
              <a:gd name="connsiteY35" fmla="*/ 2154878 h 3781151"/>
              <a:gd name="connsiteX36" fmla="*/ 3046876 w 12192000"/>
              <a:gd name="connsiteY36" fmla="*/ 2081296 h 3781151"/>
              <a:gd name="connsiteX37" fmla="*/ 3303290 w 12192000"/>
              <a:gd name="connsiteY37" fmla="*/ 1995084 h 3781151"/>
              <a:gd name="connsiteX38" fmla="*/ 3395602 w 12192000"/>
              <a:gd name="connsiteY38" fmla="*/ 1893639 h 3781151"/>
              <a:gd name="connsiteX39" fmla="*/ 3430100 w 12192000"/>
              <a:gd name="connsiteY39" fmla="*/ 1867444 h 3781151"/>
              <a:gd name="connsiteX40" fmla="*/ 3437914 w 12192000"/>
              <a:gd name="connsiteY40" fmla="*/ 1869491 h 3781151"/>
              <a:gd name="connsiteX41" fmla="*/ 3438972 w 12192000"/>
              <a:gd name="connsiteY41" fmla="*/ 1871208 h 3781151"/>
              <a:gd name="connsiteX42" fmla="*/ 3547723 w 12192000"/>
              <a:gd name="connsiteY42" fmla="*/ 1831216 h 3781151"/>
              <a:gd name="connsiteX43" fmla="*/ 3572350 w 12192000"/>
              <a:gd name="connsiteY43" fmla="*/ 1826069 h 3781151"/>
              <a:gd name="connsiteX44" fmla="*/ 3575291 w 12192000"/>
              <a:gd name="connsiteY44" fmla="*/ 1827289 h 3781151"/>
              <a:gd name="connsiteX45" fmla="*/ 3595183 w 12192000"/>
              <a:gd name="connsiteY45" fmla="*/ 1816299 h 3781151"/>
              <a:gd name="connsiteX46" fmla="*/ 3611353 w 12192000"/>
              <a:gd name="connsiteY46" fmla="*/ 1798929 h 3781151"/>
              <a:gd name="connsiteX47" fmla="*/ 3825586 w 12192000"/>
              <a:gd name="connsiteY47" fmla="*/ 1798552 h 3781151"/>
              <a:gd name="connsiteX48" fmla="*/ 4166327 w 12192000"/>
              <a:gd name="connsiteY48" fmla="*/ 1747015 h 3781151"/>
              <a:gd name="connsiteX49" fmla="*/ 4437661 w 12192000"/>
              <a:gd name="connsiteY49" fmla="*/ 1663068 h 3781151"/>
              <a:gd name="connsiteX50" fmla="*/ 4510862 w 12192000"/>
              <a:gd name="connsiteY50" fmla="*/ 1665514 h 3781151"/>
              <a:gd name="connsiteX51" fmla="*/ 4573217 w 12192000"/>
              <a:gd name="connsiteY51" fmla="*/ 1633854 h 3781151"/>
              <a:gd name="connsiteX52" fmla="*/ 4605137 w 12192000"/>
              <a:gd name="connsiteY52" fmla="*/ 1644474 h 3781151"/>
              <a:gd name="connsiteX53" fmla="*/ 4623509 w 12192000"/>
              <a:gd name="connsiteY53" fmla="*/ 1643919 h 3781151"/>
              <a:gd name="connsiteX54" fmla="*/ 4629310 w 12192000"/>
              <a:gd name="connsiteY54" fmla="*/ 1653854 h 3781151"/>
              <a:gd name="connsiteX55" fmla="*/ 4657404 w 12192000"/>
              <a:gd name="connsiteY55" fmla="*/ 1660247 h 3781151"/>
              <a:gd name="connsiteX56" fmla="*/ 4691044 w 12192000"/>
              <a:gd name="connsiteY56" fmla="*/ 1656408 h 3781151"/>
              <a:gd name="connsiteX57" fmla="*/ 4850032 w 12192000"/>
              <a:gd name="connsiteY57" fmla="*/ 1626917 h 3781151"/>
              <a:gd name="connsiteX58" fmla="*/ 4945654 w 12192000"/>
              <a:gd name="connsiteY58" fmla="*/ 1615689 h 3781151"/>
              <a:gd name="connsiteX59" fmla="*/ 4982770 w 12192000"/>
              <a:gd name="connsiteY59" fmla="*/ 1621504 h 3781151"/>
              <a:gd name="connsiteX60" fmla="*/ 5034068 w 12192000"/>
              <a:gd name="connsiteY60" fmla="*/ 1622846 h 3781151"/>
              <a:gd name="connsiteX61" fmla="*/ 5157133 w 12192000"/>
              <a:gd name="connsiteY61" fmla="*/ 1608775 h 3781151"/>
              <a:gd name="connsiteX62" fmla="*/ 5331645 w 12192000"/>
              <a:gd name="connsiteY62" fmla="*/ 1590152 h 3781151"/>
              <a:gd name="connsiteX63" fmla="*/ 5339977 w 12192000"/>
              <a:gd name="connsiteY63" fmla="*/ 1596841 h 3781151"/>
              <a:gd name="connsiteX64" fmla="*/ 5400314 w 12192000"/>
              <a:gd name="connsiteY64" fmla="*/ 1588177 h 3781151"/>
              <a:gd name="connsiteX65" fmla="*/ 5607257 w 12192000"/>
              <a:gd name="connsiteY65" fmla="*/ 1505972 h 3781151"/>
              <a:gd name="connsiteX66" fmla="*/ 5725292 w 12192000"/>
              <a:gd name="connsiteY66" fmla="*/ 1490473 h 3781151"/>
              <a:gd name="connsiteX67" fmla="*/ 5767898 w 12192000"/>
              <a:gd name="connsiteY67" fmla="*/ 1493335 h 3781151"/>
              <a:gd name="connsiteX68" fmla="*/ 5839240 w 12192000"/>
              <a:gd name="connsiteY68" fmla="*/ 1497610 h 3781151"/>
              <a:gd name="connsiteX69" fmla="*/ 5905402 w 12192000"/>
              <a:gd name="connsiteY69" fmla="*/ 1514878 h 3781151"/>
              <a:gd name="connsiteX70" fmla="*/ 5964698 w 12192000"/>
              <a:gd name="connsiteY70" fmla="*/ 1489113 h 3781151"/>
              <a:gd name="connsiteX71" fmla="*/ 6017881 w 12192000"/>
              <a:gd name="connsiteY71" fmla="*/ 1478726 h 3781151"/>
              <a:gd name="connsiteX72" fmla="*/ 6023244 w 12192000"/>
              <a:gd name="connsiteY72" fmla="*/ 1485861 h 3781151"/>
              <a:gd name="connsiteX73" fmla="*/ 6030193 w 12192000"/>
              <a:gd name="connsiteY73" fmla="*/ 1485330 h 3781151"/>
              <a:gd name="connsiteX74" fmla="*/ 6032755 w 12192000"/>
              <a:gd name="connsiteY74" fmla="*/ 1476614 h 3781151"/>
              <a:gd name="connsiteX75" fmla="*/ 6114491 w 12192000"/>
              <a:gd name="connsiteY75" fmla="*/ 1435020 h 3781151"/>
              <a:gd name="connsiteX76" fmla="*/ 6228089 w 12192000"/>
              <a:gd name="connsiteY76" fmla="*/ 1392213 h 3781151"/>
              <a:gd name="connsiteX77" fmla="*/ 6266132 w 12192000"/>
              <a:gd name="connsiteY77" fmla="*/ 1396181 h 3781151"/>
              <a:gd name="connsiteX78" fmla="*/ 6266284 w 12192000"/>
              <a:gd name="connsiteY78" fmla="*/ 1396172 h 3781151"/>
              <a:gd name="connsiteX79" fmla="*/ 6267815 w 12192000"/>
              <a:gd name="connsiteY79" fmla="*/ 1401423 h 3781151"/>
              <a:gd name="connsiteX80" fmla="*/ 6277660 w 12192000"/>
              <a:gd name="connsiteY80" fmla="*/ 1400632 h 3781151"/>
              <a:gd name="connsiteX81" fmla="*/ 6290206 w 12192000"/>
              <a:gd name="connsiteY81" fmla="*/ 1395045 h 3781151"/>
              <a:gd name="connsiteX82" fmla="*/ 6318021 w 12192000"/>
              <a:gd name="connsiteY82" fmla="*/ 1401415 h 3781151"/>
              <a:gd name="connsiteX83" fmla="*/ 6319318 w 12192000"/>
              <a:gd name="connsiteY83" fmla="*/ 1402047 h 3781151"/>
              <a:gd name="connsiteX84" fmla="*/ 6391161 w 12192000"/>
              <a:gd name="connsiteY84" fmla="*/ 1439443 h 3781151"/>
              <a:gd name="connsiteX85" fmla="*/ 6458507 w 12192000"/>
              <a:gd name="connsiteY85" fmla="*/ 1506631 h 3781151"/>
              <a:gd name="connsiteX86" fmla="*/ 6567007 w 12192000"/>
              <a:gd name="connsiteY86" fmla="*/ 1543856 h 3781151"/>
              <a:gd name="connsiteX87" fmla="*/ 6607554 w 12192000"/>
              <a:gd name="connsiteY87" fmla="*/ 1553791 h 3781151"/>
              <a:gd name="connsiteX88" fmla="*/ 6731017 w 12192000"/>
              <a:gd name="connsiteY88" fmla="*/ 1571341 h 3781151"/>
              <a:gd name="connsiteX89" fmla="*/ 6734116 w 12192000"/>
              <a:gd name="connsiteY89" fmla="*/ 1568435 h 3781151"/>
              <a:gd name="connsiteX90" fmla="*/ 6918249 w 12192000"/>
              <a:gd name="connsiteY90" fmla="*/ 1468691 h 3781151"/>
              <a:gd name="connsiteX91" fmla="*/ 7067518 w 12192000"/>
              <a:gd name="connsiteY91" fmla="*/ 1422257 h 3781151"/>
              <a:gd name="connsiteX92" fmla="*/ 7124203 w 12192000"/>
              <a:gd name="connsiteY92" fmla="*/ 1416853 h 3781151"/>
              <a:gd name="connsiteX93" fmla="*/ 7218949 w 12192000"/>
              <a:gd name="connsiteY93" fmla="*/ 1407112 h 3781151"/>
              <a:gd name="connsiteX94" fmla="*/ 7298895 w 12192000"/>
              <a:gd name="connsiteY94" fmla="*/ 1427110 h 3781151"/>
              <a:gd name="connsiteX95" fmla="*/ 7374497 w 12192000"/>
              <a:gd name="connsiteY95" fmla="*/ 1408155 h 3781151"/>
              <a:gd name="connsiteX96" fmla="*/ 7380250 w 12192000"/>
              <a:gd name="connsiteY96" fmla="*/ 1368474 h 3781151"/>
              <a:gd name="connsiteX97" fmla="*/ 7464957 w 12192000"/>
              <a:gd name="connsiteY97" fmla="*/ 1359648 h 3781151"/>
              <a:gd name="connsiteX98" fmla="*/ 7594747 w 12192000"/>
              <a:gd name="connsiteY98" fmla="*/ 1350130 h 3781151"/>
              <a:gd name="connsiteX99" fmla="*/ 7666555 w 12192000"/>
              <a:gd name="connsiteY99" fmla="*/ 1335529 h 3781151"/>
              <a:gd name="connsiteX100" fmla="*/ 7866007 w 12192000"/>
              <a:gd name="connsiteY100" fmla="*/ 1305544 h 3781151"/>
              <a:gd name="connsiteX101" fmla="*/ 8068308 w 12192000"/>
              <a:gd name="connsiteY101" fmla="*/ 1283051 h 3781151"/>
              <a:gd name="connsiteX102" fmla="*/ 8202385 w 12192000"/>
              <a:gd name="connsiteY102" fmla="*/ 1312300 h 3781151"/>
              <a:gd name="connsiteX103" fmla="*/ 8367138 w 12192000"/>
              <a:gd name="connsiteY103" fmla="*/ 1289211 h 3781151"/>
              <a:gd name="connsiteX104" fmla="*/ 8396799 w 12192000"/>
              <a:gd name="connsiteY104" fmla="*/ 1291584 h 3781151"/>
              <a:gd name="connsiteX105" fmla="*/ 8431415 w 12192000"/>
              <a:gd name="connsiteY105" fmla="*/ 1275098 h 3781151"/>
              <a:gd name="connsiteX106" fmla="*/ 8569515 w 12192000"/>
              <a:gd name="connsiteY106" fmla="*/ 1207037 h 3781151"/>
              <a:gd name="connsiteX107" fmla="*/ 8672452 w 12192000"/>
              <a:gd name="connsiteY107" fmla="*/ 1135782 h 3781151"/>
              <a:gd name="connsiteX108" fmla="*/ 8824768 w 12192000"/>
              <a:gd name="connsiteY108" fmla="*/ 1121217 h 3781151"/>
              <a:gd name="connsiteX109" fmla="*/ 8909609 w 12192000"/>
              <a:gd name="connsiteY109" fmla="*/ 1087532 h 3781151"/>
              <a:gd name="connsiteX110" fmla="*/ 9036318 w 12192000"/>
              <a:gd name="connsiteY110" fmla="*/ 994500 h 3781151"/>
              <a:gd name="connsiteX111" fmla="*/ 9230382 w 12192000"/>
              <a:gd name="connsiteY111" fmla="*/ 955654 h 3781151"/>
              <a:gd name="connsiteX112" fmla="*/ 9286437 w 12192000"/>
              <a:gd name="connsiteY112" fmla="*/ 997858 h 3781151"/>
              <a:gd name="connsiteX113" fmla="*/ 9349089 w 12192000"/>
              <a:gd name="connsiteY113" fmla="*/ 1015184 h 3781151"/>
              <a:gd name="connsiteX114" fmla="*/ 9347314 w 12192000"/>
              <a:gd name="connsiteY114" fmla="*/ 933744 h 3781151"/>
              <a:gd name="connsiteX115" fmla="*/ 9492995 w 12192000"/>
              <a:gd name="connsiteY115" fmla="*/ 830749 h 3781151"/>
              <a:gd name="connsiteX116" fmla="*/ 9568501 w 12192000"/>
              <a:gd name="connsiteY116" fmla="*/ 787793 h 3781151"/>
              <a:gd name="connsiteX117" fmla="*/ 9691686 w 12192000"/>
              <a:gd name="connsiteY117" fmla="*/ 738088 h 3781151"/>
              <a:gd name="connsiteX118" fmla="*/ 9728219 w 12192000"/>
              <a:gd name="connsiteY118" fmla="*/ 719921 h 3781151"/>
              <a:gd name="connsiteX119" fmla="*/ 10080661 w 12192000"/>
              <a:gd name="connsiteY119" fmla="*/ 505423 h 3781151"/>
              <a:gd name="connsiteX120" fmla="*/ 10335073 w 12192000"/>
              <a:gd name="connsiteY120" fmla="*/ 523921 h 3781151"/>
              <a:gd name="connsiteX121" fmla="*/ 10593135 w 12192000"/>
              <a:gd name="connsiteY121" fmla="*/ 467427 h 3781151"/>
              <a:gd name="connsiteX122" fmla="*/ 10655931 w 12192000"/>
              <a:gd name="connsiteY122" fmla="*/ 401632 h 3781151"/>
              <a:gd name="connsiteX123" fmla="*/ 10695298 w 12192000"/>
              <a:gd name="connsiteY123" fmla="*/ 391761 h 3781151"/>
              <a:gd name="connsiteX124" fmla="*/ 10761489 w 12192000"/>
              <a:gd name="connsiteY124" fmla="*/ 380170 h 3781151"/>
              <a:gd name="connsiteX125" fmla="*/ 10853610 w 12192000"/>
              <a:gd name="connsiteY125" fmla="*/ 332449 h 3781151"/>
              <a:gd name="connsiteX126" fmla="*/ 11052930 w 12192000"/>
              <a:gd name="connsiteY126" fmla="*/ 280871 h 3781151"/>
              <a:gd name="connsiteX127" fmla="*/ 11359700 w 12192000"/>
              <a:gd name="connsiteY127" fmla="*/ 103854 h 3781151"/>
              <a:gd name="connsiteX128" fmla="*/ 11672425 w 12192000"/>
              <a:gd name="connsiteY128" fmla="*/ 31452 h 3781151"/>
              <a:gd name="connsiteX129" fmla="*/ 11778759 w 12192000"/>
              <a:gd name="connsiteY129" fmla="*/ 2589 h 3781151"/>
              <a:gd name="connsiteX130" fmla="*/ 11912086 w 12192000"/>
              <a:gd name="connsiteY130" fmla="*/ 45240 h 3781151"/>
              <a:gd name="connsiteX0" fmla="*/ 11912086 w 12192000"/>
              <a:gd name="connsiteY0" fmla="*/ 45240 h 3781151"/>
              <a:gd name="connsiteX1" fmla="*/ 12178353 w 12192000"/>
              <a:gd name="connsiteY1" fmla="*/ 0 h 3781151"/>
              <a:gd name="connsiteX2" fmla="*/ 12192000 w 12192000"/>
              <a:gd name="connsiteY2" fmla="*/ 12672 h 3781151"/>
              <a:gd name="connsiteX3" fmla="*/ 12192000 w 12192000"/>
              <a:gd name="connsiteY3" fmla="*/ 3781151 h 3781151"/>
              <a:gd name="connsiteX4" fmla="*/ 0 w 12192000"/>
              <a:gd name="connsiteY4" fmla="*/ 3781151 h 3781151"/>
              <a:gd name="connsiteX5" fmla="*/ 0 w 12192000"/>
              <a:gd name="connsiteY5" fmla="*/ 3053542 h 3781151"/>
              <a:gd name="connsiteX6" fmla="*/ 8171 w 12192000"/>
              <a:gd name="connsiteY6" fmla="*/ 3051191 h 3781151"/>
              <a:gd name="connsiteX7" fmla="*/ 67297 w 12192000"/>
              <a:gd name="connsiteY7" fmla="*/ 3026485 h 3781151"/>
              <a:gd name="connsiteX8" fmla="*/ 156970 w 12192000"/>
              <a:gd name="connsiteY8" fmla="*/ 3066095 h 3781151"/>
              <a:gd name="connsiteX9" fmla="*/ 191925 w 12192000"/>
              <a:gd name="connsiteY9" fmla="*/ 3069149 h 3781151"/>
              <a:gd name="connsiteX10" fmla="*/ 260901 w 12192000"/>
              <a:gd name="connsiteY10" fmla="*/ 3111386 h 3781151"/>
              <a:gd name="connsiteX11" fmla="*/ 408315 w 12192000"/>
              <a:gd name="connsiteY11" fmla="*/ 2967418 h 3781151"/>
              <a:gd name="connsiteX12" fmla="*/ 658076 w 12192000"/>
              <a:gd name="connsiteY12" fmla="*/ 2930787 h 3781151"/>
              <a:gd name="connsiteX13" fmla="*/ 858103 w 12192000"/>
              <a:gd name="connsiteY13" fmla="*/ 2801941 h 3781151"/>
              <a:gd name="connsiteX14" fmla="*/ 994062 w 12192000"/>
              <a:gd name="connsiteY14" fmla="*/ 2784559 h 3781151"/>
              <a:gd name="connsiteX15" fmla="*/ 1047040 w 12192000"/>
              <a:gd name="connsiteY15" fmla="*/ 2826828 h 3781151"/>
              <a:gd name="connsiteX16" fmla="*/ 1377085 w 12192000"/>
              <a:gd name="connsiteY16" fmla="*/ 2735410 h 3781151"/>
              <a:gd name="connsiteX17" fmla="*/ 1465015 w 12192000"/>
              <a:gd name="connsiteY17" fmla="*/ 2734757 h 3781151"/>
              <a:gd name="connsiteX18" fmla="*/ 1535004 w 12192000"/>
              <a:gd name="connsiteY18" fmla="*/ 2687835 h 3781151"/>
              <a:gd name="connsiteX19" fmla="*/ 1679251 w 12192000"/>
              <a:gd name="connsiteY19" fmla="*/ 2712367 h 3781151"/>
              <a:gd name="connsiteX20" fmla="*/ 1865161 w 12192000"/>
              <a:gd name="connsiteY20" fmla="*/ 2663121 h 3781151"/>
              <a:gd name="connsiteX21" fmla="*/ 1977927 w 12192000"/>
              <a:gd name="connsiteY21" fmla="*/ 2642448 h 3781151"/>
              <a:gd name="connsiteX22" fmla="*/ 2023175 w 12192000"/>
              <a:gd name="connsiteY22" fmla="*/ 2648402 h 3781151"/>
              <a:gd name="connsiteX23" fmla="*/ 2040685 w 12192000"/>
              <a:gd name="connsiteY23" fmla="*/ 2652651 h 3781151"/>
              <a:gd name="connsiteX24" fmla="*/ 2057102 w 12192000"/>
              <a:gd name="connsiteY24" fmla="*/ 2645758 h 3781151"/>
              <a:gd name="connsiteX25" fmla="*/ 2052057 w 12192000"/>
              <a:gd name="connsiteY25" fmla="*/ 2618002 h 3781151"/>
              <a:gd name="connsiteX26" fmla="*/ 2052988 w 12192000"/>
              <a:gd name="connsiteY26" fmla="*/ 2617321 h 3781151"/>
              <a:gd name="connsiteX27" fmla="*/ 2075835 w 12192000"/>
              <a:gd name="connsiteY27" fmla="*/ 2625051 h 3781151"/>
              <a:gd name="connsiteX28" fmla="*/ 2105280 w 12192000"/>
              <a:gd name="connsiteY28" fmla="*/ 2621772 h 3781151"/>
              <a:gd name="connsiteX29" fmla="*/ 2271487 w 12192000"/>
              <a:gd name="connsiteY29" fmla="*/ 2559602 h 3781151"/>
              <a:gd name="connsiteX30" fmla="*/ 2450874 w 12192000"/>
              <a:gd name="connsiteY30" fmla="*/ 2540963 h 3781151"/>
              <a:gd name="connsiteX31" fmla="*/ 2507266 w 12192000"/>
              <a:gd name="connsiteY31" fmla="*/ 2511976 h 3781151"/>
              <a:gd name="connsiteX32" fmla="*/ 2641503 w 12192000"/>
              <a:gd name="connsiteY32" fmla="*/ 2426341 h 3781151"/>
              <a:gd name="connsiteX33" fmla="*/ 2817182 w 12192000"/>
              <a:gd name="connsiteY33" fmla="*/ 2265557 h 3781151"/>
              <a:gd name="connsiteX34" fmla="*/ 2957554 w 12192000"/>
              <a:gd name="connsiteY34" fmla="*/ 2180877 h 3781151"/>
              <a:gd name="connsiteX35" fmla="*/ 3003677 w 12192000"/>
              <a:gd name="connsiteY35" fmla="*/ 2154878 h 3781151"/>
              <a:gd name="connsiteX36" fmla="*/ 3046876 w 12192000"/>
              <a:gd name="connsiteY36" fmla="*/ 2081296 h 3781151"/>
              <a:gd name="connsiteX37" fmla="*/ 3303290 w 12192000"/>
              <a:gd name="connsiteY37" fmla="*/ 1995084 h 3781151"/>
              <a:gd name="connsiteX38" fmla="*/ 3395602 w 12192000"/>
              <a:gd name="connsiteY38" fmla="*/ 1893639 h 3781151"/>
              <a:gd name="connsiteX39" fmla="*/ 3430100 w 12192000"/>
              <a:gd name="connsiteY39" fmla="*/ 1867444 h 3781151"/>
              <a:gd name="connsiteX40" fmla="*/ 3437914 w 12192000"/>
              <a:gd name="connsiteY40" fmla="*/ 1869491 h 3781151"/>
              <a:gd name="connsiteX41" fmla="*/ 3438972 w 12192000"/>
              <a:gd name="connsiteY41" fmla="*/ 1871208 h 3781151"/>
              <a:gd name="connsiteX42" fmla="*/ 3547723 w 12192000"/>
              <a:gd name="connsiteY42" fmla="*/ 1831216 h 3781151"/>
              <a:gd name="connsiteX43" fmla="*/ 3572350 w 12192000"/>
              <a:gd name="connsiteY43" fmla="*/ 1826069 h 3781151"/>
              <a:gd name="connsiteX44" fmla="*/ 3575291 w 12192000"/>
              <a:gd name="connsiteY44" fmla="*/ 1827289 h 3781151"/>
              <a:gd name="connsiteX45" fmla="*/ 3595183 w 12192000"/>
              <a:gd name="connsiteY45" fmla="*/ 1816299 h 3781151"/>
              <a:gd name="connsiteX46" fmla="*/ 3611353 w 12192000"/>
              <a:gd name="connsiteY46" fmla="*/ 1798929 h 3781151"/>
              <a:gd name="connsiteX47" fmla="*/ 3825586 w 12192000"/>
              <a:gd name="connsiteY47" fmla="*/ 1798552 h 3781151"/>
              <a:gd name="connsiteX48" fmla="*/ 4166327 w 12192000"/>
              <a:gd name="connsiteY48" fmla="*/ 1747015 h 3781151"/>
              <a:gd name="connsiteX49" fmla="*/ 4437661 w 12192000"/>
              <a:gd name="connsiteY49" fmla="*/ 1663068 h 3781151"/>
              <a:gd name="connsiteX50" fmla="*/ 4510862 w 12192000"/>
              <a:gd name="connsiteY50" fmla="*/ 1665514 h 3781151"/>
              <a:gd name="connsiteX51" fmla="*/ 4573217 w 12192000"/>
              <a:gd name="connsiteY51" fmla="*/ 1633854 h 3781151"/>
              <a:gd name="connsiteX52" fmla="*/ 4605137 w 12192000"/>
              <a:gd name="connsiteY52" fmla="*/ 1644474 h 3781151"/>
              <a:gd name="connsiteX53" fmla="*/ 4623509 w 12192000"/>
              <a:gd name="connsiteY53" fmla="*/ 1643919 h 3781151"/>
              <a:gd name="connsiteX54" fmla="*/ 4629310 w 12192000"/>
              <a:gd name="connsiteY54" fmla="*/ 1653854 h 3781151"/>
              <a:gd name="connsiteX55" fmla="*/ 4657404 w 12192000"/>
              <a:gd name="connsiteY55" fmla="*/ 1660247 h 3781151"/>
              <a:gd name="connsiteX56" fmla="*/ 4691044 w 12192000"/>
              <a:gd name="connsiteY56" fmla="*/ 1656408 h 3781151"/>
              <a:gd name="connsiteX57" fmla="*/ 4850032 w 12192000"/>
              <a:gd name="connsiteY57" fmla="*/ 1626917 h 3781151"/>
              <a:gd name="connsiteX58" fmla="*/ 4945654 w 12192000"/>
              <a:gd name="connsiteY58" fmla="*/ 1615689 h 3781151"/>
              <a:gd name="connsiteX59" fmla="*/ 4982770 w 12192000"/>
              <a:gd name="connsiteY59" fmla="*/ 1621504 h 3781151"/>
              <a:gd name="connsiteX60" fmla="*/ 5034068 w 12192000"/>
              <a:gd name="connsiteY60" fmla="*/ 1622846 h 3781151"/>
              <a:gd name="connsiteX61" fmla="*/ 5157133 w 12192000"/>
              <a:gd name="connsiteY61" fmla="*/ 1608775 h 3781151"/>
              <a:gd name="connsiteX62" fmla="*/ 5331645 w 12192000"/>
              <a:gd name="connsiteY62" fmla="*/ 1590152 h 3781151"/>
              <a:gd name="connsiteX63" fmla="*/ 5339977 w 12192000"/>
              <a:gd name="connsiteY63" fmla="*/ 1596841 h 3781151"/>
              <a:gd name="connsiteX64" fmla="*/ 5400314 w 12192000"/>
              <a:gd name="connsiteY64" fmla="*/ 1588177 h 3781151"/>
              <a:gd name="connsiteX65" fmla="*/ 5607257 w 12192000"/>
              <a:gd name="connsiteY65" fmla="*/ 1505972 h 3781151"/>
              <a:gd name="connsiteX66" fmla="*/ 5725292 w 12192000"/>
              <a:gd name="connsiteY66" fmla="*/ 1490473 h 3781151"/>
              <a:gd name="connsiteX67" fmla="*/ 5767898 w 12192000"/>
              <a:gd name="connsiteY67" fmla="*/ 1493335 h 3781151"/>
              <a:gd name="connsiteX68" fmla="*/ 5839240 w 12192000"/>
              <a:gd name="connsiteY68" fmla="*/ 1497610 h 3781151"/>
              <a:gd name="connsiteX69" fmla="*/ 5905402 w 12192000"/>
              <a:gd name="connsiteY69" fmla="*/ 1514878 h 3781151"/>
              <a:gd name="connsiteX70" fmla="*/ 5964698 w 12192000"/>
              <a:gd name="connsiteY70" fmla="*/ 1489113 h 3781151"/>
              <a:gd name="connsiteX71" fmla="*/ 6017881 w 12192000"/>
              <a:gd name="connsiteY71" fmla="*/ 1478726 h 3781151"/>
              <a:gd name="connsiteX72" fmla="*/ 6023244 w 12192000"/>
              <a:gd name="connsiteY72" fmla="*/ 1485861 h 3781151"/>
              <a:gd name="connsiteX73" fmla="*/ 6030193 w 12192000"/>
              <a:gd name="connsiteY73" fmla="*/ 1485330 h 3781151"/>
              <a:gd name="connsiteX74" fmla="*/ 6032755 w 12192000"/>
              <a:gd name="connsiteY74" fmla="*/ 1476614 h 3781151"/>
              <a:gd name="connsiteX75" fmla="*/ 6114491 w 12192000"/>
              <a:gd name="connsiteY75" fmla="*/ 1435020 h 3781151"/>
              <a:gd name="connsiteX76" fmla="*/ 6228089 w 12192000"/>
              <a:gd name="connsiteY76" fmla="*/ 1392213 h 3781151"/>
              <a:gd name="connsiteX77" fmla="*/ 6266132 w 12192000"/>
              <a:gd name="connsiteY77" fmla="*/ 1396181 h 3781151"/>
              <a:gd name="connsiteX78" fmla="*/ 6266284 w 12192000"/>
              <a:gd name="connsiteY78" fmla="*/ 1396172 h 3781151"/>
              <a:gd name="connsiteX79" fmla="*/ 6267815 w 12192000"/>
              <a:gd name="connsiteY79" fmla="*/ 1401423 h 3781151"/>
              <a:gd name="connsiteX80" fmla="*/ 6277660 w 12192000"/>
              <a:gd name="connsiteY80" fmla="*/ 1400632 h 3781151"/>
              <a:gd name="connsiteX81" fmla="*/ 6290206 w 12192000"/>
              <a:gd name="connsiteY81" fmla="*/ 1395045 h 3781151"/>
              <a:gd name="connsiteX82" fmla="*/ 6318021 w 12192000"/>
              <a:gd name="connsiteY82" fmla="*/ 1401415 h 3781151"/>
              <a:gd name="connsiteX83" fmla="*/ 6319318 w 12192000"/>
              <a:gd name="connsiteY83" fmla="*/ 1402047 h 3781151"/>
              <a:gd name="connsiteX84" fmla="*/ 6391161 w 12192000"/>
              <a:gd name="connsiteY84" fmla="*/ 1439443 h 3781151"/>
              <a:gd name="connsiteX85" fmla="*/ 6458507 w 12192000"/>
              <a:gd name="connsiteY85" fmla="*/ 1506631 h 3781151"/>
              <a:gd name="connsiteX86" fmla="*/ 6567007 w 12192000"/>
              <a:gd name="connsiteY86" fmla="*/ 1543856 h 3781151"/>
              <a:gd name="connsiteX87" fmla="*/ 6607554 w 12192000"/>
              <a:gd name="connsiteY87" fmla="*/ 1553791 h 3781151"/>
              <a:gd name="connsiteX88" fmla="*/ 6731017 w 12192000"/>
              <a:gd name="connsiteY88" fmla="*/ 1571341 h 3781151"/>
              <a:gd name="connsiteX89" fmla="*/ 6734116 w 12192000"/>
              <a:gd name="connsiteY89" fmla="*/ 1568435 h 3781151"/>
              <a:gd name="connsiteX90" fmla="*/ 6918249 w 12192000"/>
              <a:gd name="connsiteY90" fmla="*/ 1468691 h 3781151"/>
              <a:gd name="connsiteX91" fmla="*/ 7067518 w 12192000"/>
              <a:gd name="connsiteY91" fmla="*/ 1422257 h 3781151"/>
              <a:gd name="connsiteX92" fmla="*/ 7124203 w 12192000"/>
              <a:gd name="connsiteY92" fmla="*/ 1416853 h 3781151"/>
              <a:gd name="connsiteX93" fmla="*/ 7218949 w 12192000"/>
              <a:gd name="connsiteY93" fmla="*/ 1407112 h 3781151"/>
              <a:gd name="connsiteX94" fmla="*/ 7298895 w 12192000"/>
              <a:gd name="connsiteY94" fmla="*/ 1427110 h 3781151"/>
              <a:gd name="connsiteX95" fmla="*/ 7374497 w 12192000"/>
              <a:gd name="connsiteY95" fmla="*/ 1408155 h 3781151"/>
              <a:gd name="connsiteX96" fmla="*/ 7380250 w 12192000"/>
              <a:gd name="connsiteY96" fmla="*/ 1368474 h 3781151"/>
              <a:gd name="connsiteX97" fmla="*/ 7464957 w 12192000"/>
              <a:gd name="connsiteY97" fmla="*/ 1359648 h 3781151"/>
              <a:gd name="connsiteX98" fmla="*/ 7594747 w 12192000"/>
              <a:gd name="connsiteY98" fmla="*/ 1350130 h 3781151"/>
              <a:gd name="connsiteX99" fmla="*/ 7666555 w 12192000"/>
              <a:gd name="connsiteY99" fmla="*/ 1335529 h 3781151"/>
              <a:gd name="connsiteX100" fmla="*/ 7866007 w 12192000"/>
              <a:gd name="connsiteY100" fmla="*/ 1305544 h 3781151"/>
              <a:gd name="connsiteX101" fmla="*/ 8068308 w 12192000"/>
              <a:gd name="connsiteY101" fmla="*/ 1283051 h 3781151"/>
              <a:gd name="connsiteX102" fmla="*/ 8202385 w 12192000"/>
              <a:gd name="connsiteY102" fmla="*/ 1312300 h 3781151"/>
              <a:gd name="connsiteX103" fmla="*/ 8367138 w 12192000"/>
              <a:gd name="connsiteY103" fmla="*/ 1289211 h 3781151"/>
              <a:gd name="connsiteX104" fmla="*/ 8396799 w 12192000"/>
              <a:gd name="connsiteY104" fmla="*/ 1291584 h 3781151"/>
              <a:gd name="connsiteX105" fmla="*/ 8431415 w 12192000"/>
              <a:gd name="connsiteY105" fmla="*/ 1275098 h 3781151"/>
              <a:gd name="connsiteX106" fmla="*/ 8569515 w 12192000"/>
              <a:gd name="connsiteY106" fmla="*/ 1207037 h 3781151"/>
              <a:gd name="connsiteX107" fmla="*/ 8672452 w 12192000"/>
              <a:gd name="connsiteY107" fmla="*/ 1135782 h 3781151"/>
              <a:gd name="connsiteX108" fmla="*/ 8824768 w 12192000"/>
              <a:gd name="connsiteY108" fmla="*/ 1121217 h 3781151"/>
              <a:gd name="connsiteX109" fmla="*/ 8909609 w 12192000"/>
              <a:gd name="connsiteY109" fmla="*/ 1087532 h 3781151"/>
              <a:gd name="connsiteX110" fmla="*/ 9036318 w 12192000"/>
              <a:gd name="connsiteY110" fmla="*/ 994500 h 3781151"/>
              <a:gd name="connsiteX111" fmla="*/ 9230382 w 12192000"/>
              <a:gd name="connsiteY111" fmla="*/ 955654 h 3781151"/>
              <a:gd name="connsiteX112" fmla="*/ 9286437 w 12192000"/>
              <a:gd name="connsiteY112" fmla="*/ 997858 h 3781151"/>
              <a:gd name="connsiteX113" fmla="*/ 9349089 w 12192000"/>
              <a:gd name="connsiteY113" fmla="*/ 1015184 h 3781151"/>
              <a:gd name="connsiteX114" fmla="*/ 9347314 w 12192000"/>
              <a:gd name="connsiteY114" fmla="*/ 933744 h 3781151"/>
              <a:gd name="connsiteX115" fmla="*/ 9492995 w 12192000"/>
              <a:gd name="connsiteY115" fmla="*/ 830749 h 3781151"/>
              <a:gd name="connsiteX116" fmla="*/ 9568501 w 12192000"/>
              <a:gd name="connsiteY116" fmla="*/ 787793 h 3781151"/>
              <a:gd name="connsiteX117" fmla="*/ 9691686 w 12192000"/>
              <a:gd name="connsiteY117" fmla="*/ 738088 h 3781151"/>
              <a:gd name="connsiteX118" fmla="*/ 9728219 w 12192000"/>
              <a:gd name="connsiteY118" fmla="*/ 719921 h 3781151"/>
              <a:gd name="connsiteX119" fmla="*/ 10080661 w 12192000"/>
              <a:gd name="connsiteY119" fmla="*/ 505423 h 3781151"/>
              <a:gd name="connsiteX120" fmla="*/ 10335073 w 12192000"/>
              <a:gd name="connsiteY120" fmla="*/ 523921 h 3781151"/>
              <a:gd name="connsiteX121" fmla="*/ 10593135 w 12192000"/>
              <a:gd name="connsiteY121" fmla="*/ 467427 h 3781151"/>
              <a:gd name="connsiteX122" fmla="*/ 10655931 w 12192000"/>
              <a:gd name="connsiteY122" fmla="*/ 401632 h 3781151"/>
              <a:gd name="connsiteX123" fmla="*/ 10695298 w 12192000"/>
              <a:gd name="connsiteY123" fmla="*/ 391761 h 3781151"/>
              <a:gd name="connsiteX124" fmla="*/ 10761489 w 12192000"/>
              <a:gd name="connsiteY124" fmla="*/ 380170 h 3781151"/>
              <a:gd name="connsiteX125" fmla="*/ 10853610 w 12192000"/>
              <a:gd name="connsiteY125" fmla="*/ 332449 h 3781151"/>
              <a:gd name="connsiteX126" fmla="*/ 11052930 w 12192000"/>
              <a:gd name="connsiteY126" fmla="*/ 280871 h 3781151"/>
              <a:gd name="connsiteX127" fmla="*/ 11359700 w 12192000"/>
              <a:gd name="connsiteY127" fmla="*/ 103854 h 3781151"/>
              <a:gd name="connsiteX128" fmla="*/ 11672425 w 12192000"/>
              <a:gd name="connsiteY128" fmla="*/ 31452 h 3781151"/>
              <a:gd name="connsiteX129" fmla="*/ 11912086 w 12192000"/>
              <a:gd name="connsiteY129" fmla="*/ 45240 h 3781151"/>
              <a:gd name="connsiteX0" fmla="*/ 11912086 w 12192000"/>
              <a:gd name="connsiteY0" fmla="*/ 45240 h 3781151"/>
              <a:gd name="connsiteX1" fmla="*/ 12178353 w 12192000"/>
              <a:gd name="connsiteY1" fmla="*/ 0 h 3781151"/>
              <a:gd name="connsiteX2" fmla="*/ 12192000 w 12192000"/>
              <a:gd name="connsiteY2" fmla="*/ 12672 h 3781151"/>
              <a:gd name="connsiteX3" fmla="*/ 12192000 w 12192000"/>
              <a:gd name="connsiteY3" fmla="*/ 3781151 h 3781151"/>
              <a:gd name="connsiteX4" fmla="*/ 0 w 12192000"/>
              <a:gd name="connsiteY4" fmla="*/ 3781151 h 3781151"/>
              <a:gd name="connsiteX5" fmla="*/ 0 w 12192000"/>
              <a:gd name="connsiteY5" fmla="*/ 3053542 h 3781151"/>
              <a:gd name="connsiteX6" fmla="*/ 8171 w 12192000"/>
              <a:gd name="connsiteY6" fmla="*/ 3051191 h 3781151"/>
              <a:gd name="connsiteX7" fmla="*/ 67297 w 12192000"/>
              <a:gd name="connsiteY7" fmla="*/ 3026485 h 3781151"/>
              <a:gd name="connsiteX8" fmla="*/ 156970 w 12192000"/>
              <a:gd name="connsiteY8" fmla="*/ 3066095 h 3781151"/>
              <a:gd name="connsiteX9" fmla="*/ 191925 w 12192000"/>
              <a:gd name="connsiteY9" fmla="*/ 3069149 h 3781151"/>
              <a:gd name="connsiteX10" fmla="*/ 260901 w 12192000"/>
              <a:gd name="connsiteY10" fmla="*/ 3111386 h 3781151"/>
              <a:gd name="connsiteX11" fmla="*/ 408315 w 12192000"/>
              <a:gd name="connsiteY11" fmla="*/ 2967418 h 3781151"/>
              <a:gd name="connsiteX12" fmla="*/ 658076 w 12192000"/>
              <a:gd name="connsiteY12" fmla="*/ 2930787 h 3781151"/>
              <a:gd name="connsiteX13" fmla="*/ 858103 w 12192000"/>
              <a:gd name="connsiteY13" fmla="*/ 2801941 h 3781151"/>
              <a:gd name="connsiteX14" fmla="*/ 994062 w 12192000"/>
              <a:gd name="connsiteY14" fmla="*/ 2784559 h 3781151"/>
              <a:gd name="connsiteX15" fmla="*/ 1047040 w 12192000"/>
              <a:gd name="connsiteY15" fmla="*/ 2826828 h 3781151"/>
              <a:gd name="connsiteX16" fmla="*/ 1377085 w 12192000"/>
              <a:gd name="connsiteY16" fmla="*/ 2735410 h 3781151"/>
              <a:gd name="connsiteX17" fmla="*/ 1465015 w 12192000"/>
              <a:gd name="connsiteY17" fmla="*/ 2734757 h 3781151"/>
              <a:gd name="connsiteX18" fmla="*/ 1535004 w 12192000"/>
              <a:gd name="connsiteY18" fmla="*/ 2687835 h 3781151"/>
              <a:gd name="connsiteX19" fmla="*/ 1679251 w 12192000"/>
              <a:gd name="connsiteY19" fmla="*/ 2712367 h 3781151"/>
              <a:gd name="connsiteX20" fmla="*/ 1865161 w 12192000"/>
              <a:gd name="connsiteY20" fmla="*/ 2663121 h 3781151"/>
              <a:gd name="connsiteX21" fmla="*/ 1977927 w 12192000"/>
              <a:gd name="connsiteY21" fmla="*/ 2642448 h 3781151"/>
              <a:gd name="connsiteX22" fmla="*/ 2023175 w 12192000"/>
              <a:gd name="connsiteY22" fmla="*/ 2648402 h 3781151"/>
              <a:gd name="connsiteX23" fmla="*/ 2040685 w 12192000"/>
              <a:gd name="connsiteY23" fmla="*/ 2652651 h 3781151"/>
              <a:gd name="connsiteX24" fmla="*/ 2057102 w 12192000"/>
              <a:gd name="connsiteY24" fmla="*/ 2645758 h 3781151"/>
              <a:gd name="connsiteX25" fmla="*/ 2052057 w 12192000"/>
              <a:gd name="connsiteY25" fmla="*/ 2618002 h 3781151"/>
              <a:gd name="connsiteX26" fmla="*/ 2052988 w 12192000"/>
              <a:gd name="connsiteY26" fmla="*/ 2617321 h 3781151"/>
              <a:gd name="connsiteX27" fmla="*/ 2075835 w 12192000"/>
              <a:gd name="connsiteY27" fmla="*/ 2625051 h 3781151"/>
              <a:gd name="connsiteX28" fmla="*/ 2105280 w 12192000"/>
              <a:gd name="connsiteY28" fmla="*/ 2621772 h 3781151"/>
              <a:gd name="connsiteX29" fmla="*/ 2271487 w 12192000"/>
              <a:gd name="connsiteY29" fmla="*/ 2559602 h 3781151"/>
              <a:gd name="connsiteX30" fmla="*/ 2450874 w 12192000"/>
              <a:gd name="connsiteY30" fmla="*/ 2540963 h 3781151"/>
              <a:gd name="connsiteX31" fmla="*/ 2507266 w 12192000"/>
              <a:gd name="connsiteY31" fmla="*/ 2511976 h 3781151"/>
              <a:gd name="connsiteX32" fmla="*/ 2641503 w 12192000"/>
              <a:gd name="connsiteY32" fmla="*/ 2426341 h 3781151"/>
              <a:gd name="connsiteX33" fmla="*/ 2817182 w 12192000"/>
              <a:gd name="connsiteY33" fmla="*/ 2265557 h 3781151"/>
              <a:gd name="connsiteX34" fmla="*/ 2957554 w 12192000"/>
              <a:gd name="connsiteY34" fmla="*/ 2180877 h 3781151"/>
              <a:gd name="connsiteX35" fmla="*/ 3003677 w 12192000"/>
              <a:gd name="connsiteY35" fmla="*/ 2154878 h 3781151"/>
              <a:gd name="connsiteX36" fmla="*/ 3046876 w 12192000"/>
              <a:gd name="connsiteY36" fmla="*/ 2081296 h 3781151"/>
              <a:gd name="connsiteX37" fmla="*/ 3303290 w 12192000"/>
              <a:gd name="connsiteY37" fmla="*/ 1995084 h 3781151"/>
              <a:gd name="connsiteX38" fmla="*/ 3395602 w 12192000"/>
              <a:gd name="connsiteY38" fmla="*/ 1893639 h 3781151"/>
              <a:gd name="connsiteX39" fmla="*/ 3430100 w 12192000"/>
              <a:gd name="connsiteY39" fmla="*/ 1867444 h 3781151"/>
              <a:gd name="connsiteX40" fmla="*/ 3437914 w 12192000"/>
              <a:gd name="connsiteY40" fmla="*/ 1869491 h 3781151"/>
              <a:gd name="connsiteX41" fmla="*/ 3438972 w 12192000"/>
              <a:gd name="connsiteY41" fmla="*/ 1871208 h 3781151"/>
              <a:gd name="connsiteX42" fmla="*/ 3547723 w 12192000"/>
              <a:gd name="connsiteY42" fmla="*/ 1831216 h 3781151"/>
              <a:gd name="connsiteX43" fmla="*/ 3572350 w 12192000"/>
              <a:gd name="connsiteY43" fmla="*/ 1826069 h 3781151"/>
              <a:gd name="connsiteX44" fmla="*/ 3575291 w 12192000"/>
              <a:gd name="connsiteY44" fmla="*/ 1827289 h 3781151"/>
              <a:gd name="connsiteX45" fmla="*/ 3595183 w 12192000"/>
              <a:gd name="connsiteY45" fmla="*/ 1816299 h 3781151"/>
              <a:gd name="connsiteX46" fmla="*/ 3611353 w 12192000"/>
              <a:gd name="connsiteY46" fmla="*/ 1798929 h 3781151"/>
              <a:gd name="connsiteX47" fmla="*/ 3825586 w 12192000"/>
              <a:gd name="connsiteY47" fmla="*/ 1798552 h 3781151"/>
              <a:gd name="connsiteX48" fmla="*/ 4166327 w 12192000"/>
              <a:gd name="connsiteY48" fmla="*/ 1747015 h 3781151"/>
              <a:gd name="connsiteX49" fmla="*/ 4437661 w 12192000"/>
              <a:gd name="connsiteY49" fmla="*/ 1663068 h 3781151"/>
              <a:gd name="connsiteX50" fmla="*/ 4510862 w 12192000"/>
              <a:gd name="connsiteY50" fmla="*/ 1665514 h 3781151"/>
              <a:gd name="connsiteX51" fmla="*/ 4573217 w 12192000"/>
              <a:gd name="connsiteY51" fmla="*/ 1633854 h 3781151"/>
              <a:gd name="connsiteX52" fmla="*/ 4605137 w 12192000"/>
              <a:gd name="connsiteY52" fmla="*/ 1644474 h 3781151"/>
              <a:gd name="connsiteX53" fmla="*/ 4623509 w 12192000"/>
              <a:gd name="connsiteY53" fmla="*/ 1643919 h 3781151"/>
              <a:gd name="connsiteX54" fmla="*/ 4629310 w 12192000"/>
              <a:gd name="connsiteY54" fmla="*/ 1653854 h 3781151"/>
              <a:gd name="connsiteX55" fmla="*/ 4657404 w 12192000"/>
              <a:gd name="connsiteY55" fmla="*/ 1660247 h 3781151"/>
              <a:gd name="connsiteX56" fmla="*/ 4691044 w 12192000"/>
              <a:gd name="connsiteY56" fmla="*/ 1656408 h 3781151"/>
              <a:gd name="connsiteX57" fmla="*/ 4850032 w 12192000"/>
              <a:gd name="connsiteY57" fmla="*/ 1626917 h 3781151"/>
              <a:gd name="connsiteX58" fmla="*/ 4945654 w 12192000"/>
              <a:gd name="connsiteY58" fmla="*/ 1615689 h 3781151"/>
              <a:gd name="connsiteX59" fmla="*/ 4982770 w 12192000"/>
              <a:gd name="connsiteY59" fmla="*/ 1621504 h 3781151"/>
              <a:gd name="connsiteX60" fmla="*/ 5034068 w 12192000"/>
              <a:gd name="connsiteY60" fmla="*/ 1622846 h 3781151"/>
              <a:gd name="connsiteX61" fmla="*/ 5157133 w 12192000"/>
              <a:gd name="connsiteY61" fmla="*/ 1608775 h 3781151"/>
              <a:gd name="connsiteX62" fmla="*/ 5331645 w 12192000"/>
              <a:gd name="connsiteY62" fmla="*/ 1590152 h 3781151"/>
              <a:gd name="connsiteX63" fmla="*/ 5339977 w 12192000"/>
              <a:gd name="connsiteY63" fmla="*/ 1596841 h 3781151"/>
              <a:gd name="connsiteX64" fmla="*/ 5400314 w 12192000"/>
              <a:gd name="connsiteY64" fmla="*/ 1588177 h 3781151"/>
              <a:gd name="connsiteX65" fmla="*/ 5607257 w 12192000"/>
              <a:gd name="connsiteY65" fmla="*/ 1505972 h 3781151"/>
              <a:gd name="connsiteX66" fmla="*/ 5725292 w 12192000"/>
              <a:gd name="connsiteY66" fmla="*/ 1490473 h 3781151"/>
              <a:gd name="connsiteX67" fmla="*/ 5767898 w 12192000"/>
              <a:gd name="connsiteY67" fmla="*/ 1493335 h 3781151"/>
              <a:gd name="connsiteX68" fmla="*/ 5839240 w 12192000"/>
              <a:gd name="connsiteY68" fmla="*/ 1497610 h 3781151"/>
              <a:gd name="connsiteX69" fmla="*/ 5905402 w 12192000"/>
              <a:gd name="connsiteY69" fmla="*/ 1514878 h 3781151"/>
              <a:gd name="connsiteX70" fmla="*/ 5964698 w 12192000"/>
              <a:gd name="connsiteY70" fmla="*/ 1489113 h 3781151"/>
              <a:gd name="connsiteX71" fmla="*/ 6017881 w 12192000"/>
              <a:gd name="connsiteY71" fmla="*/ 1478726 h 3781151"/>
              <a:gd name="connsiteX72" fmla="*/ 6023244 w 12192000"/>
              <a:gd name="connsiteY72" fmla="*/ 1485861 h 3781151"/>
              <a:gd name="connsiteX73" fmla="*/ 6030193 w 12192000"/>
              <a:gd name="connsiteY73" fmla="*/ 1485330 h 3781151"/>
              <a:gd name="connsiteX74" fmla="*/ 6032755 w 12192000"/>
              <a:gd name="connsiteY74" fmla="*/ 1476614 h 3781151"/>
              <a:gd name="connsiteX75" fmla="*/ 6114491 w 12192000"/>
              <a:gd name="connsiteY75" fmla="*/ 1435020 h 3781151"/>
              <a:gd name="connsiteX76" fmla="*/ 6228089 w 12192000"/>
              <a:gd name="connsiteY76" fmla="*/ 1392213 h 3781151"/>
              <a:gd name="connsiteX77" fmla="*/ 6266132 w 12192000"/>
              <a:gd name="connsiteY77" fmla="*/ 1396181 h 3781151"/>
              <a:gd name="connsiteX78" fmla="*/ 6266284 w 12192000"/>
              <a:gd name="connsiteY78" fmla="*/ 1396172 h 3781151"/>
              <a:gd name="connsiteX79" fmla="*/ 6267815 w 12192000"/>
              <a:gd name="connsiteY79" fmla="*/ 1401423 h 3781151"/>
              <a:gd name="connsiteX80" fmla="*/ 6277660 w 12192000"/>
              <a:gd name="connsiteY80" fmla="*/ 1400632 h 3781151"/>
              <a:gd name="connsiteX81" fmla="*/ 6290206 w 12192000"/>
              <a:gd name="connsiteY81" fmla="*/ 1395045 h 3781151"/>
              <a:gd name="connsiteX82" fmla="*/ 6318021 w 12192000"/>
              <a:gd name="connsiteY82" fmla="*/ 1401415 h 3781151"/>
              <a:gd name="connsiteX83" fmla="*/ 6319318 w 12192000"/>
              <a:gd name="connsiteY83" fmla="*/ 1402047 h 3781151"/>
              <a:gd name="connsiteX84" fmla="*/ 6391161 w 12192000"/>
              <a:gd name="connsiteY84" fmla="*/ 1439443 h 3781151"/>
              <a:gd name="connsiteX85" fmla="*/ 6458507 w 12192000"/>
              <a:gd name="connsiteY85" fmla="*/ 1506631 h 3781151"/>
              <a:gd name="connsiteX86" fmla="*/ 6567007 w 12192000"/>
              <a:gd name="connsiteY86" fmla="*/ 1543856 h 3781151"/>
              <a:gd name="connsiteX87" fmla="*/ 6607554 w 12192000"/>
              <a:gd name="connsiteY87" fmla="*/ 1553791 h 3781151"/>
              <a:gd name="connsiteX88" fmla="*/ 6731017 w 12192000"/>
              <a:gd name="connsiteY88" fmla="*/ 1571341 h 3781151"/>
              <a:gd name="connsiteX89" fmla="*/ 6734116 w 12192000"/>
              <a:gd name="connsiteY89" fmla="*/ 1568435 h 3781151"/>
              <a:gd name="connsiteX90" fmla="*/ 6918249 w 12192000"/>
              <a:gd name="connsiteY90" fmla="*/ 1468691 h 3781151"/>
              <a:gd name="connsiteX91" fmla="*/ 7067518 w 12192000"/>
              <a:gd name="connsiteY91" fmla="*/ 1422257 h 3781151"/>
              <a:gd name="connsiteX92" fmla="*/ 7124203 w 12192000"/>
              <a:gd name="connsiteY92" fmla="*/ 1416853 h 3781151"/>
              <a:gd name="connsiteX93" fmla="*/ 7218949 w 12192000"/>
              <a:gd name="connsiteY93" fmla="*/ 1407112 h 3781151"/>
              <a:gd name="connsiteX94" fmla="*/ 7298895 w 12192000"/>
              <a:gd name="connsiteY94" fmla="*/ 1427110 h 3781151"/>
              <a:gd name="connsiteX95" fmla="*/ 7374497 w 12192000"/>
              <a:gd name="connsiteY95" fmla="*/ 1408155 h 3781151"/>
              <a:gd name="connsiteX96" fmla="*/ 7380250 w 12192000"/>
              <a:gd name="connsiteY96" fmla="*/ 1368474 h 3781151"/>
              <a:gd name="connsiteX97" fmla="*/ 7464957 w 12192000"/>
              <a:gd name="connsiteY97" fmla="*/ 1359648 h 3781151"/>
              <a:gd name="connsiteX98" fmla="*/ 7594747 w 12192000"/>
              <a:gd name="connsiteY98" fmla="*/ 1350130 h 3781151"/>
              <a:gd name="connsiteX99" fmla="*/ 7666555 w 12192000"/>
              <a:gd name="connsiteY99" fmla="*/ 1335529 h 3781151"/>
              <a:gd name="connsiteX100" fmla="*/ 7866007 w 12192000"/>
              <a:gd name="connsiteY100" fmla="*/ 1305544 h 3781151"/>
              <a:gd name="connsiteX101" fmla="*/ 8068308 w 12192000"/>
              <a:gd name="connsiteY101" fmla="*/ 1283051 h 3781151"/>
              <a:gd name="connsiteX102" fmla="*/ 8202385 w 12192000"/>
              <a:gd name="connsiteY102" fmla="*/ 1312300 h 3781151"/>
              <a:gd name="connsiteX103" fmla="*/ 8367138 w 12192000"/>
              <a:gd name="connsiteY103" fmla="*/ 1289211 h 3781151"/>
              <a:gd name="connsiteX104" fmla="*/ 8396799 w 12192000"/>
              <a:gd name="connsiteY104" fmla="*/ 1291584 h 3781151"/>
              <a:gd name="connsiteX105" fmla="*/ 8431415 w 12192000"/>
              <a:gd name="connsiteY105" fmla="*/ 1275098 h 3781151"/>
              <a:gd name="connsiteX106" fmla="*/ 8569515 w 12192000"/>
              <a:gd name="connsiteY106" fmla="*/ 1207037 h 3781151"/>
              <a:gd name="connsiteX107" fmla="*/ 8672452 w 12192000"/>
              <a:gd name="connsiteY107" fmla="*/ 1135782 h 3781151"/>
              <a:gd name="connsiteX108" fmla="*/ 8824768 w 12192000"/>
              <a:gd name="connsiteY108" fmla="*/ 1121217 h 3781151"/>
              <a:gd name="connsiteX109" fmla="*/ 8909609 w 12192000"/>
              <a:gd name="connsiteY109" fmla="*/ 1087532 h 3781151"/>
              <a:gd name="connsiteX110" fmla="*/ 9036318 w 12192000"/>
              <a:gd name="connsiteY110" fmla="*/ 994500 h 3781151"/>
              <a:gd name="connsiteX111" fmla="*/ 9230382 w 12192000"/>
              <a:gd name="connsiteY111" fmla="*/ 955654 h 3781151"/>
              <a:gd name="connsiteX112" fmla="*/ 9286437 w 12192000"/>
              <a:gd name="connsiteY112" fmla="*/ 997858 h 3781151"/>
              <a:gd name="connsiteX113" fmla="*/ 9349089 w 12192000"/>
              <a:gd name="connsiteY113" fmla="*/ 1015184 h 3781151"/>
              <a:gd name="connsiteX114" fmla="*/ 9347314 w 12192000"/>
              <a:gd name="connsiteY114" fmla="*/ 933744 h 3781151"/>
              <a:gd name="connsiteX115" fmla="*/ 9492995 w 12192000"/>
              <a:gd name="connsiteY115" fmla="*/ 830749 h 3781151"/>
              <a:gd name="connsiteX116" fmla="*/ 9568501 w 12192000"/>
              <a:gd name="connsiteY116" fmla="*/ 787793 h 3781151"/>
              <a:gd name="connsiteX117" fmla="*/ 9691686 w 12192000"/>
              <a:gd name="connsiteY117" fmla="*/ 738088 h 3781151"/>
              <a:gd name="connsiteX118" fmla="*/ 9728219 w 12192000"/>
              <a:gd name="connsiteY118" fmla="*/ 719921 h 3781151"/>
              <a:gd name="connsiteX119" fmla="*/ 10080661 w 12192000"/>
              <a:gd name="connsiteY119" fmla="*/ 505423 h 3781151"/>
              <a:gd name="connsiteX120" fmla="*/ 10335073 w 12192000"/>
              <a:gd name="connsiteY120" fmla="*/ 523921 h 3781151"/>
              <a:gd name="connsiteX121" fmla="*/ 10593135 w 12192000"/>
              <a:gd name="connsiteY121" fmla="*/ 467427 h 3781151"/>
              <a:gd name="connsiteX122" fmla="*/ 10655931 w 12192000"/>
              <a:gd name="connsiteY122" fmla="*/ 401632 h 3781151"/>
              <a:gd name="connsiteX123" fmla="*/ 10695298 w 12192000"/>
              <a:gd name="connsiteY123" fmla="*/ 391761 h 3781151"/>
              <a:gd name="connsiteX124" fmla="*/ 10761489 w 12192000"/>
              <a:gd name="connsiteY124" fmla="*/ 380170 h 3781151"/>
              <a:gd name="connsiteX125" fmla="*/ 10853610 w 12192000"/>
              <a:gd name="connsiteY125" fmla="*/ 332449 h 3781151"/>
              <a:gd name="connsiteX126" fmla="*/ 11052930 w 12192000"/>
              <a:gd name="connsiteY126" fmla="*/ 280871 h 3781151"/>
              <a:gd name="connsiteX127" fmla="*/ 11359700 w 12192000"/>
              <a:gd name="connsiteY127" fmla="*/ 158445 h 3781151"/>
              <a:gd name="connsiteX128" fmla="*/ 11672425 w 12192000"/>
              <a:gd name="connsiteY128" fmla="*/ 31452 h 3781151"/>
              <a:gd name="connsiteX129" fmla="*/ 11912086 w 12192000"/>
              <a:gd name="connsiteY129" fmla="*/ 45240 h 3781151"/>
              <a:gd name="connsiteX0" fmla="*/ 11912086 w 12192000"/>
              <a:gd name="connsiteY0" fmla="*/ 45240 h 3781151"/>
              <a:gd name="connsiteX1" fmla="*/ 12178353 w 12192000"/>
              <a:gd name="connsiteY1" fmla="*/ 0 h 3781151"/>
              <a:gd name="connsiteX2" fmla="*/ 12192000 w 12192000"/>
              <a:gd name="connsiteY2" fmla="*/ 12672 h 3781151"/>
              <a:gd name="connsiteX3" fmla="*/ 12192000 w 12192000"/>
              <a:gd name="connsiteY3" fmla="*/ 3781151 h 3781151"/>
              <a:gd name="connsiteX4" fmla="*/ 0 w 12192000"/>
              <a:gd name="connsiteY4" fmla="*/ 3781151 h 3781151"/>
              <a:gd name="connsiteX5" fmla="*/ 0 w 12192000"/>
              <a:gd name="connsiteY5" fmla="*/ 3053542 h 3781151"/>
              <a:gd name="connsiteX6" fmla="*/ 8171 w 12192000"/>
              <a:gd name="connsiteY6" fmla="*/ 3051191 h 3781151"/>
              <a:gd name="connsiteX7" fmla="*/ 67297 w 12192000"/>
              <a:gd name="connsiteY7" fmla="*/ 3026485 h 3781151"/>
              <a:gd name="connsiteX8" fmla="*/ 156970 w 12192000"/>
              <a:gd name="connsiteY8" fmla="*/ 3066095 h 3781151"/>
              <a:gd name="connsiteX9" fmla="*/ 191925 w 12192000"/>
              <a:gd name="connsiteY9" fmla="*/ 3069149 h 3781151"/>
              <a:gd name="connsiteX10" fmla="*/ 260901 w 12192000"/>
              <a:gd name="connsiteY10" fmla="*/ 3111386 h 3781151"/>
              <a:gd name="connsiteX11" fmla="*/ 408315 w 12192000"/>
              <a:gd name="connsiteY11" fmla="*/ 2967418 h 3781151"/>
              <a:gd name="connsiteX12" fmla="*/ 658076 w 12192000"/>
              <a:gd name="connsiteY12" fmla="*/ 2930787 h 3781151"/>
              <a:gd name="connsiteX13" fmla="*/ 858103 w 12192000"/>
              <a:gd name="connsiteY13" fmla="*/ 2801941 h 3781151"/>
              <a:gd name="connsiteX14" fmla="*/ 994062 w 12192000"/>
              <a:gd name="connsiteY14" fmla="*/ 2784559 h 3781151"/>
              <a:gd name="connsiteX15" fmla="*/ 1047040 w 12192000"/>
              <a:gd name="connsiteY15" fmla="*/ 2826828 h 3781151"/>
              <a:gd name="connsiteX16" fmla="*/ 1377085 w 12192000"/>
              <a:gd name="connsiteY16" fmla="*/ 2735410 h 3781151"/>
              <a:gd name="connsiteX17" fmla="*/ 1465015 w 12192000"/>
              <a:gd name="connsiteY17" fmla="*/ 2734757 h 3781151"/>
              <a:gd name="connsiteX18" fmla="*/ 1535004 w 12192000"/>
              <a:gd name="connsiteY18" fmla="*/ 2687835 h 3781151"/>
              <a:gd name="connsiteX19" fmla="*/ 1679251 w 12192000"/>
              <a:gd name="connsiteY19" fmla="*/ 2712367 h 3781151"/>
              <a:gd name="connsiteX20" fmla="*/ 1865161 w 12192000"/>
              <a:gd name="connsiteY20" fmla="*/ 2663121 h 3781151"/>
              <a:gd name="connsiteX21" fmla="*/ 1977927 w 12192000"/>
              <a:gd name="connsiteY21" fmla="*/ 2642448 h 3781151"/>
              <a:gd name="connsiteX22" fmla="*/ 2023175 w 12192000"/>
              <a:gd name="connsiteY22" fmla="*/ 2648402 h 3781151"/>
              <a:gd name="connsiteX23" fmla="*/ 2040685 w 12192000"/>
              <a:gd name="connsiteY23" fmla="*/ 2652651 h 3781151"/>
              <a:gd name="connsiteX24" fmla="*/ 2057102 w 12192000"/>
              <a:gd name="connsiteY24" fmla="*/ 2645758 h 3781151"/>
              <a:gd name="connsiteX25" fmla="*/ 2052057 w 12192000"/>
              <a:gd name="connsiteY25" fmla="*/ 2618002 h 3781151"/>
              <a:gd name="connsiteX26" fmla="*/ 2052988 w 12192000"/>
              <a:gd name="connsiteY26" fmla="*/ 2617321 h 3781151"/>
              <a:gd name="connsiteX27" fmla="*/ 2075835 w 12192000"/>
              <a:gd name="connsiteY27" fmla="*/ 2625051 h 3781151"/>
              <a:gd name="connsiteX28" fmla="*/ 2105280 w 12192000"/>
              <a:gd name="connsiteY28" fmla="*/ 2621772 h 3781151"/>
              <a:gd name="connsiteX29" fmla="*/ 2271487 w 12192000"/>
              <a:gd name="connsiteY29" fmla="*/ 2559602 h 3781151"/>
              <a:gd name="connsiteX30" fmla="*/ 2450874 w 12192000"/>
              <a:gd name="connsiteY30" fmla="*/ 2540963 h 3781151"/>
              <a:gd name="connsiteX31" fmla="*/ 2507266 w 12192000"/>
              <a:gd name="connsiteY31" fmla="*/ 2511976 h 3781151"/>
              <a:gd name="connsiteX32" fmla="*/ 2641503 w 12192000"/>
              <a:gd name="connsiteY32" fmla="*/ 2426341 h 3781151"/>
              <a:gd name="connsiteX33" fmla="*/ 2817182 w 12192000"/>
              <a:gd name="connsiteY33" fmla="*/ 2265557 h 3781151"/>
              <a:gd name="connsiteX34" fmla="*/ 2957554 w 12192000"/>
              <a:gd name="connsiteY34" fmla="*/ 2180877 h 3781151"/>
              <a:gd name="connsiteX35" fmla="*/ 3003677 w 12192000"/>
              <a:gd name="connsiteY35" fmla="*/ 2154878 h 3781151"/>
              <a:gd name="connsiteX36" fmla="*/ 3046876 w 12192000"/>
              <a:gd name="connsiteY36" fmla="*/ 2081296 h 3781151"/>
              <a:gd name="connsiteX37" fmla="*/ 3303290 w 12192000"/>
              <a:gd name="connsiteY37" fmla="*/ 1995084 h 3781151"/>
              <a:gd name="connsiteX38" fmla="*/ 3395602 w 12192000"/>
              <a:gd name="connsiteY38" fmla="*/ 1893639 h 3781151"/>
              <a:gd name="connsiteX39" fmla="*/ 3430100 w 12192000"/>
              <a:gd name="connsiteY39" fmla="*/ 1867444 h 3781151"/>
              <a:gd name="connsiteX40" fmla="*/ 3437914 w 12192000"/>
              <a:gd name="connsiteY40" fmla="*/ 1869491 h 3781151"/>
              <a:gd name="connsiteX41" fmla="*/ 3438972 w 12192000"/>
              <a:gd name="connsiteY41" fmla="*/ 1871208 h 3781151"/>
              <a:gd name="connsiteX42" fmla="*/ 3547723 w 12192000"/>
              <a:gd name="connsiteY42" fmla="*/ 1831216 h 3781151"/>
              <a:gd name="connsiteX43" fmla="*/ 3572350 w 12192000"/>
              <a:gd name="connsiteY43" fmla="*/ 1826069 h 3781151"/>
              <a:gd name="connsiteX44" fmla="*/ 3575291 w 12192000"/>
              <a:gd name="connsiteY44" fmla="*/ 1827289 h 3781151"/>
              <a:gd name="connsiteX45" fmla="*/ 3595183 w 12192000"/>
              <a:gd name="connsiteY45" fmla="*/ 1816299 h 3781151"/>
              <a:gd name="connsiteX46" fmla="*/ 3611353 w 12192000"/>
              <a:gd name="connsiteY46" fmla="*/ 1798929 h 3781151"/>
              <a:gd name="connsiteX47" fmla="*/ 3825586 w 12192000"/>
              <a:gd name="connsiteY47" fmla="*/ 1798552 h 3781151"/>
              <a:gd name="connsiteX48" fmla="*/ 4166327 w 12192000"/>
              <a:gd name="connsiteY48" fmla="*/ 1747015 h 3781151"/>
              <a:gd name="connsiteX49" fmla="*/ 4437661 w 12192000"/>
              <a:gd name="connsiteY49" fmla="*/ 1663068 h 3781151"/>
              <a:gd name="connsiteX50" fmla="*/ 4510862 w 12192000"/>
              <a:gd name="connsiteY50" fmla="*/ 1665514 h 3781151"/>
              <a:gd name="connsiteX51" fmla="*/ 4573217 w 12192000"/>
              <a:gd name="connsiteY51" fmla="*/ 1633854 h 3781151"/>
              <a:gd name="connsiteX52" fmla="*/ 4605137 w 12192000"/>
              <a:gd name="connsiteY52" fmla="*/ 1644474 h 3781151"/>
              <a:gd name="connsiteX53" fmla="*/ 4623509 w 12192000"/>
              <a:gd name="connsiteY53" fmla="*/ 1643919 h 3781151"/>
              <a:gd name="connsiteX54" fmla="*/ 4629310 w 12192000"/>
              <a:gd name="connsiteY54" fmla="*/ 1653854 h 3781151"/>
              <a:gd name="connsiteX55" fmla="*/ 4657404 w 12192000"/>
              <a:gd name="connsiteY55" fmla="*/ 1660247 h 3781151"/>
              <a:gd name="connsiteX56" fmla="*/ 4691044 w 12192000"/>
              <a:gd name="connsiteY56" fmla="*/ 1656408 h 3781151"/>
              <a:gd name="connsiteX57" fmla="*/ 4850032 w 12192000"/>
              <a:gd name="connsiteY57" fmla="*/ 1626917 h 3781151"/>
              <a:gd name="connsiteX58" fmla="*/ 4945654 w 12192000"/>
              <a:gd name="connsiteY58" fmla="*/ 1615689 h 3781151"/>
              <a:gd name="connsiteX59" fmla="*/ 4982770 w 12192000"/>
              <a:gd name="connsiteY59" fmla="*/ 1621504 h 3781151"/>
              <a:gd name="connsiteX60" fmla="*/ 5034068 w 12192000"/>
              <a:gd name="connsiteY60" fmla="*/ 1622846 h 3781151"/>
              <a:gd name="connsiteX61" fmla="*/ 5157133 w 12192000"/>
              <a:gd name="connsiteY61" fmla="*/ 1608775 h 3781151"/>
              <a:gd name="connsiteX62" fmla="*/ 5331645 w 12192000"/>
              <a:gd name="connsiteY62" fmla="*/ 1590152 h 3781151"/>
              <a:gd name="connsiteX63" fmla="*/ 5339977 w 12192000"/>
              <a:gd name="connsiteY63" fmla="*/ 1596841 h 3781151"/>
              <a:gd name="connsiteX64" fmla="*/ 5400314 w 12192000"/>
              <a:gd name="connsiteY64" fmla="*/ 1588177 h 3781151"/>
              <a:gd name="connsiteX65" fmla="*/ 5607257 w 12192000"/>
              <a:gd name="connsiteY65" fmla="*/ 1505972 h 3781151"/>
              <a:gd name="connsiteX66" fmla="*/ 5725292 w 12192000"/>
              <a:gd name="connsiteY66" fmla="*/ 1490473 h 3781151"/>
              <a:gd name="connsiteX67" fmla="*/ 5767898 w 12192000"/>
              <a:gd name="connsiteY67" fmla="*/ 1493335 h 3781151"/>
              <a:gd name="connsiteX68" fmla="*/ 5839240 w 12192000"/>
              <a:gd name="connsiteY68" fmla="*/ 1497610 h 3781151"/>
              <a:gd name="connsiteX69" fmla="*/ 5905402 w 12192000"/>
              <a:gd name="connsiteY69" fmla="*/ 1514878 h 3781151"/>
              <a:gd name="connsiteX70" fmla="*/ 5964698 w 12192000"/>
              <a:gd name="connsiteY70" fmla="*/ 1489113 h 3781151"/>
              <a:gd name="connsiteX71" fmla="*/ 6017881 w 12192000"/>
              <a:gd name="connsiteY71" fmla="*/ 1478726 h 3781151"/>
              <a:gd name="connsiteX72" fmla="*/ 6023244 w 12192000"/>
              <a:gd name="connsiteY72" fmla="*/ 1485861 h 3781151"/>
              <a:gd name="connsiteX73" fmla="*/ 6030193 w 12192000"/>
              <a:gd name="connsiteY73" fmla="*/ 1485330 h 3781151"/>
              <a:gd name="connsiteX74" fmla="*/ 6032755 w 12192000"/>
              <a:gd name="connsiteY74" fmla="*/ 1476614 h 3781151"/>
              <a:gd name="connsiteX75" fmla="*/ 6114491 w 12192000"/>
              <a:gd name="connsiteY75" fmla="*/ 1435020 h 3781151"/>
              <a:gd name="connsiteX76" fmla="*/ 6228089 w 12192000"/>
              <a:gd name="connsiteY76" fmla="*/ 1392213 h 3781151"/>
              <a:gd name="connsiteX77" fmla="*/ 6266132 w 12192000"/>
              <a:gd name="connsiteY77" fmla="*/ 1396181 h 3781151"/>
              <a:gd name="connsiteX78" fmla="*/ 6266284 w 12192000"/>
              <a:gd name="connsiteY78" fmla="*/ 1396172 h 3781151"/>
              <a:gd name="connsiteX79" fmla="*/ 6267815 w 12192000"/>
              <a:gd name="connsiteY79" fmla="*/ 1401423 h 3781151"/>
              <a:gd name="connsiteX80" fmla="*/ 6277660 w 12192000"/>
              <a:gd name="connsiteY80" fmla="*/ 1400632 h 3781151"/>
              <a:gd name="connsiteX81" fmla="*/ 6290206 w 12192000"/>
              <a:gd name="connsiteY81" fmla="*/ 1395045 h 3781151"/>
              <a:gd name="connsiteX82" fmla="*/ 6318021 w 12192000"/>
              <a:gd name="connsiteY82" fmla="*/ 1401415 h 3781151"/>
              <a:gd name="connsiteX83" fmla="*/ 6319318 w 12192000"/>
              <a:gd name="connsiteY83" fmla="*/ 1402047 h 3781151"/>
              <a:gd name="connsiteX84" fmla="*/ 6391161 w 12192000"/>
              <a:gd name="connsiteY84" fmla="*/ 1439443 h 3781151"/>
              <a:gd name="connsiteX85" fmla="*/ 6458507 w 12192000"/>
              <a:gd name="connsiteY85" fmla="*/ 1506631 h 3781151"/>
              <a:gd name="connsiteX86" fmla="*/ 6567007 w 12192000"/>
              <a:gd name="connsiteY86" fmla="*/ 1543856 h 3781151"/>
              <a:gd name="connsiteX87" fmla="*/ 6607554 w 12192000"/>
              <a:gd name="connsiteY87" fmla="*/ 1553791 h 3781151"/>
              <a:gd name="connsiteX88" fmla="*/ 6731017 w 12192000"/>
              <a:gd name="connsiteY88" fmla="*/ 1571341 h 3781151"/>
              <a:gd name="connsiteX89" fmla="*/ 6734116 w 12192000"/>
              <a:gd name="connsiteY89" fmla="*/ 1568435 h 3781151"/>
              <a:gd name="connsiteX90" fmla="*/ 6918249 w 12192000"/>
              <a:gd name="connsiteY90" fmla="*/ 1468691 h 3781151"/>
              <a:gd name="connsiteX91" fmla="*/ 7067518 w 12192000"/>
              <a:gd name="connsiteY91" fmla="*/ 1422257 h 3781151"/>
              <a:gd name="connsiteX92" fmla="*/ 7124203 w 12192000"/>
              <a:gd name="connsiteY92" fmla="*/ 1416853 h 3781151"/>
              <a:gd name="connsiteX93" fmla="*/ 7218949 w 12192000"/>
              <a:gd name="connsiteY93" fmla="*/ 1407112 h 3781151"/>
              <a:gd name="connsiteX94" fmla="*/ 7298895 w 12192000"/>
              <a:gd name="connsiteY94" fmla="*/ 1427110 h 3781151"/>
              <a:gd name="connsiteX95" fmla="*/ 7374497 w 12192000"/>
              <a:gd name="connsiteY95" fmla="*/ 1408155 h 3781151"/>
              <a:gd name="connsiteX96" fmla="*/ 7380250 w 12192000"/>
              <a:gd name="connsiteY96" fmla="*/ 1368474 h 3781151"/>
              <a:gd name="connsiteX97" fmla="*/ 7464957 w 12192000"/>
              <a:gd name="connsiteY97" fmla="*/ 1359648 h 3781151"/>
              <a:gd name="connsiteX98" fmla="*/ 7594747 w 12192000"/>
              <a:gd name="connsiteY98" fmla="*/ 1350130 h 3781151"/>
              <a:gd name="connsiteX99" fmla="*/ 7666555 w 12192000"/>
              <a:gd name="connsiteY99" fmla="*/ 1335529 h 3781151"/>
              <a:gd name="connsiteX100" fmla="*/ 7866007 w 12192000"/>
              <a:gd name="connsiteY100" fmla="*/ 1305544 h 3781151"/>
              <a:gd name="connsiteX101" fmla="*/ 8068308 w 12192000"/>
              <a:gd name="connsiteY101" fmla="*/ 1283051 h 3781151"/>
              <a:gd name="connsiteX102" fmla="*/ 8202385 w 12192000"/>
              <a:gd name="connsiteY102" fmla="*/ 1312300 h 3781151"/>
              <a:gd name="connsiteX103" fmla="*/ 8367138 w 12192000"/>
              <a:gd name="connsiteY103" fmla="*/ 1289211 h 3781151"/>
              <a:gd name="connsiteX104" fmla="*/ 8396799 w 12192000"/>
              <a:gd name="connsiteY104" fmla="*/ 1291584 h 3781151"/>
              <a:gd name="connsiteX105" fmla="*/ 8431415 w 12192000"/>
              <a:gd name="connsiteY105" fmla="*/ 1275098 h 3781151"/>
              <a:gd name="connsiteX106" fmla="*/ 8569515 w 12192000"/>
              <a:gd name="connsiteY106" fmla="*/ 1207037 h 3781151"/>
              <a:gd name="connsiteX107" fmla="*/ 8672452 w 12192000"/>
              <a:gd name="connsiteY107" fmla="*/ 1135782 h 3781151"/>
              <a:gd name="connsiteX108" fmla="*/ 8824768 w 12192000"/>
              <a:gd name="connsiteY108" fmla="*/ 1121217 h 3781151"/>
              <a:gd name="connsiteX109" fmla="*/ 8909609 w 12192000"/>
              <a:gd name="connsiteY109" fmla="*/ 1087532 h 3781151"/>
              <a:gd name="connsiteX110" fmla="*/ 9036318 w 12192000"/>
              <a:gd name="connsiteY110" fmla="*/ 994500 h 3781151"/>
              <a:gd name="connsiteX111" fmla="*/ 9230382 w 12192000"/>
              <a:gd name="connsiteY111" fmla="*/ 955654 h 3781151"/>
              <a:gd name="connsiteX112" fmla="*/ 9286437 w 12192000"/>
              <a:gd name="connsiteY112" fmla="*/ 997858 h 3781151"/>
              <a:gd name="connsiteX113" fmla="*/ 9349089 w 12192000"/>
              <a:gd name="connsiteY113" fmla="*/ 1015184 h 3781151"/>
              <a:gd name="connsiteX114" fmla="*/ 9347314 w 12192000"/>
              <a:gd name="connsiteY114" fmla="*/ 933744 h 3781151"/>
              <a:gd name="connsiteX115" fmla="*/ 9492995 w 12192000"/>
              <a:gd name="connsiteY115" fmla="*/ 830749 h 3781151"/>
              <a:gd name="connsiteX116" fmla="*/ 9568501 w 12192000"/>
              <a:gd name="connsiteY116" fmla="*/ 787793 h 3781151"/>
              <a:gd name="connsiteX117" fmla="*/ 9691686 w 12192000"/>
              <a:gd name="connsiteY117" fmla="*/ 738088 h 3781151"/>
              <a:gd name="connsiteX118" fmla="*/ 9728219 w 12192000"/>
              <a:gd name="connsiteY118" fmla="*/ 719921 h 3781151"/>
              <a:gd name="connsiteX119" fmla="*/ 10080661 w 12192000"/>
              <a:gd name="connsiteY119" fmla="*/ 505423 h 3781151"/>
              <a:gd name="connsiteX120" fmla="*/ 10335073 w 12192000"/>
              <a:gd name="connsiteY120" fmla="*/ 523921 h 3781151"/>
              <a:gd name="connsiteX121" fmla="*/ 10593135 w 12192000"/>
              <a:gd name="connsiteY121" fmla="*/ 467427 h 3781151"/>
              <a:gd name="connsiteX122" fmla="*/ 10655931 w 12192000"/>
              <a:gd name="connsiteY122" fmla="*/ 401632 h 3781151"/>
              <a:gd name="connsiteX123" fmla="*/ 10695298 w 12192000"/>
              <a:gd name="connsiteY123" fmla="*/ 391761 h 3781151"/>
              <a:gd name="connsiteX124" fmla="*/ 10761489 w 12192000"/>
              <a:gd name="connsiteY124" fmla="*/ 380170 h 3781151"/>
              <a:gd name="connsiteX125" fmla="*/ 10853610 w 12192000"/>
              <a:gd name="connsiteY125" fmla="*/ 332449 h 3781151"/>
              <a:gd name="connsiteX126" fmla="*/ 11052930 w 12192000"/>
              <a:gd name="connsiteY126" fmla="*/ 280871 h 3781151"/>
              <a:gd name="connsiteX127" fmla="*/ 11359700 w 12192000"/>
              <a:gd name="connsiteY127" fmla="*/ 158445 h 3781151"/>
              <a:gd name="connsiteX128" fmla="*/ 11672425 w 12192000"/>
              <a:gd name="connsiteY128" fmla="*/ 31452 h 3781151"/>
              <a:gd name="connsiteX129" fmla="*/ 11912086 w 12192000"/>
              <a:gd name="connsiteY129" fmla="*/ 45240 h 3781151"/>
              <a:gd name="connsiteX0" fmla="*/ 11912086 w 12192000"/>
              <a:gd name="connsiteY0" fmla="*/ 45240 h 3781151"/>
              <a:gd name="connsiteX1" fmla="*/ 12178353 w 12192000"/>
              <a:gd name="connsiteY1" fmla="*/ 0 h 3781151"/>
              <a:gd name="connsiteX2" fmla="*/ 12192000 w 12192000"/>
              <a:gd name="connsiteY2" fmla="*/ 12672 h 3781151"/>
              <a:gd name="connsiteX3" fmla="*/ 12192000 w 12192000"/>
              <a:gd name="connsiteY3" fmla="*/ 3781151 h 3781151"/>
              <a:gd name="connsiteX4" fmla="*/ 0 w 12192000"/>
              <a:gd name="connsiteY4" fmla="*/ 3781151 h 3781151"/>
              <a:gd name="connsiteX5" fmla="*/ 0 w 12192000"/>
              <a:gd name="connsiteY5" fmla="*/ 3053542 h 3781151"/>
              <a:gd name="connsiteX6" fmla="*/ 8171 w 12192000"/>
              <a:gd name="connsiteY6" fmla="*/ 3051191 h 3781151"/>
              <a:gd name="connsiteX7" fmla="*/ 67297 w 12192000"/>
              <a:gd name="connsiteY7" fmla="*/ 3026485 h 3781151"/>
              <a:gd name="connsiteX8" fmla="*/ 156970 w 12192000"/>
              <a:gd name="connsiteY8" fmla="*/ 3066095 h 3781151"/>
              <a:gd name="connsiteX9" fmla="*/ 191925 w 12192000"/>
              <a:gd name="connsiteY9" fmla="*/ 3069149 h 3781151"/>
              <a:gd name="connsiteX10" fmla="*/ 260901 w 12192000"/>
              <a:gd name="connsiteY10" fmla="*/ 3111386 h 3781151"/>
              <a:gd name="connsiteX11" fmla="*/ 408315 w 12192000"/>
              <a:gd name="connsiteY11" fmla="*/ 2967418 h 3781151"/>
              <a:gd name="connsiteX12" fmla="*/ 658076 w 12192000"/>
              <a:gd name="connsiteY12" fmla="*/ 2930787 h 3781151"/>
              <a:gd name="connsiteX13" fmla="*/ 858103 w 12192000"/>
              <a:gd name="connsiteY13" fmla="*/ 2801941 h 3781151"/>
              <a:gd name="connsiteX14" fmla="*/ 994062 w 12192000"/>
              <a:gd name="connsiteY14" fmla="*/ 2784559 h 3781151"/>
              <a:gd name="connsiteX15" fmla="*/ 1047040 w 12192000"/>
              <a:gd name="connsiteY15" fmla="*/ 2826828 h 3781151"/>
              <a:gd name="connsiteX16" fmla="*/ 1377085 w 12192000"/>
              <a:gd name="connsiteY16" fmla="*/ 2735410 h 3781151"/>
              <a:gd name="connsiteX17" fmla="*/ 1465015 w 12192000"/>
              <a:gd name="connsiteY17" fmla="*/ 2734757 h 3781151"/>
              <a:gd name="connsiteX18" fmla="*/ 1535004 w 12192000"/>
              <a:gd name="connsiteY18" fmla="*/ 2687835 h 3781151"/>
              <a:gd name="connsiteX19" fmla="*/ 1679251 w 12192000"/>
              <a:gd name="connsiteY19" fmla="*/ 2712367 h 3781151"/>
              <a:gd name="connsiteX20" fmla="*/ 1865161 w 12192000"/>
              <a:gd name="connsiteY20" fmla="*/ 2663121 h 3781151"/>
              <a:gd name="connsiteX21" fmla="*/ 1977927 w 12192000"/>
              <a:gd name="connsiteY21" fmla="*/ 2642448 h 3781151"/>
              <a:gd name="connsiteX22" fmla="*/ 2023175 w 12192000"/>
              <a:gd name="connsiteY22" fmla="*/ 2648402 h 3781151"/>
              <a:gd name="connsiteX23" fmla="*/ 2040685 w 12192000"/>
              <a:gd name="connsiteY23" fmla="*/ 2652651 h 3781151"/>
              <a:gd name="connsiteX24" fmla="*/ 2057102 w 12192000"/>
              <a:gd name="connsiteY24" fmla="*/ 2645758 h 3781151"/>
              <a:gd name="connsiteX25" fmla="*/ 2052057 w 12192000"/>
              <a:gd name="connsiteY25" fmla="*/ 2618002 h 3781151"/>
              <a:gd name="connsiteX26" fmla="*/ 2052988 w 12192000"/>
              <a:gd name="connsiteY26" fmla="*/ 2617321 h 3781151"/>
              <a:gd name="connsiteX27" fmla="*/ 2075835 w 12192000"/>
              <a:gd name="connsiteY27" fmla="*/ 2625051 h 3781151"/>
              <a:gd name="connsiteX28" fmla="*/ 2105280 w 12192000"/>
              <a:gd name="connsiteY28" fmla="*/ 2621772 h 3781151"/>
              <a:gd name="connsiteX29" fmla="*/ 2271487 w 12192000"/>
              <a:gd name="connsiteY29" fmla="*/ 2559602 h 3781151"/>
              <a:gd name="connsiteX30" fmla="*/ 2450874 w 12192000"/>
              <a:gd name="connsiteY30" fmla="*/ 2540963 h 3781151"/>
              <a:gd name="connsiteX31" fmla="*/ 2507266 w 12192000"/>
              <a:gd name="connsiteY31" fmla="*/ 2511976 h 3781151"/>
              <a:gd name="connsiteX32" fmla="*/ 2641503 w 12192000"/>
              <a:gd name="connsiteY32" fmla="*/ 2426341 h 3781151"/>
              <a:gd name="connsiteX33" fmla="*/ 2817182 w 12192000"/>
              <a:gd name="connsiteY33" fmla="*/ 2265557 h 3781151"/>
              <a:gd name="connsiteX34" fmla="*/ 2957554 w 12192000"/>
              <a:gd name="connsiteY34" fmla="*/ 2180877 h 3781151"/>
              <a:gd name="connsiteX35" fmla="*/ 3003677 w 12192000"/>
              <a:gd name="connsiteY35" fmla="*/ 2154878 h 3781151"/>
              <a:gd name="connsiteX36" fmla="*/ 3046876 w 12192000"/>
              <a:gd name="connsiteY36" fmla="*/ 2081296 h 3781151"/>
              <a:gd name="connsiteX37" fmla="*/ 3303290 w 12192000"/>
              <a:gd name="connsiteY37" fmla="*/ 1995084 h 3781151"/>
              <a:gd name="connsiteX38" fmla="*/ 3395602 w 12192000"/>
              <a:gd name="connsiteY38" fmla="*/ 1893639 h 3781151"/>
              <a:gd name="connsiteX39" fmla="*/ 3430100 w 12192000"/>
              <a:gd name="connsiteY39" fmla="*/ 1867444 h 3781151"/>
              <a:gd name="connsiteX40" fmla="*/ 3437914 w 12192000"/>
              <a:gd name="connsiteY40" fmla="*/ 1869491 h 3781151"/>
              <a:gd name="connsiteX41" fmla="*/ 3438972 w 12192000"/>
              <a:gd name="connsiteY41" fmla="*/ 1871208 h 3781151"/>
              <a:gd name="connsiteX42" fmla="*/ 3547723 w 12192000"/>
              <a:gd name="connsiteY42" fmla="*/ 1831216 h 3781151"/>
              <a:gd name="connsiteX43" fmla="*/ 3572350 w 12192000"/>
              <a:gd name="connsiteY43" fmla="*/ 1826069 h 3781151"/>
              <a:gd name="connsiteX44" fmla="*/ 3575291 w 12192000"/>
              <a:gd name="connsiteY44" fmla="*/ 1827289 h 3781151"/>
              <a:gd name="connsiteX45" fmla="*/ 3595183 w 12192000"/>
              <a:gd name="connsiteY45" fmla="*/ 1816299 h 3781151"/>
              <a:gd name="connsiteX46" fmla="*/ 3611353 w 12192000"/>
              <a:gd name="connsiteY46" fmla="*/ 1798929 h 3781151"/>
              <a:gd name="connsiteX47" fmla="*/ 3825586 w 12192000"/>
              <a:gd name="connsiteY47" fmla="*/ 1798552 h 3781151"/>
              <a:gd name="connsiteX48" fmla="*/ 4166327 w 12192000"/>
              <a:gd name="connsiteY48" fmla="*/ 1747015 h 3781151"/>
              <a:gd name="connsiteX49" fmla="*/ 4437661 w 12192000"/>
              <a:gd name="connsiteY49" fmla="*/ 1663068 h 3781151"/>
              <a:gd name="connsiteX50" fmla="*/ 4510862 w 12192000"/>
              <a:gd name="connsiteY50" fmla="*/ 1665514 h 3781151"/>
              <a:gd name="connsiteX51" fmla="*/ 4573217 w 12192000"/>
              <a:gd name="connsiteY51" fmla="*/ 1633854 h 3781151"/>
              <a:gd name="connsiteX52" fmla="*/ 4605137 w 12192000"/>
              <a:gd name="connsiteY52" fmla="*/ 1644474 h 3781151"/>
              <a:gd name="connsiteX53" fmla="*/ 4623509 w 12192000"/>
              <a:gd name="connsiteY53" fmla="*/ 1643919 h 3781151"/>
              <a:gd name="connsiteX54" fmla="*/ 4629310 w 12192000"/>
              <a:gd name="connsiteY54" fmla="*/ 1653854 h 3781151"/>
              <a:gd name="connsiteX55" fmla="*/ 4657404 w 12192000"/>
              <a:gd name="connsiteY55" fmla="*/ 1660247 h 3781151"/>
              <a:gd name="connsiteX56" fmla="*/ 4691044 w 12192000"/>
              <a:gd name="connsiteY56" fmla="*/ 1656408 h 3781151"/>
              <a:gd name="connsiteX57" fmla="*/ 4850032 w 12192000"/>
              <a:gd name="connsiteY57" fmla="*/ 1626917 h 3781151"/>
              <a:gd name="connsiteX58" fmla="*/ 4945654 w 12192000"/>
              <a:gd name="connsiteY58" fmla="*/ 1615689 h 3781151"/>
              <a:gd name="connsiteX59" fmla="*/ 4982770 w 12192000"/>
              <a:gd name="connsiteY59" fmla="*/ 1621504 h 3781151"/>
              <a:gd name="connsiteX60" fmla="*/ 5034068 w 12192000"/>
              <a:gd name="connsiteY60" fmla="*/ 1622846 h 3781151"/>
              <a:gd name="connsiteX61" fmla="*/ 5157133 w 12192000"/>
              <a:gd name="connsiteY61" fmla="*/ 1608775 h 3781151"/>
              <a:gd name="connsiteX62" fmla="*/ 5331645 w 12192000"/>
              <a:gd name="connsiteY62" fmla="*/ 1590152 h 3781151"/>
              <a:gd name="connsiteX63" fmla="*/ 5339977 w 12192000"/>
              <a:gd name="connsiteY63" fmla="*/ 1596841 h 3781151"/>
              <a:gd name="connsiteX64" fmla="*/ 5400314 w 12192000"/>
              <a:gd name="connsiteY64" fmla="*/ 1588177 h 3781151"/>
              <a:gd name="connsiteX65" fmla="*/ 5607257 w 12192000"/>
              <a:gd name="connsiteY65" fmla="*/ 1505972 h 3781151"/>
              <a:gd name="connsiteX66" fmla="*/ 5725292 w 12192000"/>
              <a:gd name="connsiteY66" fmla="*/ 1490473 h 3781151"/>
              <a:gd name="connsiteX67" fmla="*/ 5767898 w 12192000"/>
              <a:gd name="connsiteY67" fmla="*/ 1493335 h 3781151"/>
              <a:gd name="connsiteX68" fmla="*/ 5839240 w 12192000"/>
              <a:gd name="connsiteY68" fmla="*/ 1497610 h 3781151"/>
              <a:gd name="connsiteX69" fmla="*/ 5905402 w 12192000"/>
              <a:gd name="connsiteY69" fmla="*/ 1514878 h 3781151"/>
              <a:gd name="connsiteX70" fmla="*/ 5964698 w 12192000"/>
              <a:gd name="connsiteY70" fmla="*/ 1489113 h 3781151"/>
              <a:gd name="connsiteX71" fmla="*/ 6017881 w 12192000"/>
              <a:gd name="connsiteY71" fmla="*/ 1478726 h 3781151"/>
              <a:gd name="connsiteX72" fmla="*/ 6023244 w 12192000"/>
              <a:gd name="connsiteY72" fmla="*/ 1485861 h 3781151"/>
              <a:gd name="connsiteX73" fmla="*/ 6030193 w 12192000"/>
              <a:gd name="connsiteY73" fmla="*/ 1485330 h 3781151"/>
              <a:gd name="connsiteX74" fmla="*/ 6032755 w 12192000"/>
              <a:gd name="connsiteY74" fmla="*/ 1476614 h 3781151"/>
              <a:gd name="connsiteX75" fmla="*/ 6114491 w 12192000"/>
              <a:gd name="connsiteY75" fmla="*/ 1435020 h 3781151"/>
              <a:gd name="connsiteX76" fmla="*/ 6228089 w 12192000"/>
              <a:gd name="connsiteY76" fmla="*/ 1392213 h 3781151"/>
              <a:gd name="connsiteX77" fmla="*/ 6266132 w 12192000"/>
              <a:gd name="connsiteY77" fmla="*/ 1396181 h 3781151"/>
              <a:gd name="connsiteX78" fmla="*/ 6266284 w 12192000"/>
              <a:gd name="connsiteY78" fmla="*/ 1396172 h 3781151"/>
              <a:gd name="connsiteX79" fmla="*/ 6267815 w 12192000"/>
              <a:gd name="connsiteY79" fmla="*/ 1401423 h 3781151"/>
              <a:gd name="connsiteX80" fmla="*/ 6277660 w 12192000"/>
              <a:gd name="connsiteY80" fmla="*/ 1400632 h 3781151"/>
              <a:gd name="connsiteX81" fmla="*/ 6290206 w 12192000"/>
              <a:gd name="connsiteY81" fmla="*/ 1395045 h 3781151"/>
              <a:gd name="connsiteX82" fmla="*/ 6318021 w 12192000"/>
              <a:gd name="connsiteY82" fmla="*/ 1401415 h 3781151"/>
              <a:gd name="connsiteX83" fmla="*/ 6319318 w 12192000"/>
              <a:gd name="connsiteY83" fmla="*/ 1402047 h 3781151"/>
              <a:gd name="connsiteX84" fmla="*/ 6391161 w 12192000"/>
              <a:gd name="connsiteY84" fmla="*/ 1439443 h 3781151"/>
              <a:gd name="connsiteX85" fmla="*/ 6458507 w 12192000"/>
              <a:gd name="connsiteY85" fmla="*/ 1506631 h 3781151"/>
              <a:gd name="connsiteX86" fmla="*/ 6567007 w 12192000"/>
              <a:gd name="connsiteY86" fmla="*/ 1543856 h 3781151"/>
              <a:gd name="connsiteX87" fmla="*/ 6607554 w 12192000"/>
              <a:gd name="connsiteY87" fmla="*/ 1553791 h 3781151"/>
              <a:gd name="connsiteX88" fmla="*/ 6731017 w 12192000"/>
              <a:gd name="connsiteY88" fmla="*/ 1571341 h 3781151"/>
              <a:gd name="connsiteX89" fmla="*/ 6734116 w 12192000"/>
              <a:gd name="connsiteY89" fmla="*/ 1568435 h 3781151"/>
              <a:gd name="connsiteX90" fmla="*/ 6918249 w 12192000"/>
              <a:gd name="connsiteY90" fmla="*/ 1468691 h 3781151"/>
              <a:gd name="connsiteX91" fmla="*/ 7067518 w 12192000"/>
              <a:gd name="connsiteY91" fmla="*/ 1422257 h 3781151"/>
              <a:gd name="connsiteX92" fmla="*/ 7124203 w 12192000"/>
              <a:gd name="connsiteY92" fmla="*/ 1416853 h 3781151"/>
              <a:gd name="connsiteX93" fmla="*/ 7218949 w 12192000"/>
              <a:gd name="connsiteY93" fmla="*/ 1407112 h 3781151"/>
              <a:gd name="connsiteX94" fmla="*/ 7298895 w 12192000"/>
              <a:gd name="connsiteY94" fmla="*/ 1427110 h 3781151"/>
              <a:gd name="connsiteX95" fmla="*/ 7374497 w 12192000"/>
              <a:gd name="connsiteY95" fmla="*/ 1408155 h 3781151"/>
              <a:gd name="connsiteX96" fmla="*/ 7380250 w 12192000"/>
              <a:gd name="connsiteY96" fmla="*/ 1368474 h 3781151"/>
              <a:gd name="connsiteX97" fmla="*/ 7464957 w 12192000"/>
              <a:gd name="connsiteY97" fmla="*/ 1359648 h 3781151"/>
              <a:gd name="connsiteX98" fmla="*/ 7594747 w 12192000"/>
              <a:gd name="connsiteY98" fmla="*/ 1350130 h 3781151"/>
              <a:gd name="connsiteX99" fmla="*/ 7666555 w 12192000"/>
              <a:gd name="connsiteY99" fmla="*/ 1335529 h 3781151"/>
              <a:gd name="connsiteX100" fmla="*/ 7866007 w 12192000"/>
              <a:gd name="connsiteY100" fmla="*/ 1305544 h 3781151"/>
              <a:gd name="connsiteX101" fmla="*/ 8068308 w 12192000"/>
              <a:gd name="connsiteY101" fmla="*/ 1283051 h 3781151"/>
              <a:gd name="connsiteX102" fmla="*/ 8202385 w 12192000"/>
              <a:gd name="connsiteY102" fmla="*/ 1312300 h 3781151"/>
              <a:gd name="connsiteX103" fmla="*/ 8367138 w 12192000"/>
              <a:gd name="connsiteY103" fmla="*/ 1289211 h 3781151"/>
              <a:gd name="connsiteX104" fmla="*/ 8396799 w 12192000"/>
              <a:gd name="connsiteY104" fmla="*/ 1291584 h 3781151"/>
              <a:gd name="connsiteX105" fmla="*/ 8431415 w 12192000"/>
              <a:gd name="connsiteY105" fmla="*/ 1275098 h 3781151"/>
              <a:gd name="connsiteX106" fmla="*/ 8569515 w 12192000"/>
              <a:gd name="connsiteY106" fmla="*/ 1207037 h 3781151"/>
              <a:gd name="connsiteX107" fmla="*/ 8672452 w 12192000"/>
              <a:gd name="connsiteY107" fmla="*/ 1135782 h 3781151"/>
              <a:gd name="connsiteX108" fmla="*/ 8824768 w 12192000"/>
              <a:gd name="connsiteY108" fmla="*/ 1121217 h 3781151"/>
              <a:gd name="connsiteX109" fmla="*/ 8909609 w 12192000"/>
              <a:gd name="connsiteY109" fmla="*/ 1087532 h 3781151"/>
              <a:gd name="connsiteX110" fmla="*/ 9036318 w 12192000"/>
              <a:gd name="connsiteY110" fmla="*/ 994500 h 3781151"/>
              <a:gd name="connsiteX111" fmla="*/ 9230382 w 12192000"/>
              <a:gd name="connsiteY111" fmla="*/ 955654 h 3781151"/>
              <a:gd name="connsiteX112" fmla="*/ 9286437 w 12192000"/>
              <a:gd name="connsiteY112" fmla="*/ 997858 h 3781151"/>
              <a:gd name="connsiteX113" fmla="*/ 9349089 w 12192000"/>
              <a:gd name="connsiteY113" fmla="*/ 1015184 h 3781151"/>
              <a:gd name="connsiteX114" fmla="*/ 9347314 w 12192000"/>
              <a:gd name="connsiteY114" fmla="*/ 933744 h 3781151"/>
              <a:gd name="connsiteX115" fmla="*/ 9492995 w 12192000"/>
              <a:gd name="connsiteY115" fmla="*/ 830749 h 3781151"/>
              <a:gd name="connsiteX116" fmla="*/ 9568501 w 12192000"/>
              <a:gd name="connsiteY116" fmla="*/ 787793 h 3781151"/>
              <a:gd name="connsiteX117" fmla="*/ 9691686 w 12192000"/>
              <a:gd name="connsiteY117" fmla="*/ 738088 h 3781151"/>
              <a:gd name="connsiteX118" fmla="*/ 9728219 w 12192000"/>
              <a:gd name="connsiteY118" fmla="*/ 719921 h 3781151"/>
              <a:gd name="connsiteX119" fmla="*/ 10080661 w 12192000"/>
              <a:gd name="connsiteY119" fmla="*/ 505423 h 3781151"/>
              <a:gd name="connsiteX120" fmla="*/ 10335073 w 12192000"/>
              <a:gd name="connsiteY120" fmla="*/ 523921 h 3781151"/>
              <a:gd name="connsiteX121" fmla="*/ 10593135 w 12192000"/>
              <a:gd name="connsiteY121" fmla="*/ 467427 h 3781151"/>
              <a:gd name="connsiteX122" fmla="*/ 10655931 w 12192000"/>
              <a:gd name="connsiteY122" fmla="*/ 401632 h 3781151"/>
              <a:gd name="connsiteX123" fmla="*/ 10695298 w 12192000"/>
              <a:gd name="connsiteY123" fmla="*/ 391761 h 3781151"/>
              <a:gd name="connsiteX124" fmla="*/ 10761489 w 12192000"/>
              <a:gd name="connsiteY124" fmla="*/ 380170 h 3781151"/>
              <a:gd name="connsiteX125" fmla="*/ 10853610 w 12192000"/>
              <a:gd name="connsiteY125" fmla="*/ 332449 h 3781151"/>
              <a:gd name="connsiteX126" fmla="*/ 11052930 w 12192000"/>
              <a:gd name="connsiteY126" fmla="*/ 280871 h 3781151"/>
              <a:gd name="connsiteX127" fmla="*/ 11359700 w 12192000"/>
              <a:gd name="connsiteY127" fmla="*/ 158445 h 3781151"/>
              <a:gd name="connsiteX128" fmla="*/ 11672425 w 12192000"/>
              <a:gd name="connsiteY128" fmla="*/ 31452 h 3781151"/>
              <a:gd name="connsiteX129" fmla="*/ 11912086 w 12192000"/>
              <a:gd name="connsiteY129" fmla="*/ 45240 h 3781151"/>
              <a:gd name="connsiteX0" fmla="*/ 11912086 w 12192000"/>
              <a:gd name="connsiteY0" fmla="*/ 45240 h 3781151"/>
              <a:gd name="connsiteX1" fmla="*/ 12178353 w 12192000"/>
              <a:gd name="connsiteY1" fmla="*/ 0 h 3781151"/>
              <a:gd name="connsiteX2" fmla="*/ 12192000 w 12192000"/>
              <a:gd name="connsiteY2" fmla="*/ 12672 h 3781151"/>
              <a:gd name="connsiteX3" fmla="*/ 12192000 w 12192000"/>
              <a:gd name="connsiteY3" fmla="*/ 3781151 h 3781151"/>
              <a:gd name="connsiteX4" fmla="*/ 0 w 12192000"/>
              <a:gd name="connsiteY4" fmla="*/ 3781151 h 3781151"/>
              <a:gd name="connsiteX5" fmla="*/ 0 w 12192000"/>
              <a:gd name="connsiteY5" fmla="*/ 3053542 h 3781151"/>
              <a:gd name="connsiteX6" fmla="*/ 8171 w 12192000"/>
              <a:gd name="connsiteY6" fmla="*/ 3051191 h 3781151"/>
              <a:gd name="connsiteX7" fmla="*/ 67297 w 12192000"/>
              <a:gd name="connsiteY7" fmla="*/ 3026485 h 3781151"/>
              <a:gd name="connsiteX8" fmla="*/ 156970 w 12192000"/>
              <a:gd name="connsiteY8" fmla="*/ 3066095 h 3781151"/>
              <a:gd name="connsiteX9" fmla="*/ 191925 w 12192000"/>
              <a:gd name="connsiteY9" fmla="*/ 3069149 h 3781151"/>
              <a:gd name="connsiteX10" fmla="*/ 260901 w 12192000"/>
              <a:gd name="connsiteY10" fmla="*/ 3111386 h 3781151"/>
              <a:gd name="connsiteX11" fmla="*/ 408315 w 12192000"/>
              <a:gd name="connsiteY11" fmla="*/ 2967418 h 3781151"/>
              <a:gd name="connsiteX12" fmla="*/ 658076 w 12192000"/>
              <a:gd name="connsiteY12" fmla="*/ 2930787 h 3781151"/>
              <a:gd name="connsiteX13" fmla="*/ 858103 w 12192000"/>
              <a:gd name="connsiteY13" fmla="*/ 2801941 h 3781151"/>
              <a:gd name="connsiteX14" fmla="*/ 1047040 w 12192000"/>
              <a:gd name="connsiteY14" fmla="*/ 2826828 h 3781151"/>
              <a:gd name="connsiteX15" fmla="*/ 1377085 w 12192000"/>
              <a:gd name="connsiteY15" fmla="*/ 2735410 h 3781151"/>
              <a:gd name="connsiteX16" fmla="*/ 1465015 w 12192000"/>
              <a:gd name="connsiteY16" fmla="*/ 2734757 h 3781151"/>
              <a:gd name="connsiteX17" fmla="*/ 1535004 w 12192000"/>
              <a:gd name="connsiteY17" fmla="*/ 2687835 h 3781151"/>
              <a:gd name="connsiteX18" fmla="*/ 1679251 w 12192000"/>
              <a:gd name="connsiteY18" fmla="*/ 2712367 h 3781151"/>
              <a:gd name="connsiteX19" fmla="*/ 1865161 w 12192000"/>
              <a:gd name="connsiteY19" fmla="*/ 2663121 h 3781151"/>
              <a:gd name="connsiteX20" fmla="*/ 1977927 w 12192000"/>
              <a:gd name="connsiteY20" fmla="*/ 2642448 h 3781151"/>
              <a:gd name="connsiteX21" fmla="*/ 2023175 w 12192000"/>
              <a:gd name="connsiteY21" fmla="*/ 2648402 h 3781151"/>
              <a:gd name="connsiteX22" fmla="*/ 2040685 w 12192000"/>
              <a:gd name="connsiteY22" fmla="*/ 2652651 h 3781151"/>
              <a:gd name="connsiteX23" fmla="*/ 2057102 w 12192000"/>
              <a:gd name="connsiteY23" fmla="*/ 2645758 h 3781151"/>
              <a:gd name="connsiteX24" fmla="*/ 2052057 w 12192000"/>
              <a:gd name="connsiteY24" fmla="*/ 2618002 h 3781151"/>
              <a:gd name="connsiteX25" fmla="*/ 2052988 w 12192000"/>
              <a:gd name="connsiteY25" fmla="*/ 2617321 h 3781151"/>
              <a:gd name="connsiteX26" fmla="*/ 2075835 w 12192000"/>
              <a:gd name="connsiteY26" fmla="*/ 2625051 h 3781151"/>
              <a:gd name="connsiteX27" fmla="*/ 2105280 w 12192000"/>
              <a:gd name="connsiteY27" fmla="*/ 2621772 h 3781151"/>
              <a:gd name="connsiteX28" fmla="*/ 2271487 w 12192000"/>
              <a:gd name="connsiteY28" fmla="*/ 2559602 h 3781151"/>
              <a:gd name="connsiteX29" fmla="*/ 2450874 w 12192000"/>
              <a:gd name="connsiteY29" fmla="*/ 2540963 h 3781151"/>
              <a:gd name="connsiteX30" fmla="*/ 2507266 w 12192000"/>
              <a:gd name="connsiteY30" fmla="*/ 2511976 h 3781151"/>
              <a:gd name="connsiteX31" fmla="*/ 2641503 w 12192000"/>
              <a:gd name="connsiteY31" fmla="*/ 2426341 h 3781151"/>
              <a:gd name="connsiteX32" fmla="*/ 2817182 w 12192000"/>
              <a:gd name="connsiteY32" fmla="*/ 2265557 h 3781151"/>
              <a:gd name="connsiteX33" fmla="*/ 2957554 w 12192000"/>
              <a:gd name="connsiteY33" fmla="*/ 2180877 h 3781151"/>
              <a:gd name="connsiteX34" fmla="*/ 3003677 w 12192000"/>
              <a:gd name="connsiteY34" fmla="*/ 2154878 h 3781151"/>
              <a:gd name="connsiteX35" fmla="*/ 3046876 w 12192000"/>
              <a:gd name="connsiteY35" fmla="*/ 2081296 h 3781151"/>
              <a:gd name="connsiteX36" fmla="*/ 3303290 w 12192000"/>
              <a:gd name="connsiteY36" fmla="*/ 1995084 h 3781151"/>
              <a:gd name="connsiteX37" fmla="*/ 3395602 w 12192000"/>
              <a:gd name="connsiteY37" fmla="*/ 1893639 h 3781151"/>
              <a:gd name="connsiteX38" fmla="*/ 3430100 w 12192000"/>
              <a:gd name="connsiteY38" fmla="*/ 1867444 h 3781151"/>
              <a:gd name="connsiteX39" fmla="*/ 3437914 w 12192000"/>
              <a:gd name="connsiteY39" fmla="*/ 1869491 h 3781151"/>
              <a:gd name="connsiteX40" fmla="*/ 3438972 w 12192000"/>
              <a:gd name="connsiteY40" fmla="*/ 1871208 h 3781151"/>
              <a:gd name="connsiteX41" fmla="*/ 3547723 w 12192000"/>
              <a:gd name="connsiteY41" fmla="*/ 1831216 h 3781151"/>
              <a:gd name="connsiteX42" fmla="*/ 3572350 w 12192000"/>
              <a:gd name="connsiteY42" fmla="*/ 1826069 h 3781151"/>
              <a:gd name="connsiteX43" fmla="*/ 3575291 w 12192000"/>
              <a:gd name="connsiteY43" fmla="*/ 1827289 h 3781151"/>
              <a:gd name="connsiteX44" fmla="*/ 3595183 w 12192000"/>
              <a:gd name="connsiteY44" fmla="*/ 1816299 h 3781151"/>
              <a:gd name="connsiteX45" fmla="*/ 3611353 w 12192000"/>
              <a:gd name="connsiteY45" fmla="*/ 1798929 h 3781151"/>
              <a:gd name="connsiteX46" fmla="*/ 3825586 w 12192000"/>
              <a:gd name="connsiteY46" fmla="*/ 1798552 h 3781151"/>
              <a:gd name="connsiteX47" fmla="*/ 4166327 w 12192000"/>
              <a:gd name="connsiteY47" fmla="*/ 1747015 h 3781151"/>
              <a:gd name="connsiteX48" fmla="*/ 4437661 w 12192000"/>
              <a:gd name="connsiteY48" fmla="*/ 1663068 h 3781151"/>
              <a:gd name="connsiteX49" fmla="*/ 4510862 w 12192000"/>
              <a:gd name="connsiteY49" fmla="*/ 1665514 h 3781151"/>
              <a:gd name="connsiteX50" fmla="*/ 4573217 w 12192000"/>
              <a:gd name="connsiteY50" fmla="*/ 1633854 h 3781151"/>
              <a:gd name="connsiteX51" fmla="*/ 4605137 w 12192000"/>
              <a:gd name="connsiteY51" fmla="*/ 1644474 h 3781151"/>
              <a:gd name="connsiteX52" fmla="*/ 4623509 w 12192000"/>
              <a:gd name="connsiteY52" fmla="*/ 1643919 h 3781151"/>
              <a:gd name="connsiteX53" fmla="*/ 4629310 w 12192000"/>
              <a:gd name="connsiteY53" fmla="*/ 1653854 h 3781151"/>
              <a:gd name="connsiteX54" fmla="*/ 4657404 w 12192000"/>
              <a:gd name="connsiteY54" fmla="*/ 1660247 h 3781151"/>
              <a:gd name="connsiteX55" fmla="*/ 4691044 w 12192000"/>
              <a:gd name="connsiteY55" fmla="*/ 1656408 h 3781151"/>
              <a:gd name="connsiteX56" fmla="*/ 4850032 w 12192000"/>
              <a:gd name="connsiteY56" fmla="*/ 1626917 h 3781151"/>
              <a:gd name="connsiteX57" fmla="*/ 4945654 w 12192000"/>
              <a:gd name="connsiteY57" fmla="*/ 1615689 h 3781151"/>
              <a:gd name="connsiteX58" fmla="*/ 4982770 w 12192000"/>
              <a:gd name="connsiteY58" fmla="*/ 1621504 h 3781151"/>
              <a:gd name="connsiteX59" fmla="*/ 5034068 w 12192000"/>
              <a:gd name="connsiteY59" fmla="*/ 1622846 h 3781151"/>
              <a:gd name="connsiteX60" fmla="*/ 5157133 w 12192000"/>
              <a:gd name="connsiteY60" fmla="*/ 1608775 h 3781151"/>
              <a:gd name="connsiteX61" fmla="*/ 5331645 w 12192000"/>
              <a:gd name="connsiteY61" fmla="*/ 1590152 h 3781151"/>
              <a:gd name="connsiteX62" fmla="*/ 5339977 w 12192000"/>
              <a:gd name="connsiteY62" fmla="*/ 1596841 h 3781151"/>
              <a:gd name="connsiteX63" fmla="*/ 5400314 w 12192000"/>
              <a:gd name="connsiteY63" fmla="*/ 1588177 h 3781151"/>
              <a:gd name="connsiteX64" fmla="*/ 5607257 w 12192000"/>
              <a:gd name="connsiteY64" fmla="*/ 1505972 h 3781151"/>
              <a:gd name="connsiteX65" fmla="*/ 5725292 w 12192000"/>
              <a:gd name="connsiteY65" fmla="*/ 1490473 h 3781151"/>
              <a:gd name="connsiteX66" fmla="*/ 5767898 w 12192000"/>
              <a:gd name="connsiteY66" fmla="*/ 1493335 h 3781151"/>
              <a:gd name="connsiteX67" fmla="*/ 5839240 w 12192000"/>
              <a:gd name="connsiteY67" fmla="*/ 1497610 h 3781151"/>
              <a:gd name="connsiteX68" fmla="*/ 5905402 w 12192000"/>
              <a:gd name="connsiteY68" fmla="*/ 1514878 h 3781151"/>
              <a:gd name="connsiteX69" fmla="*/ 5964698 w 12192000"/>
              <a:gd name="connsiteY69" fmla="*/ 1489113 h 3781151"/>
              <a:gd name="connsiteX70" fmla="*/ 6017881 w 12192000"/>
              <a:gd name="connsiteY70" fmla="*/ 1478726 h 3781151"/>
              <a:gd name="connsiteX71" fmla="*/ 6023244 w 12192000"/>
              <a:gd name="connsiteY71" fmla="*/ 1485861 h 3781151"/>
              <a:gd name="connsiteX72" fmla="*/ 6030193 w 12192000"/>
              <a:gd name="connsiteY72" fmla="*/ 1485330 h 3781151"/>
              <a:gd name="connsiteX73" fmla="*/ 6032755 w 12192000"/>
              <a:gd name="connsiteY73" fmla="*/ 1476614 h 3781151"/>
              <a:gd name="connsiteX74" fmla="*/ 6114491 w 12192000"/>
              <a:gd name="connsiteY74" fmla="*/ 1435020 h 3781151"/>
              <a:gd name="connsiteX75" fmla="*/ 6228089 w 12192000"/>
              <a:gd name="connsiteY75" fmla="*/ 1392213 h 3781151"/>
              <a:gd name="connsiteX76" fmla="*/ 6266132 w 12192000"/>
              <a:gd name="connsiteY76" fmla="*/ 1396181 h 3781151"/>
              <a:gd name="connsiteX77" fmla="*/ 6266284 w 12192000"/>
              <a:gd name="connsiteY77" fmla="*/ 1396172 h 3781151"/>
              <a:gd name="connsiteX78" fmla="*/ 6267815 w 12192000"/>
              <a:gd name="connsiteY78" fmla="*/ 1401423 h 3781151"/>
              <a:gd name="connsiteX79" fmla="*/ 6277660 w 12192000"/>
              <a:gd name="connsiteY79" fmla="*/ 1400632 h 3781151"/>
              <a:gd name="connsiteX80" fmla="*/ 6290206 w 12192000"/>
              <a:gd name="connsiteY80" fmla="*/ 1395045 h 3781151"/>
              <a:gd name="connsiteX81" fmla="*/ 6318021 w 12192000"/>
              <a:gd name="connsiteY81" fmla="*/ 1401415 h 3781151"/>
              <a:gd name="connsiteX82" fmla="*/ 6319318 w 12192000"/>
              <a:gd name="connsiteY82" fmla="*/ 1402047 h 3781151"/>
              <a:gd name="connsiteX83" fmla="*/ 6391161 w 12192000"/>
              <a:gd name="connsiteY83" fmla="*/ 1439443 h 3781151"/>
              <a:gd name="connsiteX84" fmla="*/ 6458507 w 12192000"/>
              <a:gd name="connsiteY84" fmla="*/ 1506631 h 3781151"/>
              <a:gd name="connsiteX85" fmla="*/ 6567007 w 12192000"/>
              <a:gd name="connsiteY85" fmla="*/ 1543856 h 3781151"/>
              <a:gd name="connsiteX86" fmla="*/ 6607554 w 12192000"/>
              <a:gd name="connsiteY86" fmla="*/ 1553791 h 3781151"/>
              <a:gd name="connsiteX87" fmla="*/ 6731017 w 12192000"/>
              <a:gd name="connsiteY87" fmla="*/ 1571341 h 3781151"/>
              <a:gd name="connsiteX88" fmla="*/ 6734116 w 12192000"/>
              <a:gd name="connsiteY88" fmla="*/ 1568435 h 3781151"/>
              <a:gd name="connsiteX89" fmla="*/ 6918249 w 12192000"/>
              <a:gd name="connsiteY89" fmla="*/ 1468691 h 3781151"/>
              <a:gd name="connsiteX90" fmla="*/ 7067518 w 12192000"/>
              <a:gd name="connsiteY90" fmla="*/ 1422257 h 3781151"/>
              <a:gd name="connsiteX91" fmla="*/ 7124203 w 12192000"/>
              <a:gd name="connsiteY91" fmla="*/ 1416853 h 3781151"/>
              <a:gd name="connsiteX92" fmla="*/ 7218949 w 12192000"/>
              <a:gd name="connsiteY92" fmla="*/ 1407112 h 3781151"/>
              <a:gd name="connsiteX93" fmla="*/ 7298895 w 12192000"/>
              <a:gd name="connsiteY93" fmla="*/ 1427110 h 3781151"/>
              <a:gd name="connsiteX94" fmla="*/ 7374497 w 12192000"/>
              <a:gd name="connsiteY94" fmla="*/ 1408155 h 3781151"/>
              <a:gd name="connsiteX95" fmla="*/ 7380250 w 12192000"/>
              <a:gd name="connsiteY95" fmla="*/ 1368474 h 3781151"/>
              <a:gd name="connsiteX96" fmla="*/ 7464957 w 12192000"/>
              <a:gd name="connsiteY96" fmla="*/ 1359648 h 3781151"/>
              <a:gd name="connsiteX97" fmla="*/ 7594747 w 12192000"/>
              <a:gd name="connsiteY97" fmla="*/ 1350130 h 3781151"/>
              <a:gd name="connsiteX98" fmla="*/ 7666555 w 12192000"/>
              <a:gd name="connsiteY98" fmla="*/ 1335529 h 3781151"/>
              <a:gd name="connsiteX99" fmla="*/ 7866007 w 12192000"/>
              <a:gd name="connsiteY99" fmla="*/ 1305544 h 3781151"/>
              <a:gd name="connsiteX100" fmla="*/ 8068308 w 12192000"/>
              <a:gd name="connsiteY100" fmla="*/ 1283051 h 3781151"/>
              <a:gd name="connsiteX101" fmla="*/ 8202385 w 12192000"/>
              <a:gd name="connsiteY101" fmla="*/ 1312300 h 3781151"/>
              <a:gd name="connsiteX102" fmla="*/ 8367138 w 12192000"/>
              <a:gd name="connsiteY102" fmla="*/ 1289211 h 3781151"/>
              <a:gd name="connsiteX103" fmla="*/ 8396799 w 12192000"/>
              <a:gd name="connsiteY103" fmla="*/ 1291584 h 3781151"/>
              <a:gd name="connsiteX104" fmla="*/ 8431415 w 12192000"/>
              <a:gd name="connsiteY104" fmla="*/ 1275098 h 3781151"/>
              <a:gd name="connsiteX105" fmla="*/ 8569515 w 12192000"/>
              <a:gd name="connsiteY105" fmla="*/ 1207037 h 3781151"/>
              <a:gd name="connsiteX106" fmla="*/ 8672452 w 12192000"/>
              <a:gd name="connsiteY106" fmla="*/ 1135782 h 3781151"/>
              <a:gd name="connsiteX107" fmla="*/ 8824768 w 12192000"/>
              <a:gd name="connsiteY107" fmla="*/ 1121217 h 3781151"/>
              <a:gd name="connsiteX108" fmla="*/ 8909609 w 12192000"/>
              <a:gd name="connsiteY108" fmla="*/ 1087532 h 3781151"/>
              <a:gd name="connsiteX109" fmla="*/ 9036318 w 12192000"/>
              <a:gd name="connsiteY109" fmla="*/ 994500 h 3781151"/>
              <a:gd name="connsiteX110" fmla="*/ 9230382 w 12192000"/>
              <a:gd name="connsiteY110" fmla="*/ 955654 h 3781151"/>
              <a:gd name="connsiteX111" fmla="*/ 9286437 w 12192000"/>
              <a:gd name="connsiteY111" fmla="*/ 997858 h 3781151"/>
              <a:gd name="connsiteX112" fmla="*/ 9349089 w 12192000"/>
              <a:gd name="connsiteY112" fmla="*/ 1015184 h 3781151"/>
              <a:gd name="connsiteX113" fmla="*/ 9347314 w 12192000"/>
              <a:gd name="connsiteY113" fmla="*/ 933744 h 3781151"/>
              <a:gd name="connsiteX114" fmla="*/ 9492995 w 12192000"/>
              <a:gd name="connsiteY114" fmla="*/ 830749 h 3781151"/>
              <a:gd name="connsiteX115" fmla="*/ 9568501 w 12192000"/>
              <a:gd name="connsiteY115" fmla="*/ 787793 h 3781151"/>
              <a:gd name="connsiteX116" fmla="*/ 9691686 w 12192000"/>
              <a:gd name="connsiteY116" fmla="*/ 738088 h 3781151"/>
              <a:gd name="connsiteX117" fmla="*/ 9728219 w 12192000"/>
              <a:gd name="connsiteY117" fmla="*/ 719921 h 3781151"/>
              <a:gd name="connsiteX118" fmla="*/ 10080661 w 12192000"/>
              <a:gd name="connsiteY118" fmla="*/ 505423 h 3781151"/>
              <a:gd name="connsiteX119" fmla="*/ 10335073 w 12192000"/>
              <a:gd name="connsiteY119" fmla="*/ 523921 h 3781151"/>
              <a:gd name="connsiteX120" fmla="*/ 10593135 w 12192000"/>
              <a:gd name="connsiteY120" fmla="*/ 467427 h 3781151"/>
              <a:gd name="connsiteX121" fmla="*/ 10655931 w 12192000"/>
              <a:gd name="connsiteY121" fmla="*/ 401632 h 3781151"/>
              <a:gd name="connsiteX122" fmla="*/ 10695298 w 12192000"/>
              <a:gd name="connsiteY122" fmla="*/ 391761 h 3781151"/>
              <a:gd name="connsiteX123" fmla="*/ 10761489 w 12192000"/>
              <a:gd name="connsiteY123" fmla="*/ 380170 h 3781151"/>
              <a:gd name="connsiteX124" fmla="*/ 10853610 w 12192000"/>
              <a:gd name="connsiteY124" fmla="*/ 332449 h 3781151"/>
              <a:gd name="connsiteX125" fmla="*/ 11052930 w 12192000"/>
              <a:gd name="connsiteY125" fmla="*/ 280871 h 3781151"/>
              <a:gd name="connsiteX126" fmla="*/ 11359700 w 12192000"/>
              <a:gd name="connsiteY126" fmla="*/ 158445 h 3781151"/>
              <a:gd name="connsiteX127" fmla="*/ 11672425 w 12192000"/>
              <a:gd name="connsiteY127" fmla="*/ 31452 h 3781151"/>
              <a:gd name="connsiteX128" fmla="*/ 11912086 w 12192000"/>
              <a:gd name="connsiteY128" fmla="*/ 45240 h 3781151"/>
              <a:gd name="connsiteX0" fmla="*/ 11912086 w 12192000"/>
              <a:gd name="connsiteY0" fmla="*/ 45240 h 3781151"/>
              <a:gd name="connsiteX1" fmla="*/ 12178353 w 12192000"/>
              <a:gd name="connsiteY1" fmla="*/ 0 h 3781151"/>
              <a:gd name="connsiteX2" fmla="*/ 12192000 w 12192000"/>
              <a:gd name="connsiteY2" fmla="*/ 12672 h 3781151"/>
              <a:gd name="connsiteX3" fmla="*/ 12192000 w 12192000"/>
              <a:gd name="connsiteY3" fmla="*/ 3781151 h 3781151"/>
              <a:gd name="connsiteX4" fmla="*/ 0 w 12192000"/>
              <a:gd name="connsiteY4" fmla="*/ 3781151 h 3781151"/>
              <a:gd name="connsiteX5" fmla="*/ 0 w 12192000"/>
              <a:gd name="connsiteY5" fmla="*/ 3053542 h 3781151"/>
              <a:gd name="connsiteX6" fmla="*/ 8171 w 12192000"/>
              <a:gd name="connsiteY6" fmla="*/ 3051191 h 3781151"/>
              <a:gd name="connsiteX7" fmla="*/ 67297 w 12192000"/>
              <a:gd name="connsiteY7" fmla="*/ 3026485 h 3781151"/>
              <a:gd name="connsiteX8" fmla="*/ 156970 w 12192000"/>
              <a:gd name="connsiteY8" fmla="*/ 3066095 h 3781151"/>
              <a:gd name="connsiteX9" fmla="*/ 191925 w 12192000"/>
              <a:gd name="connsiteY9" fmla="*/ 3069149 h 3781151"/>
              <a:gd name="connsiteX10" fmla="*/ 260901 w 12192000"/>
              <a:gd name="connsiteY10" fmla="*/ 3111386 h 3781151"/>
              <a:gd name="connsiteX11" fmla="*/ 408315 w 12192000"/>
              <a:gd name="connsiteY11" fmla="*/ 2967418 h 3781151"/>
              <a:gd name="connsiteX12" fmla="*/ 658076 w 12192000"/>
              <a:gd name="connsiteY12" fmla="*/ 2930787 h 3781151"/>
              <a:gd name="connsiteX13" fmla="*/ 851279 w 12192000"/>
              <a:gd name="connsiteY13" fmla="*/ 2924771 h 3781151"/>
              <a:gd name="connsiteX14" fmla="*/ 1047040 w 12192000"/>
              <a:gd name="connsiteY14" fmla="*/ 2826828 h 3781151"/>
              <a:gd name="connsiteX15" fmla="*/ 1377085 w 12192000"/>
              <a:gd name="connsiteY15" fmla="*/ 2735410 h 3781151"/>
              <a:gd name="connsiteX16" fmla="*/ 1465015 w 12192000"/>
              <a:gd name="connsiteY16" fmla="*/ 2734757 h 3781151"/>
              <a:gd name="connsiteX17" fmla="*/ 1535004 w 12192000"/>
              <a:gd name="connsiteY17" fmla="*/ 2687835 h 3781151"/>
              <a:gd name="connsiteX18" fmla="*/ 1679251 w 12192000"/>
              <a:gd name="connsiteY18" fmla="*/ 2712367 h 3781151"/>
              <a:gd name="connsiteX19" fmla="*/ 1865161 w 12192000"/>
              <a:gd name="connsiteY19" fmla="*/ 2663121 h 3781151"/>
              <a:gd name="connsiteX20" fmla="*/ 1977927 w 12192000"/>
              <a:gd name="connsiteY20" fmla="*/ 2642448 h 3781151"/>
              <a:gd name="connsiteX21" fmla="*/ 2023175 w 12192000"/>
              <a:gd name="connsiteY21" fmla="*/ 2648402 h 3781151"/>
              <a:gd name="connsiteX22" fmla="*/ 2040685 w 12192000"/>
              <a:gd name="connsiteY22" fmla="*/ 2652651 h 3781151"/>
              <a:gd name="connsiteX23" fmla="*/ 2057102 w 12192000"/>
              <a:gd name="connsiteY23" fmla="*/ 2645758 h 3781151"/>
              <a:gd name="connsiteX24" fmla="*/ 2052057 w 12192000"/>
              <a:gd name="connsiteY24" fmla="*/ 2618002 h 3781151"/>
              <a:gd name="connsiteX25" fmla="*/ 2052988 w 12192000"/>
              <a:gd name="connsiteY25" fmla="*/ 2617321 h 3781151"/>
              <a:gd name="connsiteX26" fmla="*/ 2075835 w 12192000"/>
              <a:gd name="connsiteY26" fmla="*/ 2625051 h 3781151"/>
              <a:gd name="connsiteX27" fmla="*/ 2105280 w 12192000"/>
              <a:gd name="connsiteY27" fmla="*/ 2621772 h 3781151"/>
              <a:gd name="connsiteX28" fmla="*/ 2271487 w 12192000"/>
              <a:gd name="connsiteY28" fmla="*/ 2559602 h 3781151"/>
              <a:gd name="connsiteX29" fmla="*/ 2450874 w 12192000"/>
              <a:gd name="connsiteY29" fmla="*/ 2540963 h 3781151"/>
              <a:gd name="connsiteX30" fmla="*/ 2507266 w 12192000"/>
              <a:gd name="connsiteY30" fmla="*/ 2511976 h 3781151"/>
              <a:gd name="connsiteX31" fmla="*/ 2641503 w 12192000"/>
              <a:gd name="connsiteY31" fmla="*/ 2426341 h 3781151"/>
              <a:gd name="connsiteX32" fmla="*/ 2817182 w 12192000"/>
              <a:gd name="connsiteY32" fmla="*/ 2265557 h 3781151"/>
              <a:gd name="connsiteX33" fmla="*/ 2957554 w 12192000"/>
              <a:gd name="connsiteY33" fmla="*/ 2180877 h 3781151"/>
              <a:gd name="connsiteX34" fmla="*/ 3003677 w 12192000"/>
              <a:gd name="connsiteY34" fmla="*/ 2154878 h 3781151"/>
              <a:gd name="connsiteX35" fmla="*/ 3046876 w 12192000"/>
              <a:gd name="connsiteY35" fmla="*/ 2081296 h 3781151"/>
              <a:gd name="connsiteX36" fmla="*/ 3303290 w 12192000"/>
              <a:gd name="connsiteY36" fmla="*/ 1995084 h 3781151"/>
              <a:gd name="connsiteX37" fmla="*/ 3395602 w 12192000"/>
              <a:gd name="connsiteY37" fmla="*/ 1893639 h 3781151"/>
              <a:gd name="connsiteX38" fmla="*/ 3430100 w 12192000"/>
              <a:gd name="connsiteY38" fmla="*/ 1867444 h 3781151"/>
              <a:gd name="connsiteX39" fmla="*/ 3437914 w 12192000"/>
              <a:gd name="connsiteY39" fmla="*/ 1869491 h 3781151"/>
              <a:gd name="connsiteX40" fmla="*/ 3438972 w 12192000"/>
              <a:gd name="connsiteY40" fmla="*/ 1871208 h 3781151"/>
              <a:gd name="connsiteX41" fmla="*/ 3547723 w 12192000"/>
              <a:gd name="connsiteY41" fmla="*/ 1831216 h 3781151"/>
              <a:gd name="connsiteX42" fmla="*/ 3572350 w 12192000"/>
              <a:gd name="connsiteY42" fmla="*/ 1826069 h 3781151"/>
              <a:gd name="connsiteX43" fmla="*/ 3575291 w 12192000"/>
              <a:gd name="connsiteY43" fmla="*/ 1827289 h 3781151"/>
              <a:gd name="connsiteX44" fmla="*/ 3595183 w 12192000"/>
              <a:gd name="connsiteY44" fmla="*/ 1816299 h 3781151"/>
              <a:gd name="connsiteX45" fmla="*/ 3611353 w 12192000"/>
              <a:gd name="connsiteY45" fmla="*/ 1798929 h 3781151"/>
              <a:gd name="connsiteX46" fmla="*/ 3825586 w 12192000"/>
              <a:gd name="connsiteY46" fmla="*/ 1798552 h 3781151"/>
              <a:gd name="connsiteX47" fmla="*/ 4166327 w 12192000"/>
              <a:gd name="connsiteY47" fmla="*/ 1747015 h 3781151"/>
              <a:gd name="connsiteX48" fmla="*/ 4437661 w 12192000"/>
              <a:gd name="connsiteY48" fmla="*/ 1663068 h 3781151"/>
              <a:gd name="connsiteX49" fmla="*/ 4510862 w 12192000"/>
              <a:gd name="connsiteY49" fmla="*/ 1665514 h 3781151"/>
              <a:gd name="connsiteX50" fmla="*/ 4573217 w 12192000"/>
              <a:gd name="connsiteY50" fmla="*/ 1633854 h 3781151"/>
              <a:gd name="connsiteX51" fmla="*/ 4605137 w 12192000"/>
              <a:gd name="connsiteY51" fmla="*/ 1644474 h 3781151"/>
              <a:gd name="connsiteX52" fmla="*/ 4623509 w 12192000"/>
              <a:gd name="connsiteY52" fmla="*/ 1643919 h 3781151"/>
              <a:gd name="connsiteX53" fmla="*/ 4629310 w 12192000"/>
              <a:gd name="connsiteY53" fmla="*/ 1653854 h 3781151"/>
              <a:gd name="connsiteX54" fmla="*/ 4657404 w 12192000"/>
              <a:gd name="connsiteY54" fmla="*/ 1660247 h 3781151"/>
              <a:gd name="connsiteX55" fmla="*/ 4691044 w 12192000"/>
              <a:gd name="connsiteY55" fmla="*/ 1656408 h 3781151"/>
              <a:gd name="connsiteX56" fmla="*/ 4850032 w 12192000"/>
              <a:gd name="connsiteY56" fmla="*/ 1626917 h 3781151"/>
              <a:gd name="connsiteX57" fmla="*/ 4945654 w 12192000"/>
              <a:gd name="connsiteY57" fmla="*/ 1615689 h 3781151"/>
              <a:gd name="connsiteX58" fmla="*/ 4982770 w 12192000"/>
              <a:gd name="connsiteY58" fmla="*/ 1621504 h 3781151"/>
              <a:gd name="connsiteX59" fmla="*/ 5034068 w 12192000"/>
              <a:gd name="connsiteY59" fmla="*/ 1622846 h 3781151"/>
              <a:gd name="connsiteX60" fmla="*/ 5157133 w 12192000"/>
              <a:gd name="connsiteY60" fmla="*/ 1608775 h 3781151"/>
              <a:gd name="connsiteX61" fmla="*/ 5331645 w 12192000"/>
              <a:gd name="connsiteY61" fmla="*/ 1590152 h 3781151"/>
              <a:gd name="connsiteX62" fmla="*/ 5339977 w 12192000"/>
              <a:gd name="connsiteY62" fmla="*/ 1596841 h 3781151"/>
              <a:gd name="connsiteX63" fmla="*/ 5400314 w 12192000"/>
              <a:gd name="connsiteY63" fmla="*/ 1588177 h 3781151"/>
              <a:gd name="connsiteX64" fmla="*/ 5607257 w 12192000"/>
              <a:gd name="connsiteY64" fmla="*/ 1505972 h 3781151"/>
              <a:gd name="connsiteX65" fmla="*/ 5725292 w 12192000"/>
              <a:gd name="connsiteY65" fmla="*/ 1490473 h 3781151"/>
              <a:gd name="connsiteX66" fmla="*/ 5767898 w 12192000"/>
              <a:gd name="connsiteY66" fmla="*/ 1493335 h 3781151"/>
              <a:gd name="connsiteX67" fmla="*/ 5839240 w 12192000"/>
              <a:gd name="connsiteY67" fmla="*/ 1497610 h 3781151"/>
              <a:gd name="connsiteX68" fmla="*/ 5905402 w 12192000"/>
              <a:gd name="connsiteY68" fmla="*/ 1514878 h 3781151"/>
              <a:gd name="connsiteX69" fmla="*/ 5964698 w 12192000"/>
              <a:gd name="connsiteY69" fmla="*/ 1489113 h 3781151"/>
              <a:gd name="connsiteX70" fmla="*/ 6017881 w 12192000"/>
              <a:gd name="connsiteY70" fmla="*/ 1478726 h 3781151"/>
              <a:gd name="connsiteX71" fmla="*/ 6023244 w 12192000"/>
              <a:gd name="connsiteY71" fmla="*/ 1485861 h 3781151"/>
              <a:gd name="connsiteX72" fmla="*/ 6030193 w 12192000"/>
              <a:gd name="connsiteY72" fmla="*/ 1485330 h 3781151"/>
              <a:gd name="connsiteX73" fmla="*/ 6032755 w 12192000"/>
              <a:gd name="connsiteY73" fmla="*/ 1476614 h 3781151"/>
              <a:gd name="connsiteX74" fmla="*/ 6114491 w 12192000"/>
              <a:gd name="connsiteY74" fmla="*/ 1435020 h 3781151"/>
              <a:gd name="connsiteX75" fmla="*/ 6228089 w 12192000"/>
              <a:gd name="connsiteY75" fmla="*/ 1392213 h 3781151"/>
              <a:gd name="connsiteX76" fmla="*/ 6266132 w 12192000"/>
              <a:gd name="connsiteY76" fmla="*/ 1396181 h 3781151"/>
              <a:gd name="connsiteX77" fmla="*/ 6266284 w 12192000"/>
              <a:gd name="connsiteY77" fmla="*/ 1396172 h 3781151"/>
              <a:gd name="connsiteX78" fmla="*/ 6267815 w 12192000"/>
              <a:gd name="connsiteY78" fmla="*/ 1401423 h 3781151"/>
              <a:gd name="connsiteX79" fmla="*/ 6277660 w 12192000"/>
              <a:gd name="connsiteY79" fmla="*/ 1400632 h 3781151"/>
              <a:gd name="connsiteX80" fmla="*/ 6290206 w 12192000"/>
              <a:gd name="connsiteY80" fmla="*/ 1395045 h 3781151"/>
              <a:gd name="connsiteX81" fmla="*/ 6318021 w 12192000"/>
              <a:gd name="connsiteY81" fmla="*/ 1401415 h 3781151"/>
              <a:gd name="connsiteX82" fmla="*/ 6319318 w 12192000"/>
              <a:gd name="connsiteY82" fmla="*/ 1402047 h 3781151"/>
              <a:gd name="connsiteX83" fmla="*/ 6391161 w 12192000"/>
              <a:gd name="connsiteY83" fmla="*/ 1439443 h 3781151"/>
              <a:gd name="connsiteX84" fmla="*/ 6458507 w 12192000"/>
              <a:gd name="connsiteY84" fmla="*/ 1506631 h 3781151"/>
              <a:gd name="connsiteX85" fmla="*/ 6567007 w 12192000"/>
              <a:gd name="connsiteY85" fmla="*/ 1543856 h 3781151"/>
              <a:gd name="connsiteX86" fmla="*/ 6607554 w 12192000"/>
              <a:gd name="connsiteY86" fmla="*/ 1553791 h 3781151"/>
              <a:gd name="connsiteX87" fmla="*/ 6731017 w 12192000"/>
              <a:gd name="connsiteY87" fmla="*/ 1571341 h 3781151"/>
              <a:gd name="connsiteX88" fmla="*/ 6734116 w 12192000"/>
              <a:gd name="connsiteY88" fmla="*/ 1568435 h 3781151"/>
              <a:gd name="connsiteX89" fmla="*/ 6918249 w 12192000"/>
              <a:gd name="connsiteY89" fmla="*/ 1468691 h 3781151"/>
              <a:gd name="connsiteX90" fmla="*/ 7067518 w 12192000"/>
              <a:gd name="connsiteY90" fmla="*/ 1422257 h 3781151"/>
              <a:gd name="connsiteX91" fmla="*/ 7124203 w 12192000"/>
              <a:gd name="connsiteY91" fmla="*/ 1416853 h 3781151"/>
              <a:gd name="connsiteX92" fmla="*/ 7218949 w 12192000"/>
              <a:gd name="connsiteY92" fmla="*/ 1407112 h 3781151"/>
              <a:gd name="connsiteX93" fmla="*/ 7298895 w 12192000"/>
              <a:gd name="connsiteY93" fmla="*/ 1427110 h 3781151"/>
              <a:gd name="connsiteX94" fmla="*/ 7374497 w 12192000"/>
              <a:gd name="connsiteY94" fmla="*/ 1408155 h 3781151"/>
              <a:gd name="connsiteX95" fmla="*/ 7380250 w 12192000"/>
              <a:gd name="connsiteY95" fmla="*/ 1368474 h 3781151"/>
              <a:gd name="connsiteX96" fmla="*/ 7464957 w 12192000"/>
              <a:gd name="connsiteY96" fmla="*/ 1359648 h 3781151"/>
              <a:gd name="connsiteX97" fmla="*/ 7594747 w 12192000"/>
              <a:gd name="connsiteY97" fmla="*/ 1350130 h 3781151"/>
              <a:gd name="connsiteX98" fmla="*/ 7666555 w 12192000"/>
              <a:gd name="connsiteY98" fmla="*/ 1335529 h 3781151"/>
              <a:gd name="connsiteX99" fmla="*/ 7866007 w 12192000"/>
              <a:gd name="connsiteY99" fmla="*/ 1305544 h 3781151"/>
              <a:gd name="connsiteX100" fmla="*/ 8068308 w 12192000"/>
              <a:gd name="connsiteY100" fmla="*/ 1283051 h 3781151"/>
              <a:gd name="connsiteX101" fmla="*/ 8202385 w 12192000"/>
              <a:gd name="connsiteY101" fmla="*/ 1312300 h 3781151"/>
              <a:gd name="connsiteX102" fmla="*/ 8367138 w 12192000"/>
              <a:gd name="connsiteY102" fmla="*/ 1289211 h 3781151"/>
              <a:gd name="connsiteX103" fmla="*/ 8396799 w 12192000"/>
              <a:gd name="connsiteY103" fmla="*/ 1291584 h 3781151"/>
              <a:gd name="connsiteX104" fmla="*/ 8431415 w 12192000"/>
              <a:gd name="connsiteY104" fmla="*/ 1275098 h 3781151"/>
              <a:gd name="connsiteX105" fmla="*/ 8569515 w 12192000"/>
              <a:gd name="connsiteY105" fmla="*/ 1207037 h 3781151"/>
              <a:gd name="connsiteX106" fmla="*/ 8672452 w 12192000"/>
              <a:gd name="connsiteY106" fmla="*/ 1135782 h 3781151"/>
              <a:gd name="connsiteX107" fmla="*/ 8824768 w 12192000"/>
              <a:gd name="connsiteY107" fmla="*/ 1121217 h 3781151"/>
              <a:gd name="connsiteX108" fmla="*/ 8909609 w 12192000"/>
              <a:gd name="connsiteY108" fmla="*/ 1087532 h 3781151"/>
              <a:gd name="connsiteX109" fmla="*/ 9036318 w 12192000"/>
              <a:gd name="connsiteY109" fmla="*/ 994500 h 3781151"/>
              <a:gd name="connsiteX110" fmla="*/ 9230382 w 12192000"/>
              <a:gd name="connsiteY110" fmla="*/ 955654 h 3781151"/>
              <a:gd name="connsiteX111" fmla="*/ 9286437 w 12192000"/>
              <a:gd name="connsiteY111" fmla="*/ 997858 h 3781151"/>
              <a:gd name="connsiteX112" fmla="*/ 9349089 w 12192000"/>
              <a:gd name="connsiteY112" fmla="*/ 1015184 h 3781151"/>
              <a:gd name="connsiteX113" fmla="*/ 9347314 w 12192000"/>
              <a:gd name="connsiteY113" fmla="*/ 933744 h 3781151"/>
              <a:gd name="connsiteX114" fmla="*/ 9492995 w 12192000"/>
              <a:gd name="connsiteY114" fmla="*/ 830749 h 3781151"/>
              <a:gd name="connsiteX115" fmla="*/ 9568501 w 12192000"/>
              <a:gd name="connsiteY115" fmla="*/ 787793 h 3781151"/>
              <a:gd name="connsiteX116" fmla="*/ 9691686 w 12192000"/>
              <a:gd name="connsiteY116" fmla="*/ 738088 h 3781151"/>
              <a:gd name="connsiteX117" fmla="*/ 9728219 w 12192000"/>
              <a:gd name="connsiteY117" fmla="*/ 719921 h 3781151"/>
              <a:gd name="connsiteX118" fmla="*/ 10080661 w 12192000"/>
              <a:gd name="connsiteY118" fmla="*/ 505423 h 3781151"/>
              <a:gd name="connsiteX119" fmla="*/ 10335073 w 12192000"/>
              <a:gd name="connsiteY119" fmla="*/ 523921 h 3781151"/>
              <a:gd name="connsiteX120" fmla="*/ 10593135 w 12192000"/>
              <a:gd name="connsiteY120" fmla="*/ 467427 h 3781151"/>
              <a:gd name="connsiteX121" fmla="*/ 10655931 w 12192000"/>
              <a:gd name="connsiteY121" fmla="*/ 401632 h 3781151"/>
              <a:gd name="connsiteX122" fmla="*/ 10695298 w 12192000"/>
              <a:gd name="connsiteY122" fmla="*/ 391761 h 3781151"/>
              <a:gd name="connsiteX123" fmla="*/ 10761489 w 12192000"/>
              <a:gd name="connsiteY123" fmla="*/ 380170 h 3781151"/>
              <a:gd name="connsiteX124" fmla="*/ 10853610 w 12192000"/>
              <a:gd name="connsiteY124" fmla="*/ 332449 h 3781151"/>
              <a:gd name="connsiteX125" fmla="*/ 11052930 w 12192000"/>
              <a:gd name="connsiteY125" fmla="*/ 280871 h 3781151"/>
              <a:gd name="connsiteX126" fmla="*/ 11359700 w 12192000"/>
              <a:gd name="connsiteY126" fmla="*/ 158445 h 3781151"/>
              <a:gd name="connsiteX127" fmla="*/ 11672425 w 12192000"/>
              <a:gd name="connsiteY127" fmla="*/ 31452 h 3781151"/>
              <a:gd name="connsiteX128" fmla="*/ 11912086 w 12192000"/>
              <a:gd name="connsiteY128" fmla="*/ 45240 h 3781151"/>
              <a:gd name="connsiteX0" fmla="*/ 11912086 w 12192000"/>
              <a:gd name="connsiteY0" fmla="*/ 45240 h 3781151"/>
              <a:gd name="connsiteX1" fmla="*/ 12178353 w 12192000"/>
              <a:gd name="connsiteY1" fmla="*/ 0 h 3781151"/>
              <a:gd name="connsiteX2" fmla="*/ 12192000 w 12192000"/>
              <a:gd name="connsiteY2" fmla="*/ 12672 h 3781151"/>
              <a:gd name="connsiteX3" fmla="*/ 12192000 w 12192000"/>
              <a:gd name="connsiteY3" fmla="*/ 3781151 h 3781151"/>
              <a:gd name="connsiteX4" fmla="*/ 0 w 12192000"/>
              <a:gd name="connsiteY4" fmla="*/ 3781151 h 3781151"/>
              <a:gd name="connsiteX5" fmla="*/ 0 w 12192000"/>
              <a:gd name="connsiteY5" fmla="*/ 3053542 h 3781151"/>
              <a:gd name="connsiteX6" fmla="*/ 8171 w 12192000"/>
              <a:gd name="connsiteY6" fmla="*/ 3051191 h 3781151"/>
              <a:gd name="connsiteX7" fmla="*/ 67297 w 12192000"/>
              <a:gd name="connsiteY7" fmla="*/ 3026485 h 3781151"/>
              <a:gd name="connsiteX8" fmla="*/ 156970 w 12192000"/>
              <a:gd name="connsiteY8" fmla="*/ 3066095 h 3781151"/>
              <a:gd name="connsiteX9" fmla="*/ 191925 w 12192000"/>
              <a:gd name="connsiteY9" fmla="*/ 3069149 h 3781151"/>
              <a:gd name="connsiteX10" fmla="*/ 260901 w 12192000"/>
              <a:gd name="connsiteY10" fmla="*/ 3111386 h 3781151"/>
              <a:gd name="connsiteX11" fmla="*/ 408315 w 12192000"/>
              <a:gd name="connsiteY11" fmla="*/ 2967418 h 3781151"/>
              <a:gd name="connsiteX12" fmla="*/ 658076 w 12192000"/>
              <a:gd name="connsiteY12" fmla="*/ 2930787 h 3781151"/>
              <a:gd name="connsiteX13" fmla="*/ 851279 w 12192000"/>
              <a:gd name="connsiteY13" fmla="*/ 2924771 h 3781151"/>
              <a:gd name="connsiteX14" fmla="*/ 1047040 w 12192000"/>
              <a:gd name="connsiteY14" fmla="*/ 2826828 h 3781151"/>
              <a:gd name="connsiteX15" fmla="*/ 1377085 w 12192000"/>
              <a:gd name="connsiteY15" fmla="*/ 2735410 h 3781151"/>
              <a:gd name="connsiteX16" fmla="*/ 1465015 w 12192000"/>
              <a:gd name="connsiteY16" fmla="*/ 2734757 h 3781151"/>
              <a:gd name="connsiteX17" fmla="*/ 1535004 w 12192000"/>
              <a:gd name="connsiteY17" fmla="*/ 2687835 h 3781151"/>
              <a:gd name="connsiteX18" fmla="*/ 1679251 w 12192000"/>
              <a:gd name="connsiteY18" fmla="*/ 2712367 h 3781151"/>
              <a:gd name="connsiteX19" fmla="*/ 1865161 w 12192000"/>
              <a:gd name="connsiteY19" fmla="*/ 2663121 h 3781151"/>
              <a:gd name="connsiteX20" fmla="*/ 1977927 w 12192000"/>
              <a:gd name="connsiteY20" fmla="*/ 2642448 h 3781151"/>
              <a:gd name="connsiteX21" fmla="*/ 2023175 w 12192000"/>
              <a:gd name="connsiteY21" fmla="*/ 2648402 h 3781151"/>
              <a:gd name="connsiteX22" fmla="*/ 2040685 w 12192000"/>
              <a:gd name="connsiteY22" fmla="*/ 2652651 h 3781151"/>
              <a:gd name="connsiteX23" fmla="*/ 2057102 w 12192000"/>
              <a:gd name="connsiteY23" fmla="*/ 2645758 h 3781151"/>
              <a:gd name="connsiteX24" fmla="*/ 2052057 w 12192000"/>
              <a:gd name="connsiteY24" fmla="*/ 2618002 h 3781151"/>
              <a:gd name="connsiteX25" fmla="*/ 2052988 w 12192000"/>
              <a:gd name="connsiteY25" fmla="*/ 2617321 h 3781151"/>
              <a:gd name="connsiteX26" fmla="*/ 2075835 w 12192000"/>
              <a:gd name="connsiteY26" fmla="*/ 2625051 h 3781151"/>
              <a:gd name="connsiteX27" fmla="*/ 2105280 w 12192000"/>
              <a:gd name="connsiteY27" fmla="*/ 2621772 h 3781151"/>
              <a:gd name="connsiteX28" fmla="*/ 2271487 w 12192000"/>
              <a:gd name="connsiteY28" fmla="*/ 2559602 h 3781151"/>
              <a:gd name="connsiteX29" fmla="*/ 2450874 w 12192000"/>
              <a:gd name="connsiteY29" fmla="*/ 2540963 h 3781151"/>
              <a:gd name="connsiteX30" fmla="*/ 2507266 w 12192000"/>
              <a:gd name="connsiteY30" fmla="*/ 2511976 h 3781151"/>
              <a:gd name="connsiteX31" fmla="*/ 2641503 w 12192000"/>
              <a:gd name="connsiteY31" fmla="*/ 2426341 h 3781151"/>
              <a:gd name="connsiteX32" fmla="*/ 2817182 w 12192000"/>
              <a:gd name="connsiteY32" fmla="*/ 2265557 h 3781151"/>
              <a:gd name="connsiteX33" fmla="*/ 2957554 w 12192000"/>
              <a:gd name="connsiteY33" fmla="*/ 2180877 h 3781151"/>
              <a:gd name="connsiteX34" fmla="*/ 3003677 w 12192000"/>
              <a:gd name="connsiteY34" fmla="*/ 2154878 h 3781151"/>
              <a:gd name="connsiteX35" fmla="*/ 3046876 w 12192000"/>
              <a:gd name="connsiteY35" fmla="*/ 2081296 h 3781151"/>
              <a:gd name="connsiteX36" fmla="*/ 3303290 w 12192000"/>
              <a:gd name="connsiteY36" fmla="*/ 1995084 h 3781151"/>
              <a:gd name="connsiteX37" fmla="*/ 3395602 w 12192000"/>
              <a:gd name="connsiteY37" fmla="*/ 1893639 h 3781151"/>
              <a:gd name="connsiteX38" fmla="*/ 3430100 w 12192000"/>
              <a:gd name="connsiteY38" fmla="*/ 1867444 h 3781151"/>
              <a:gd name="connsiteX39" fmla="*/ 3437914 w 12192000"/>
              <a:gd name="connsiteY39" fmla="*/ 1869491 h 3781151"/>
              <a:gd name="connsiteX40" fmla="*/ 3438972 w 12192000"/>
              <a:gd name="connsiteY40" fmla="*/ 1871208 h 3781151"/>
              <a:gd name="connsiteX41" fmla="*/ 3547723 w 12192000"/>
              <a:gd name="connsiteY41" fmla="*/ 1831216 h 3781151"/>
              <a:gd name="connsiteX42" fmla="*/ 3572350 w 12192000"/>
              <a:gd name="connsiteY42" fmla="*/ 1826069 h 3781151"/>
              <a:gd name="connsiteX43" fmla="*/ 3575291 w 12192000"/>
              <a:gd name="connsiteY43" fmla="*/ 1827289 h 3781151"/>
              <a:gd name="connsiteX44" fmla="*/ 3595183 w 12192000"/>
              <a:gd name="connsiteY44" fmla="*/ 1816299 h 3781151"/>
              <a:gd name="connsiteX45" fmla="*/ 3611353 w 12192000"/>
              <a:gd name="connsiteY45" fmla="*/ 1798929 h 3781151"/>
              <a:gd name="connsiteX46" fmla="*/ 3825586 w 12192000"/>
              <a:gd name="connsiteY46" fmla="*/ 1798552 h 3781151"/>
              <a:gd name="connsiteX47" fmla="*/ 4166327 w 12192000"/>
              <a:gd name="connsiteY47" fmla="*/ 1747015 h 3781151"/>
              <a:gd name="connsiteX48" fmla="*/ 4437661 w 12192000"/>
              <a:gd name="connsiteY48" fmla="*/ 1663068 h 3781151"/>
              <a:gd name="connsiteX49" fmla="*/ 4510862 w 12192000"/>
              <a:gd name="connsiteY49" fmla="*/ 1665514 h 3781151"/>
              <a:gd name="connsiteX50" fmla="*/ 4573217 w 12192000"/>
              <a:gd name="connsiteY50" fmla="*/ 1633854 h 3781151"/>
              <a:gd name="connsiteX51" fmla="*/ 4605137 w 12192000"/>
              <a:gd name="connsiteY51" fmla="*/ 1644474 h 3781151"/>
              <a:gd name="connsiteX52" fmla="*/ 4623509 w 12192000"/>
              <a:gd name="connsiteY52" fmla="*/ 1643919 h 3781151"/>
              <a:gd name="connsiteX53" fmla="*/ 4629310 w 12192000"/>
              <a:gd name="connsiteY53" fmla="*/ 1653854 h 3781151"/>
              <a:gd name="connsiteX54" fmla="*/ 4657404 w 12192000"/>
              <a:gd name="connsiteY54" fmla="*/ 1660247 h 3781151"/>
              <a:gd name="connsiteX55" fmla="*/ 4691044 w 12192000"/>
              <a:gd name="connsiteY55" fmla="*/ 1656408 h 3781151"/>
              <a:gd name="connsiteX56" fmla="*/ 4850032 w 12192000"/>
              <a:gd name="connsiteY56" fmla="*/ 1626917 h 3781151"/>
              <a:gd name="connsiteX57" fmla="*/ 4945654 w 12192000"/>
              <a:gd name="connsiteY57" fmla="*/ 1615689 h 3781151"/>
              <a:gd name="connsiteX58" fmla="*/ 4982770 w 12192000"/>
              <a:gd name="connsiteY58" fmla="*/ 1621504 h 3781151"/>
              <a:gd name="connsiteX59" fmla="*/ 5034068 w 12192000"/>
              <a:gd name="connsiteY59" fmla="*/ 1622846 h 3781151"/>
              <a:gd name="connsiteX60" fmla="*/ 5157133 w 12192000"/>
              <a:gd name="connsiteY60" fmla="*/ 1608775 h 3781151"/>
              <a:gd name="connsiteX61" fmla="*/ 5331645 w 12192000"/>
              <a:gd name="connsiteY61" fmla="*/ 1590152 h 3781151"/>
              <a:gd name="connsiteX62" fmla="*/ 5339977 w 12192000"/>
              <a:gd name="connsiteY62" fmla="*/ 1596841 h 3781151"/>
              <a:gd name="connsiteX63" fmla="*/ 5400314 w 12192000"/>
              <a:gd name="connsiteY63" fmla="*/ 1588177 h 3781151"/>
              <a:gd name="connsiteX64" fmla="*/ 5607257 w 12192000"/>
              <a:gd name="connsiteY64" fmla="*/ 1505972 h 3781151"/>
              <a:gd name="connsiteX65" fmla="*/ 5725292 w 12192000"/>
              <a:gd name="connsiteY65" fmla="*/ 1490473 h 3781151"/>
              <a:gd name="connsiteX66" fmla="*/ 5767898 w 12192000"/>
              <a:gd name="connsiteY66" fmla="*/ 1493335 h 3781151"/>
              <a:gd name="connsiteX67" fmla="*/ 5839240 w 12192000"/>
              <a:gd name="connsiteY67" fmla="*/ 1497610 h 3781151"/>
              <a:gd name="connsiteX68" fmla="*/ 5905402 w 12192000"/>
              <a:gd name="connsiteY68" fmla="*/ 1514878 h 3781151"/>
              <a:gd name="connsiteX69" fmla="*/ 5964698 w 12192000"/>
              <a:gd name="connsiteY69" fmla="*/ 1489113 h 3781151"/>
              <a:gd name="connsiteX70" fmla="*/ 6017881 w 12192000"/>
              <a:gd name="connsiteY70" fmla="*/ 1478726 h 3781151"/>
              <a:gd name="connsiteX71" fmla="*/ 6023244 w 12192000"/>
              <a:gd name="connsiteY71" fmla="*/ 1485861 h 3781151"/>
              <a:gd name="connsiteX72" fmla="*/ 6030193 w 12192000"/>
              <a:gd name="connsiteY72" fmla="*/ 1485330 h 3781151"/>
              <a:gd name="connsiteX73" fmla="*/ 6032755 w 12192000"/>
              <a:gd name="connsiteY73" fmla="*/ 1476614 h 3781151"/>
              <a:gd name="connsiteX74" fmla="*/ 6114491 w 12192000"/>
              <a:gd name="connsiteY74" fmla="*/ 1435020 h 3781151"/>
              <a:gd name="connsiteX75" fmla="*/ 6228089 w 12192000"/>
              <a:gd name="connsiteY75" fmla="*/ 1392213 h 3781151"/>
              <a:gd name="connsiteX76" fmla="*/ 6266132 w 12192000"/>
              <a:gd name="connsiteY76" fmla="*/ 1396181 h 3781151"/>
              <a:gd name="connsiteX77" fmla="*/ 6266284 w 12192000"/>
              <a:gd name="connsiteY77" fmla="*/ 1396172 h 3781151"/>
              <a:gd name="connsiteX78" fmla="*/ 6267815 w 12192000"/>
              <a:gd name="connsiteY78" fmla="*/ 1401423 h 3781151"/>
              <a:gd name="connsiteX79" fmla="*/ 6277660 w 12192000"/>
              <a:gd name="connsiteY79" fmla="*/ 1400632 h 3781151"/>
              <a:gd name="connsiteX80" fmla="*/ 6290206 w 12192000"/>
              <a:gd name="connsiteY80" fmla="*/ 1395045 h 3781151"/>
              <a:gd name="connsiteX81" fmla="*/ 6318021 w 12192000"/>
              <a:gd name="connsiteY81" fmla="*/ 1401415 h 3781151"/>
              <a:gd name="connsiteX82" fmla="*/ 6319318 w 12192000"/>
              <a:gd name="connsiteY82" fmla="*/ 1402047 h 3781151"/>
              <a:gd name="connsiteX83" fmla="*/ 6391161 w 12192000"/>
              <a:gd name="connsiteY83" fmla="*/ 1439443 h 3781151"/>
              <a:gd name="connsiteX84" fmla="*/ 6458507 w 12192000"/>
              <a:gd name="connsiteY84" fmla="*/ 1506631 h 3781151"/>
              <a:gd name="connsiteX85" fmla="*/ 6567007 w 12192000"/>
              <a:gd name="connsiteY85" fmla="*/ 1543856 h 3781151"/>
              <a:gd name="connsiteX86" fmla="*/ 6607554 w 12192000"/>
              <a:gd name="connsiteY86" fmla="*/ 1553791 h 3781151"/>
              <a:gd name="connsiteX87" fmla="*/ 6731017 w 12192000"/>
              <a:gd name="connsiteY87" fmla="*/ 1571341 h 3781151"/>
              <a:gd name="connsiteX88" fmla="*/ 6734116 w 12192000"/>
              <a:gd name="connsiteY88" fmla="*/ 1568435 h 3781151"/>
              <a:gd name="connsiteX89" fmla="*/ 6918249 w 12192000"/>
              <a:gd name="connsiteY89" fmla="*/ 1468691 h 3781151"/>
              <a:gd name="connsiteX90" fmla="*/ 7067518 w 12192000"/>
              <a:gd name="connsiteY90" fmla="*/ 1422257 h 3781151"/>
              <a:gd name="connsiteX91" fmla="*/ 7124203 w 12192000"/>
              <a:gd name="connsiteY91" fmla="*/ 1416853 h 3781151"/>
              <a:gd name="connsiteX92" fmla="*/ 7218949 w 12192000"/>
              <a:gd name="connsiteY92" fmla="*/ 1407112 h 3781151"/>
              <a:gd name="connsiteX93" fmla="*/ 7298895 w 12192000"/>
              <a:gd name="connsiteY93" fmla="*/ 1427110 h 3781151"/>
              <a:gd name="connsiteX94" fmla="*/ 7374497 w 12192000"/>
              <a:gd name="connsiteY94" fmla="*/ 1408155 h 3781151"/>
              <a:gd name="connsiteX95" fmla="*/ 7380250 w 12192000"/>
              <a:gd name="connsiteY95" fmla="*/ 1368474 h 3781151"/>
              <a:gd name="connsiteX96" fmla="*/ 7464957 w 12192000"/>
              <a:gd name="connsiteY96" fmla="*/ 1359648 h 3781151"/>
              <a:gd name="connsiteX97" fmla="*/ 7594747 w 12192000"/>
              <a:gd name="connsiteY97" fmla="*/ 1350130 h 3781151"/>
              <a:gd name="connsiteX98" fmla="*/ 7666555 w 12192000"/>
              <a:gd name="connsiteY98" fmla="*/ 1335529 h 3781151"/>
              <a:gd name="connsiteX99" fmla="*/ 7866007 w 12192000"/>
              <a:gd name="connsiteY99" fmla="*/ 1305544 h 3781151"/>
              <a:gd name="connsiteX100" fmla="*/ 8068308 w 12192000"/>
              <a:gd name="connsiteY100" fmla="*/ 1283051 h 3781151"/>
              <a:gd name="connsiteX101" fmla="*/ 8202385 w 12192000"/>
              <a:gd name="connsiteY101" fmla="*/ 1312300 h 3781151"/>
              <a:gd name="connsiteX102" fmla="*/ 8367138 w 12192000"/>
              <a:gd name="connsiteY102" fmla="*/ 1289211 h 3781151"/>
              <a:gd name="connsiteX103" fmla="*/ 8396799 w 12192000"/>
              <a:gd name="connsiteY103" fmla="*/ 1291584 h 3781151"/>
              <a:gd name="connsiteX104" fmla="*/ 8431415 w 12192000"/>
              <a:gd name="connsiteY104" fmla="*/ 1275098 h 3781151"/>
              <a:gd name="connsiteX105" fmla="*/ 8569515 w 12192000"/>
              <a:gd name="connsiteY105" fmla="*/ 1207037 h 3781151"/>
              <a:gd name="connsiteX106" fmla="*/ 8672452 w 12192000"/>
              <a:gd name="connsiteY106" fmla="*/ 1135782 h 3781151"/>
              <a:gd name="connsiteX107" fmla="*/ 8824768 w 12192000"/>
              <a:gd name="connsiteY107" fmla="*/ 1121217 h 3781151"/>
              <a:gd name="connsiteX108" fmla="*/ 8909609 w 12192000"/>
              <a:gd name="connsiteY108" fmla="*/ 1087532 h 3781151"/>
              <a:gd name="connsiteX109" fmla="*/ 9036318 w 12192000"/>
              <a:gd name="connsiteY109" fmla="*/ 994500 h 3781151"/>
              <a:gd name="connsiteX110" fmla="*/ 9230382 w 12192000"/>
              <a:gd name="connsiteY110" fmla="*/ 955654 h 3781151"/>
              <a:gd name="connsiteX111" fmla="*/ 9286437 w 12192000"/>
              <a:gd name="connsiteY111" fmla="*/ 997858 h 3781151"/>
              <a:gd name="connsiteX112" fmla="*/ 9349089 w 12192000"/>
              <a:gd name="connsiteY112" fmla="*/ 1015184 h 3781151"/>
              <a:gd name="connsiteX113" fmla="*/ 9347314 w 12192000"/>
              <a:gd name="connsiteY113" fmla="*/ 933744 h 3781151"/>
              <a:gd name="connsiteX114" fmla="*/ 9492995 w 12192000"/>
              <a:gd name="connsiteY114" fmla="*/ 830749 h 3781151"/>
              <a:gd name="connsiteX115" fmla="*/ 9568501 w 12192000"/>
              <a:gd name="connsiteY115" fmla="*/ 787793 h 3781151"/>
              <a:gd name="connsiteX116" fmla="*/ 9691686 w 12192000"/>
              <a:gd name="connsiteY116" fmla="*/ 738088 h 3781151"/>
              <a:gd name="connsiteX117" fmla="*/ 9728219 w 12192000"/>
              <a:gd name="connsiteY117" fmla="*/ 719921 h 3781151"/>
              <a:gd name="connsiteX118" fmla="*/ 10080661 w 12192000"/>
              <a:gd name="connsiteY118" fmla="*/ 505423 h 3781151"/>
              <a:gd name="connsiteX119" fmla="*/ 10335073 w 12192000"/>
              <a:gd name="connsiteY119" fmla="*/ 523921 h 3781151"/>
              <a:gd name="connsiteX120" fmla="*/ 10593135 w 12192000"/>
              <a:gd name="connsiteY120" fmla="*/ 467427 h 3781151"/>
              <a:gd name="connsiteX121" fmla="*/ 10655931 w 12192000"/>
              <a:gd name="connsiteY121" fmla="*/ 401632 h 3781151"/>
              <a:gd name="connsiteX122" fmla="*/ 10695298 w 12192000"/>
              <a:gd name="connsiteY122" fmla="*/ 391761 h 3781151"/>
              <a:gd name="connsiteX123" fmla="*/ 10761489 w 12192000"/>
              <a:gd name="connsiteY123" fmla="*/ 380170 h 3781151"/>
              <a:gd name="connsiteX124" fmla="*/ 10853610 w 12192000"/>
              <a:gd name="connsiteY124" fmla="*/ 332449 h 3781151"/>
              <a:gd name="connsiteX125" fmla="*/ 11052930 w 12192000"/>
              <a:gd name="connsiteY125" fmla="*/ 280871 h 3781151"/>
              <a:gd name="connsiteX126" fmla="*/ 11359700 w 12192000"/>
              <a:gd name="connsiteY126" fmla="*/ 158445 h 3781151"/>
              <a:gd name="connsiteX127" fmla="*/ 11672425 w 12192000"/>
              <a:gd name="connsiteY127" fmla="*/ 31452 h 3781151"/>
              <a:gd name="connsiteX128" fmla="*/ 11912086 w 12192000"/>
              <a:gd name="connsiteY128" fmla="*/ 45240 h 3781151"/>
              <a:gd name="connsiteX0" fmla="*/ 11912086 w 12192000"/>
              <a:gd name="connsiteY0" fmla="*/ 45240 h 3781151"/>
              <a:gd name="connsiteX1" fmla="*/ 12178353 w 12192000"/>
              <a:gd name="connsiteY1" fmla="*/ 0 h 3781151"/>
              <a:gd name="connsiteX2" fmla="*/ 12192000 w 12192000"/>
              <a:gd name="connsiteY2" fmla="*/ 12672 h 3781151"/>
              <a:gd name="connsiteX3" fmla="*/ 12192000 w 12192000"/>
              <a:gd name="connsiteY3" fmla="*/ 3781151 h 3781151"/>
              <a:gd name="connsiteX4" fmla="*/ 0 w 12192000"/>
              <a:gd name="connsiteY4" fmla="*/ 3781151 h 3781151"/>
              <a:gd name="connsiteX5" fmla="*/ 0 w 12192000"/>
              <a:gd name="connsiteY5" fmla="*/ 3053542 h 3781151"/>
              <a:gd name="connsiteX6" fmla="*/ 8171 w 12192000"/>
              <a:gd name="connsiteY6" fmla="*/ 3051191 h 3781151"/>
              <a:gd name="connsiteX7" fmla="*/ 67297 w 12192000"/>
              <a:gd name="connsiteY7" fmla="*/ 3026485 h 3781151"/>
              <a:gd name="connsiteX8" fmla="*/ 156970 w 12192000"/>
              <a:gd name="connsiteY8" fmla="*/ 3066095 h 3781151"/>
              <a:gd name="connsiteX9" fmla="*/ 191925 w 12192000"/>
              <a:gd name="connsiteY9" fmla="*/ 3069149 h 3781151"/>
              <a:gd name="connsiteX10" fmla="*/ 260901 w 12192000"/>
              <a:gd name="connsiteY10" fmla="*/ 3111386 h 3781151"/>
              <a:gd name="connsiteX11" fmla="*/ 408315 w 12192000"/>
              <a:gd name="connsiteY11" fmla="*/ 2967418 h 3781151"/>
              <a:gd name="connsiteX12" fmla="*/ 658076 w 12192000"/>
              <a:gd name="connsiteY12" fmla="*/ 2930787 h 3781151"/>
              <a:gd name="connsiteX13" fmla="*/ 851279 w 12192000"/>
              <a:gd name="connsiteY13" fmla="*/ 2924771 h 3781151"/>
              <a:gd name="connsiteX14" fmla="*/ 1047040 w 12192000"/>
              <a:gd name="connsiteY14" fmla="*/ 2826828 h 3781151"/>
              <a:gd name="connsiteX15" fmla="*/ 1377085 w 12192000"/>
              <a:gd name="connsiteY15" fmla="*/ 2735410 h 3781151"/>
              <a:gd name="connsiteX16" fmla="*/ 1465015 w 12192000"/>
              <a:gd name="connsiteY16" fmla="*/ 2734757 h 3781151"/>
              <a:gd name="connsiteX17" fmla="*/ 1679251 w 12192000"/>
              <a:gd name="connsiteY17" fmla="*/ 2712367 h 3781151"/>
              <a:gd name="connsiteX18" fmla="*/ 1865161 w 12192000"/>
              <a:gd name="connsiteY18" fmla="*/ 2663121 h 3781151"/>
              <a:gd name="connsiteX19" fmla="*/ 1977927 w 12192000"/>
              <a:gd name="connsiteY19" fmla="*/ 2642448 h 3781151"/>
              <a:gd name="connsiteX20" fmla="*/ 2023175 w 12192000"/>
              <a:gd name="connsiteY20" fmla="*/ 2648402 h 3781151"/>
              <a:gd name="connsiteX21" fmla="*/ 2040685 w 12192000"/>
              <a:gd name="connsiteY21" fmla="*/ 2652651 h 3781151"/>
              <a:gd name="connsiteX22" fmla="*/ 2057102 w 12192000"/>
              <a:gd name="connsiteY22" fmla="*/ 2645758 h 3781151"/>
              <a:gd name="connsiteX23" fmla="*/ 2052057 w 12192000"/>
              <a:gd name="connsiteY23" fmla="*/ 2618002 h 3781151"/>
              <a:gd name="connsiteX24" fmla="*/ 2052988 w 12192000"/>
              <a:gd name="connsiteY24" fmla="*/ 2617321 h 3781151"/>
              <a:gd name="connsiteX25" fmla="*/ 2075835 w 12192000"/>
              <a:gd name="connsiteY25" fmla="*/ 2625051 h 3781151"/>
              <a:gd name="connsiteX26" fmla="*/ 2105280 w 12192000"/>
              <a:gd name="connsiteY26" fmla="*/ 2621772 h 3781151"/>
              <a:gd name="connsiteX27" fmla="*/ 2271487 w 12192000"/>
              <a:gd name="connsiteY27" fmla="*/ 2559602 h 3781151"/>
              <a:gd name="connsiteX28" fmla="*/ 2450874 w 12192000"/>
              <a:gd name="connsiteY28" fmla="*/ 2540963 h 3781151"/>
              <a:gd name="connsiteX29" fmla="*/ 2507266 w 12192000"/>
              <a:gd name="connsiteY29" fmla="*/ 2511976 h 3781151"/>
              <a:gd name="connsiteX30" fmla="*/ 2641503 w 12192000"/>
              <a:gd name="connsiteY30" fmla="*/ 2426341 h 3781151"/>
              <a:gd name="connsiteX31" fmla="*/ 2817182 w 12192000"/>
              <a:gd name="connsiteY31" fmla="*/ 2265557 h 3781151"/>
              <a:gd name="connsiteX32" fmla="*/ 2957554 w 12192000"/>
              <a:gd name="connsiteY32" fmla="*/ 2180877 h 3781151"/>
              <a:gd name="connsiteX33" fmla="*/ 3003677 w 12192000"/>
              <a:gd name="connsiteY33" fmla="*/ 2154878 h 3781151"/>
              <a:gd name="connsiteX34" fmla="*/ 3046876 w 12192000"/>
              <a:gd name="connsiteY34" fmla="*/ 2081296 h 3781151"/>
              <a:gd name="connsiteX35" fmla="*/ 3303290 w 12192000"/>
              <a:gd name="connsiteY35" fmla="*/ 1995084 h 3781151"/>
              <a:gd name="connsiteX36" fmla="*/ 3395602 w 12192000"/>
              <a:gd name="connsiteY36" fmla="*/ 1893639 h 3781151"/>
              <a:gd name="connsiteX37" fmla="*/ 3430100 w 12192000"/>
              <a:gd name="connsiteY37" fmla="*/ 1867444 h 3781151"/>
              <a:gd name="connsiteX38" fmla="*/ 3437914 w 12192000"/>
              <a:gd name="connsiteY38" fmla="*/ 1869491 h 3781151"/>
              <a:gd name="connsiteX39" fmla="*/ 3438972 w 12192000"/>
              <a:gd name="connsiteY39" fmla="*/ 1871208 h 3781151"/>
              <a:gd name="connsiteX40" fmla="*/ 3547723 w 12192000"/>
              <a:gd name="connsiteY40" fmla="*/ 1831216 h 3781151"/>
              <a:gd name="connsiteX41" fmla="*/ 3572350 w 12192000"/>
              <a:gd name="connsiteY41" fmla="*/ 1826069 h 3781151"/>
              <a:gd name="connsiteX42" fmla="*/ 3575291 w 12192000"/>
              <a:gd name="connsiteY42" fmla="*/ 1827289 h 3781151"/>
              <a:gd name="connsiteX43" fmla="*/ 3595183 w 12192000"/>
              <a:gd name="connsiteY43" fmla="*/ 1816299 h 3781151"/>
              <a:gd name="connsiteX44" fmla="*/ 3611353 w 12192000"/>
              <a:gd name="connsiteY44" fmla="*/ 1798929 h 3781151"/>
              <a:gd name="connsiteX45" fmla="*/ 3825586 w 12192000"/>
              <a:gd name="connsiteY45" fmla="*/ 1798552 h 3781151"/>
              <a:gd name="connsiteX46" fmla="*/ 4166327 w 12192000"/>
              <a:gd name="connsiteY46" fmla="*/ 1747015 h 3781151"/>
              <a:gd name="connsiteX47" fmla="*/ 4437661 w 12192000"/>
              <a:gd name="connsiteY47" fmla="*/ 1663068 h 3781151"/>
              <a:gd name="connsiteX48" fmla="*/ 4510862 w 12192000"/>
              <a:gd name="connsiteY48" fmla="*/ 1665514 h 3781151"/>
              <a:gd name="connsiteX49" fmla="*/ 4573217 w 12192000"/>
              <a:gd name="connsiteY49" fmla="*/ 1633854 h 3781151"/>
              <a:gd name="connsiteX50" fmla="*/ 4605137 w 12192000"/>
              <a:gd name="connsiteY50" fmla="*/ 1644474 h 3781151"/>
              <a:gd name="connsiteX51" fmla="*/ 4623509 w 12192000"/>
              <a:gd name="connsiteY51" fmla="*/ 1643919 h 3781151"/>
              <a:gd name="connsiteX52" fmla="*/ 4629310 w 12192000"/>
              <a:gd name="connsiteY52" fmla="*/ 1653854 h 3781151"/>
              <a:gd name="connsiteX53" fmla="*/ 4657404 w 12192000"/>
              <a:gd name="connsiteY53" fmla="*/ 1660247 h 3781151"/>
              <a:gd name="connsiteX54" fmla="*/ 4691044 w 12192000"/>
              <a:gd name="connsiteY54" fmla="*/ 1656408 h 3781151"/>
              <a:gd name="connsiteX55" fmla="*/ 4850032 w 12192000"/>
              <a:gd name="connsiteY55" fmla="*/ 1626917 h 3781151"/>
              <a:gd name="connsiteX56" fmla="*/ 4945654 w 12192000"/>
              <a:gd name="connsiteY56" fmla="*/ 1615689 h 3781151"/>
              <a:gd name="connsiteX57" fmla="*/ 4982770 w 12192000"/>
              <a:gd name="connsiteY57" fmla="*/ 1621504 h 3781151"/>
              <a:gd name="connsiteX58" fmla="*/ 5034068 w 12192000"/>
              <a:gd name="connsiteY58" fmla="*/ 1622846 h 3781151"/>
              <a:gd name="connsiteX59" fmla="*/ 5157133 w 12192000"/>
              <a:gd name="connsiteY59" fmla="*/ 1608775 h 3781151"/>
              <a:gd name="connsiteX60" fmla="*/ 5331645 w 12192000"/>
              <a:gd name="connsiteY60" fmla="*/ 1590152 h 3781151"/>
              <a:gd name="connsiteX61" fmla="*/ 5339977 w 12192000"/>
              <a:gd name="connsiteY61" fmla="*/ 1596841 h 3781151"/>
              <a:gd name="connsiteX62" fmla="*/ 5400314 w 12192000"/>
              <a:gd name="connsiteY62" fmla="*/ 1588177 h 3781151"/>
              <a:gd name="connsiteX63" fmla="*/ 5607257 w 12192000"/>
              <a:gd name="connsiteY63" fmla="*/ 1505972 h 3781151"/>
              <a:gd name="connsiteX64" fmla="*/ 5725292 w 12192000"/>
              <a:gd name="connsiteY64" fmla="*/ 1490473 h 3781151"/>
              <a:gd name="connsiteX65" fmla="*/ 5767898 w 12192000"/>
              <a:gd name="connsiteY65" fmla="*/ 1493335 h 3781151"/>
              <a:gd name="connsiteX66" fmla="*/ 5839240 w 12192000"/>
              <a:gd name="connsiteY66" fmla="*/ 1497610 h 3781151"/>
              <a:gd name="connsiteX67" fmla="*/ 5905402 w 12192000"/>
              <a:gd name="connsiteY67" fmla="*/ 1514878 h 3781151"/>
              <a:gd name="connsiteX68" fmla="*/ 5964698 w 12192000"/>
              <a:gd name="connsiteY68" fmla="*/ 1489113 h 3781151"/>
              <a:gd name="connsiteX69" fmla="*/ 6017881 w 12192000"/>
              <a:gd name="connsiteY69" fmla="*/ 1478726 h 3781151"/>
              <a:gd name="connsiteX70" fmla="*/ 6023244 w 12192000"/>
              <a:gd name="connsiteY70" fmla="*/ 1485861 h 3781151"/>
              <a:gd name="connsiteX71" fmla="*/ 6030193 w 12192000"/>
              <a:gd name="connsiteY71" fmla="*/ 1485330 h 3781151"/>
              <a:gd name="connsiteX72" fmla="*/ 6032755 w 12192000"/>
              <a:gd name="connsiteY72" fmla="*/ 1476614 h 3781151"/>
              <a:gd name="connsiteX73" fmla="*/ 6114491 w 12192000"/>
              <a:gd name="connsiteY73" fmla="*/ 1435020 h 3781151"/>
              <a:gd name="connsiteX74" fmla="*/ 6228089 w 12192000"/>
              <a:gd name="connsiteY74" fmla="*/ 1392213 h 3781151"/>
              <a:gd name="connsiteX75" fmla="*/ 6266132 w 12192000"/>
              <a:gd name="connsiteY75" fmla="*/ 1396181 h 3781151"/>
              <a:gd name="connsiteX76" fmla="*/ 6266284 w 12192000"/>
              <a:gd name="connsiteY76" fmla="*/ 1396172 h 3781151"/>
              <a:gd name="connsiteX77" fmla="*/ 6267815 w 12192000"/>
              <a:gd name="connsiteY77" fmla="*/ 1401423 h 3781151"/>
              <a:gd name="connsiteX78" fmla="*/ 6277660 w 12192000"/>
              <a:gd name="connsiteY78" fmla="*/ 1400632 h 3781151"/>
              <a:gd name="connsiteX79" fmla="*/ 6290206 w 12192000"/>
              <a:gd name="connsiteY79" fmla="*/ 1395045 h 3781151"/>
              <a:gd name="connsiteX80" fmla="*/ 6318021 w 12192000"/>
              <a:gd name="connsiteY80" fmla="*/ 1401415 h 3781151"/>
              <a:gd name="connsiteX81" fmla="*/ 6319318 w 12192000"/>
              <a:gd name="connsiteY81" fmla="*/ 1402047 h 3781151"/>
              <a:gd name="connsiteX82" fmla="*/ 6391161 w 12192000"/>
              <a:gd name="connsiteY82" fmla="*/ 1439443 h 3781151"/>
              <a:gd name="connsiteX83" fmla="*/ 6458507 w 12192000"/>
              <a:gd name="connsiteY83" fmla="*/ 1506631 h 3781151"/>
              <a:gd name="connsiteX84" fmla="*/ 6567007 w 12192000"/>
              <a:gd name="connsiteY84" fmla="*/ 1543856 h 3781151"/>
              <a:gd name="connsiteX85" fmla="*/ 6607554 w 12192000"/>
              <a:gd name="connsiteY85" fmla="*/ 1553791 h 3781151"/>
              <a:gd name="connsiteX86" fmla="*/ 6731017 w 12192000"/>
              <a:gd name="connsiteY86" fmla="*/ 1571341 h 3781151"/>
              <a:gd name="connsiteX87" fmla="*/ 6734116 w 12192000"/>
              <a:gd name="connsiteY87" fmla="*/ 1568435 h 3781151"/>
              <a:gd name="connsiteX88" fmla="*/ 6918249 w 12192000"/>
              <a:gd name="connsiteY88" fmla="*/ 1468691 h 3781151"/>
              <a:gd name="connsiteX89" fmla="*/ 7067518 w 12192000"/>
              <a:gd name="connsiteY89" fmla="*/ 1422257 h 3781151"/>
              <a:gd name="connsiteX90" fmla="*/ 7124203 w 12192000"/>
              <a:gd name="connsiteY90" fmla="*/ 1416853 h 3781151"/>
              <a:gd name="connsiteX91" fmla="*/ 7218949 w 12192000"/>
              <a:gd name="connsiteY91" fmla="*/ 1407112 h 3781151"/>
              <a:gd name="connsiteX92" fmla="*/ 7298895 w 12192000"/>
              <a:gd name="connsiteY92" fmla="*/ 1427110 h 3781151"/>
              <a:gd name="connsiteX93" fmla="*/ 7374497 w 12192000"/>
              <a:gd name="connsiteY93" fmla="*/ 1408155 h 3781151"/>
              <a:gd name="connsiteX94" fmla="*/ 7380250 w 12192000"/>
              <a:gd name="connsiteY94" fmla="*/ 1368474 h 3781151"/>
              <a:gd name="connsiteX95" fmla="*/ 7464957 w 12192000"/>
              <a:gd name="connsiteY95" fmla="*/ 1359648 h 3781151"/>
              <a:gd name="connsiteX96" fmla="*/ 7594747 w 12192000"/>
              <a:gd name="connsiteY96" fmla="*/ 1350130 h 3781151"/>
              <a:gd name="connsiteX97" fmla="*/ 7666555 w 12192000"/>
              <a:gd name="connsiteY97" fmla="*/ 1335529 h 3781151"/>
              <a:gd name="connsiteX98" fmla="*/ 7866007 w 12192000"/>
              <a:gd name="connsiteY98" fmla="*/ 1305544 h 3781151"/>
              <a:gd name="connsiteX99" fmla="*/ 8068308 w 12192000"/>
              <a:gd name="connsiteY99" fmla="*/ 1283051 h 3781151"/>
              <a:gd name="connsiteX100" fmla="*/ 8202385 w 12192000"/>
              <a:gd name="connsiteY100" fmla="*/ 1312300 h 3781151"/>
              <a:gd name="connsiteX101" fmla="*/ 8367138 w 12192000"/>
              <a:gd name="connsiteY101" fmla="*/ 1289211 h 3781151"/>
              <a:gd name="connsiteX102" fmla="*/ 8396799 w 12192000"/>
              <a:gd name="connsiteY102" fmla="*/ 1291584 h 3781151"/>
              <a:gd name="connsiteX103" fmla="*/ 8431415 w 12192000"/>
              <a:gd name="connsiteY103" fmla="*/ 1275098 h 3781151"/>
              <a:gd name="connsiteX104" fmla="*/ 8569515 w 12192000"/>
              <a:gd name="connsiteY104" fmla="*/ 1207037 h 3781151"/>
              <a:gd name="connsiteX105" fmla="*/ 8672452 w 12192000"/>
              <a:gd name="connsiteY105" fmla="*/ 1135782 h 3781151"/>
              <a:gd name="connsiteX106" fmla="*/ 8824768 w 12192000"/>
              <a:gd name="connsiteY106" fmla="*/ 1121217 h 3781151"/>
              <a:gd name="connsiteX107" fmla="*/ 8909609 w 12192000"/>
              <a:gd name="connsiteY107" fmla="*/ 1087532 h 3781151"/>
              <a:gd name="connsiteX108" fmla="*/ 9036318 w 12192000"/>
              <a:gd name="connsiteY108" fmla="*/ 994500 h 3781151"/>
              <a:gd name="connsiteX109" fmla="*/ 9230382 w 12192000"/>
              <a:gd name="connsiteY109" fmla="*/ 955654 h 3781151"/>
              <a:gd name="connsiteX110" fmla="*/ 9286437 w 12192000"/>
              <a:gd name="connsiteY110" fmla="*/ 997858 h 3781151"/>
              <a:gd name="connsiteX111" fmla="*/ 9349089 w 12192000"/>
              <a:gd name="connsiteY111" fmla="*/ 1015184 h 3781151"/>
              <a:gd name="connsiteX112" fmla="*/ 9347314 w 12192000"/>
              <a:gd name="connsiteY112" fmla="*/ 933744 h 3781151"/>
              <a:gd name="connsiteX113" fmla="*/ 9492995 w 12192000"/>
              <a:gd name="connsiteY113" fmla="*/ 830749 h 3781151"/>
              <a:gd name="connsiteX114" fmla="*/ 9568501 w 12192000"/>
              <a:gd name="connsiteY114" fmla="*/ 787793 h 3781151"/>
              <a:gd name="connsiteX115" fmla="*/ 9691686 w 12192000"/>
              <a:gd name="connsiteY115" fmla="*/ 738088 h 3781151"/>
              <a:gd name="connsiteX116" fmla="*/ 9728219 w 12192000"/>
              <a:gd name="connsiteY116" fmla="*/ 719921 h 3781151"/>
              <a:gd name="connsiteX117" fmla="*/ 10080661 w 12192000"/>
              <a:gd name="connsiteY117" fmla="*/ 505423 h 3781151"/>
              <a:gd name="connsiteX118" fmla="*/ 10335073 w 12192000"/>
              <a:gd name="connsiteY118" fmla="*/ 523921 h 3781151"/>
              <a:gd name="connsiteX119" fmla="*/ 10593135 w 12192000"/>
              <a:gd name="connsiteY119" fmla="*/ 467427 h 3781151"/>
              <a:gd name="connsiteX120" fmla="*/ 10655931 w 12192000"/>
              <a:gd name="connsiteY120" fmla="*/ 401632 h 3781151"/>
              <a:gd name="connsiteX121" fmla="*/ 10695298 w 12192000"/>
              <a:gd name="connsiteY121" fmla="*/ 391761 h 3781151"/>
              <a:gd name="connsiteX122" fmla="*/ 10761489 w 12192000"/>
              <a:gd name="connsiteY122" fmla="*/ 380170 h 3781151"/>
              <a:gd name="connsiteX123" fmla="*/ 10853610 w 12192000"/>
              <a:gd name="connsiteY123" fmla="*/ 332449 h 3781151"/>
              <a:gd name="connsiteX124" fmla="*/ 11052930 w 12192000"/>
              <a:gd name="connsiteY124" fmla="*/ 280871 h 3781151"/>
              <a:gd name="connsiteX125" fmla="*/ 11359700 w 12192000"/>
              <a:gd name="connsiteY125" fmla="*/ 158445 h 3781151"/>
              <a:gd name="connsiteX126" fmla="*/ 11672425 w 12192000"/>
              <a:gd name="connsiteY126" fmla="*/ 31452 h 3781151"/>
              <a:gd name="connsiteX127" fmla="*/ 11912086 w 12192000"/>
              <a:gd name="connsiteY127" fmla="*/ 45240 h 3781151"/>
              <a:gd name="connsiteX0" fmla="*/ 11912086 w 12192000"/>
              <a:gd name="connsiteY0" fmla="*/ 45240 h 3781151"/>
              <a:gd name="connsiteX1" fmla="*/ 12178353 w 12192000"/>
              <a:gd name="connsiteY1" fmla="*/ 0 h 3781151"/>
              <a:gd name="connsiteX2" fmla="*/ 12192000 w 12192000"/>
              <a:gd name="connsiteY2" fmla="*/ 12672 h 3781151"/>
              <a:gd name="connsiteX3" fmla="*/ 12192000 w 12192000"/>
              <a:gd name="connsiteY3" fmla="*/ 3781151 h 3781151"/>
              <a:gd name="connsiteX4" fmla="*/ 0 w 12192000"/>
              <a:gd name="connsiteY4" fmla="*/ 3781151 h 3781151"/>
              <a:gd name="connsiteX5" fmla="*/ 0 w 12192000"/>
              <a:gd name="connsiteY5" fmla="*/ 3053542 h 3781151"/>
              <a:gd name="connsiteX6" fmla="*/ 8171 w 12192000"/>
              <a:gd name="connsiteY6" fmla="*/ 3051191 h 3781151"/>
              <a:gd name="connsiteX7" fmla="*/ 67297 w 12192000"/>
              <a:gd name="connsiteY7" fmla="*/ 3026485 h 3781151"/>
              <a:gd name="connsiteX8" fmla="*/ 156970 w 12192000"/>
              <a:gd name="connsiteY8" fmla="*/ 3066095 h 3781151"/>
              <a:gd name="connsiteX9" fmla="*/ 191925 w 12192000"/>
              <a:gd name="connsiteY9" fmla="*/ 3069149 h 3781151"/>
              <a:gd name="connsiteX10" fmla="*/ 260901 w 12192000"/>
              <a:gd name="connsiteY10" fmla="*/ 3111386 h 3781151"/>
              <a:gd name="connsiteX11" fmla="*/ 408315 w 12192000"/>
              <a:gd name="connsiteY11" fmla="*/ 2967418 h 3781151"/>
              <a:gd name="connsiteX12" fmla="*/ 658076 w 12192000"/>
              <a:gd name="connsiteY12" fmla="*/ 2930787 h 3781151"/>
              <a:gd name="connsiteX13" fmla="*/ 851279 w 12192000"/>
              <a:gd name="connsiteY13" fmla="*/ 2924771 h 3781151"/>
              <a:gd name="connsiteX14" fmla="*/ 1047040 w 12192000"/>
              <a:gd name="connsiteY14" fmla="*/ 2826828 h 3781151"/>
              <a:gd name="connsiteX15" fmla="*/ 1377085 w 12192000"/>
              <a:gd name="connsiteY15" fmla="*/ 2735410 h 3781151"/>
              <a:gd name="connsiteX16" fmla="*/ 1465015 w 12192000"/>
              <a:gd name="connsiteY16" fmla="*/ 2734757 h 3781151"/>
              <a:gd name="connsiteX17" fmla="*/ 1679251 w 12192000"/>
              <a:gd name="connsiteY17" fmla="*/ 2712367 h 3781151"/>
              <a:gd name="connsiteX18" fmla="*/ 1865161 w 12192000"/>
              <a:gd name="connsiteY18" fmla="*/ 2663121 h 3781151"/>
              <a:gd name="connsiteX19" fmla="*/ 1977927 w 12192000"/>
              <a:gd name="connsiteY19" fmla="*/ 2642448 h 3781151"/>
              <a:gd name="connsiteX20" fmla="*/ 2023175 w 12192000"/>
              <a:gd name="connsiteY20" fmla="*/ 2648402 h 3781151"/>
              <a:gd name="connsiteX21" fmla="*/ 2040685 w 12192000"/>
              <a:gd name="connsiteY21" fmla="*/ 2652651 h 3781151"/>
              <a:gd name="connsiteX22" fmla="*/ 2057102 w 12192000"/>
              <a:gd name="connsiteY22" fmla="*/ 2645758 h 3781151"/>
              <a:gd name="connsiteX23" fmla="*/ 2052057 w 12192000"/>
              <a:gd name="connsiteY23" fmla="*/ 2618002 h 3781151"/>
              <a:gd name="connsiteX24" fmla="*/ 2052988 w 12192000"/>
              <a:gd name="connsiteY24" fmla="*/ 2617321 h 3781151"/>
              <a:gd name="connsiteX25" fmla="*/ 2075835 w 12192000"/>
              <a:gd name="connsiteY25" fmla="*/ 2625051 h 3781151"/>
              <a:gd name="connsiteX26" fmla="*/ 2105280 w 12192000"/>
              <a:gd name="connsiteY26" fmla="*/ 2621772 h 3781151"/>
              <a:gd name="connsiteX27" fmla="*/ 2271487 w 12192000"/>
              <a:gd name="connsiteY27" fmla="*/ 2559602 h 3781151"/>
              <a:gd name="connsiteX28" fmla="*/ 2450874 w 12192000"/>
              <a:gd name="connsiteY28" fmla="*/ 2540963 h 3781151"/>
              <a:gd name="connsiteX29" fmla="*/ 2507266 w 12192000"/>
              <a:gd name="connsiteY29" fmla="*/ 2511976 h 3781151"/>
              <a:gd name="connsiteX30" fmla="*/ 2641503 w 12192000"/>
              <a:gd name="connsiteY30" fmla="*/ 2426341 h 3781151"/>
              <a:gd name="connsiteX31" fmla="*/ 2817182 w 12192000"/>
              <a:gd name="connsiteY31" fmla="*/ 2265557 h 3781151"/>
              <a:gd name="connsiteX32" fmla="*/ 2957554 w 12192000"/>
              <a:gd name="connsiteY32" fmla="*/ 2180877 h 3781151"/>
              <a:gd name="connsiteX33" fmla="*/ 3003677 w 12192000"/>
              <a:gd name="connsiteY33" fmla="*/ 2154878 h 3781151"/>
              <a:gd name="connsiteX34" fmla="*/ 3303290 w 12192000"/>
              <a:gd name="connsiteY34" fmla="*/ 1995084 h 3781151"/>
              <a:gd name="connsiteX35" fmla="*/ 3395602 w 12192000"/>
              <a:gd name="connsiteY35" fmla="*/ 1893639 h 3781151"/>
              <a:gd name="connsiteX36" fmla="*/ 3430100 w 12192000"/>
              <a:gd name="connsiteY36" fmla="*/ 1867444 h 3781151"/>
              <a:gd name="connsiteX37" fmla="*/ 3437914 w 12192000"/>
              <a:gd name="connsiteY37" fmla="*/ 1869491 h 3781151"/>
              <a:gd name="connsiteX38" fmla="*/ 3438972 w 12192000"/>
              <a:gd name="connsiteY38" fmla="*/ 1871208 h 3781151"/>
              <a:gd name="connsiteX39" fmla="*/ 3547723 w 12192000"/>
              <a:gd name="connsiteY39" fmla="*/ 1831216 h 3781151"/>
              <a:gd name="connsiteX40" fmla="*/ 3572350 w 12192000"/>
              <a:gd name="connsiteY40" fmla="*/ 1826069 h 3781151"/>
              <a:gd name="connsiteX41" fmla="*/ 3575291 w 12192000"/>
              <a:gd name="connsiteY41" fmla="*/ 1827289 h 3781151"/>
              <a:gd name="connsiteX42" fmla="*/ 3595183 w 12192000"/>
              <a:gd name="connsiteY42" fmla="*/ 1816299 h 3781151"/>
              <a:gd name="connsiteX43" fmla="*/ 3611353 w 12192000"/>
              <a:gd name="connsiteY43" fmla="*/ 1798929 h 3781151"/>
              <a:gd name="connsiteX44" fmla="*/ 3825586 w 12192000"/>
              <a:gd name="connsiteY44" fmla="*/ 1798552 h 3781151"/>
              <a:gd name="connsiteX45" fmla="*/ 4166327 w 12192000"/>
              <a:gd name="connsiteY45" fmla="*/ 1747015 h 3781151"/>
              <a:gd name="connsiteX46" fmla="*/ 4437661 w 12192000"/>
              <a:gd name="connsiteY46" fmla="*/ 1663068 h 3781151"/>
              <a:gd name="connsiteX47" fmla="*/ 4510862 w 12192000"/>
              <a:gd name="connsiteY47" fmla="*/ 1665514 h 3781151"/>
              <a:gd name="connsiteX48" fmla="*/ 4573217 w 12192000"/>
              <a:gd name="connsiteY48" fmla="*/ 1633854 h 3781151"/>
              <a:gd name="connsiteX49" fmla="*/ 4605137 w 12192000"/>
              <a:gd name="connsiteY49" fmla="*/ 1644474 h 3781151"/>
              <a:gd name="connsiteX50" fmla="*/ 4623509 w 12192000"/>
              <a:gd name="connsiteY50" fmla="*/ 1643919 h 3781151"/>
              <a:gd name="connsiteX51" fmla="*/ 4629310 w 12192000"/>
              <a:gd name="connsiteY51" fmla="*/ 1653854 h 3781151"/>
              <a:gd name="connsiteX52" fmla="*/ 4657404 w 12192000"/>
              <a:gd name="connsiteY52" fmla="*/ 1660247 h 3781151"/>
              <a:gd name="connsiteX53" fmla="*/ 4691044 w 12192000"/>
              <a:gd name="connsiteY53" fmla="*/ 1656408 h 3781151"/>
              <a:gd name="connsiteX54" fmla="*/ 4850032 w 12192000"/>
              <a:gd name="connsiteY54" fmla="*/ 1626917 h 3781151"/>
              <a:gd name="connsiteX55" fmla="*/ 4945654 w 12192000"/>
              <a:gd name="connsiteY55" fmla="*/ 1615689 h 3781151"/>
              <a:gd name="connsiteX56" fmla="*/ 4982770 w 12192000"/>
              <a:gd name="connsiteY56" fmla="*/ 1621504 h 3781151"/>
              <a:gd name="connsiteX57" fmla="*/ 5034068 w 12192000"/>
              <a:gd name="connsiteY57" fmla="*/ 1622846 h 3781151"/>
              <a:gd name="connsiteX58" fmla="*/ 5157133 w 12192000"/>
              <a:gd name="connsiteY58" fmla="*/ 1608775 h 3781151"/>
              <a:gd name="connsiteX59" fmla="*/ 5331645 w 12192000"/>
              <a:gd name="connsiteY59" fmla="*/ 1590152 h 3781151"/>
              <a:gd name="connsiteX60" fmla="*/ 5339977 w 12192000"/>
              <a:gd name="connsiteY60" fmla="*/ 1596841 h 3781151"/>
              <a:gd name="connsiteX61" fmla="*/ 5400314 w 12192000"/>
              <a:gd name="connsiteY61" fmla="*/ 1588177 h 3781151"/>
              <a:gd name="connsiteX62" fmla="*/ 5607257 w 12192000"/>
              <a:gd name="connsiteY62" fmla="*/ 1505972 h 3781151"/>
              <a:gd name="connsiteX63" fmla="*/ 5725292 w 12192000"/>
              <a:gd name="connsiteY63" fmla="*/ 1490473 h 3781151"/>
              <a:gd name="connsiteX64" fmla="*/ 5767898 w 12192000"/>
              <a:gd name="connsiteY64" fmla="*/ 1493335 h 3781151"/>
              <a:gd name="connsiteX65" fmla="*/ 5839240 w 12192000"/>
              <a:gd name="connsiteY65" fmla="*/ 1497610 h 3781151"/>
              <a:gd name="connsiteX66" fmla="*/ 5905402 w 12192000"/>
              <a:gd name="connsiteY66" fmla="*/ 1514878 h 3781151"/>
              <a:gd name="connsiteX67" fmla="*/ 5964698 w 12192000"/>
              <a:gd name="connsiteY67" fmla="*/ 1489113 h 3781151"/>
              <a:gd name="connsiteX68" fmla="*/ 6017881 w 12192000"/>
              <a:gd name="connsiteY68" fmla="*/ 1478726 h 3781151"/>
              <a:gd name="connsiteX69" fmla="*/ 6023244 w 12192000"/>
              <a:gd name="connsiteY69" fmla="*/ 1485861 h 3781151"/>
              <a:gd name="connsiteX70" fmla="*/ 6030193 w 12192000"/>
              <a:gd name="connsiteY70" fmla="*/ 1485330 h 3781151"/>
              <a:gd name="connsiteX71" fmla="*/ 6032755 w 12192000"/>
              <a:gd name="connsiteY71" fmla="*/ 1476614 h 3781151"/>
              <a:gd name="connsiteX72" fmla="*/ 6114491 w 12192000"/>
              <a:gd name="connsiteY72" fmla="*/ 1435020 h 3781151"/>
              <a:gd name="connsiteX73" fmla="*/ 6228089 w 12192000"/>
              <a:gd name="connsiteY73" fmla="*/ 1392213 h 3781151"/>
              <a:gd name="connsiteX74" fmla="*/ 6266132 w 12192000"/>
              <a:gd name="connsiteY74" fmla="*/ 1396181 h 3781151"/>
              <a:gd name="connsiteX75" fmla="*/ 6266284 w 12192000"/>
              <a:gd name="connsiteY75" fmla="*/ 1396172 h 3781151"/>
              <a:gd name="connsiteX76" fmla="*/ 6267815 w 12192000"/>
              <a:gd name="connsiteY76" fmla="*/ 1401423 h 3781151"/>
              <a:gd name="connsiteX77" fmla="*/ 6277660 w 12192000"/>
              <a:gd name="connsiteY77" fmla="*/ 1400632 h 3781151"/>
              <a:gd name="connsiteX78" fmla="*/ 6290206 w 12192000"/>
              <a:gd name="connsiteY78" fmla="*/ 1395045 h 3781151"/>
              <a:gd name="connsiteX79" fmla="*/ 6318021 w 12192000"/>
              <a:gd name="connsiteY79" fmla="*/ 1401415 h 3781151"/>
              <a:gd name="connsiteX80" fmla="*/ 6319318 w 12192000"/>
              <a:gd name="connsiteY80" fmla="*/ 1402047 h 3781151"/>
              <a:gd name="connsiteX81" fmla="*/ 6391161 w 12192000"/>
              <a:gd name="connsiteY81" fmla="*/ 1439443 h 3781151"/>
              <a:gd name="connsiteX82" fmla="*/ 6458507 w 12192000"/>
              <a:gd name="connsiteY82" fmla="*/ 1506631 h 3781151"/>
              <a:gd name="connsiteX83" fmla="*/ 6567007 w 12192000"/>
              <a:gd name="connsiteY83" fmla="*/ 1543856 h 3781151"/>
              <a:gd name="connsiteX84" fmla="*/ 6607554 w 12192000"/>
              <a:gd name="connsiteY84" fmla="*/ 1553791 h 3781151"/>
              <a:gd name="connsiteX85" fmla="*/ 6731017 w 12192000"/>
              <a:gd name="connsiteY85" fmla="*/ 1571341 h 3781151"/>
              <a:gd name="connsiteX86" fmla="*/ 6734116 w 12192000"/>
              <a:gd name="connsiteY86" fmla="*/ 1568435 h 3781151"/>
              <a:gd name="connsiteX87" fmla="*/ 6918249 w 12192000"/>
              <a:gd name="connsiteY87" fmla="*/ 1468691 h 3781151"/>
              <a:gd name="connsiteX88" fmla="*/ 7067518 w 12192000"/>
              <a:gd name="connsiteY88" fmla="*/ 1422257 h 3781151"/>
              <a:gd name="connsiteX89" fmla="*/ 7124203 w 12192000"/>
              <a:gd name="connsiteY89" fmla="*/ 1416853 h 3781151"/>
              <a:gd name="connsiteX90" fmla="*/ 7218949 w 12192000"/>
              <a:gd name="connsiteY90" fmla="*/ 1407112 h 3781151"/>
              <a:gd name="connsiteX91" fmla="*/ 7298895 w 12192000"/>
              <a:gd name="connsiteY91" fmla="*/ 1427110 h 3781151"/>
              <a:gd name="connsiteX92" fmla="*/ 7374497 w 12192000"/>
              <a:gd name="connsiteY92" fmla="*/ 1408155 h 3781151"/>
              <a:gd name="connsiteX93" fmla="*/ 7380250 w 12192000"/>
              <a:gd name="connsiteY93" fmla="*/ 1368474 h 3781151"/>
              <a:gd name="connsiteX94" fmla="*/ 7464957 w 12192000"/>
              <a:gd name="connsiteY94" fmla="*/ 1359648 h 3781151"/>
              <a:gd name="connsiteX95" fmla="*/ 7594747 w 12192000"/>
              <a:gd name="connsiteY95" fmla="*/ 1350130 h 3781151"/>
              <a:gd name="connsiteX96" fmla="*/ 7666555 w 12192000"/>
              <a:gd name="connsiteY96" fmla="*/ 1335529 h 3781151"/>
              <a:gd name="connsiteX97" fmla="*/ 7866007 w 12192000"/>
              <a:gd name="connsiteY97" fmla="*/ 1305544 h 3781151"/>
              <a:gd name="connsiteX98" fmla="*/ 8068308 w 12192000"/>
              <a:gd name="connsiteY98" fmla="*/ 1283051 h 3781151"/>
              <a:gd name="connsiteX99" fmla="*/ 8202385 w 12192000"/>
              <a:gd name="connsiteY99" fmla="*/ 1312300 h 3781151"/>
              <a:gd name="connsiteX100" fmla="*/ 8367138 w 12192000"/>
              <a:gd name="connsiteY100" fmla="*/ 1289211 h 3781151"/>
              <a:gd name="connsiteX101" fmla="*/ 8396799 w 12192000"/>
              <a:gd name="connsiteY101" fmla="*/ 1291584 h 3781151"/>
              <a:gd name="connsiteX102" fmla="*/ 8431415 w 12192000"/>
              <a:gd name="connsiteY102" fmla="*/ 1275098 h 3781151"/>
              <a:gd name="connsiteX103" fmla="*/ 8569515 w 12192000"/>
              <a:gd name="connsiteY103" fmla="*/ 1207037 h 3781151"/>
              <a:gd name="connsiteX104" fmla="*/ 8672452 w 12192000"/>
              <a:gd name="connsiteY104" fmla="*/ 1135782 h 3781151"/>
              <a:gd name="connsiteX105" fmla="*/ 8824768 w 12192000"/>
              <a:gd name="connsiteY105" fmla="*/ 1121217 h 3781151"/>
              <a:gd name="connsiteX106" fmla="*/ 8909609 w 12192000"/>
              <a:gd name="connsiteY106" fmla="*/ 1087532 h 3781151"/>
              <a:gd name="connsiteX107" fmla="*/ 9036318 w 12192000"/>
              <a:gd name="connsiteY107" fmla="*/ 994500 h 3781151"/>
              <a:gd name="connsiteX108" fmla="*/ 9230382 w 12192000"/>
              <a:gd name="connsiteY108" fmla="*/ 955654 h 3781151"/>
              <a:gd name="connsiteX109" fmla="*/ 9286437 w 12192000"/>
              <a:gd name="connsiteY109" fmla="*/ 997858 h 3781151"/>
              <a:gd name="connsiteX110" fmla="*/ 9349089 w 12192000"/>
              <a:gd name="connsiteY110" fmla="*/ 1015184 h 3781151"/>
              <a:gd name="connsiteX111" fmla="*/ 9347314 w 12192000"/>
              <a:gd name="connsiteY111" fmla="*/ 933744 h 3781151"/>
              <a:gd name="connsiteX112" fmla="*/ 9492995 w 12192000"/>
              <a:gd name="connsiteY112" fmla="*/ 830749 h 3781151"/>
              <a:gd name="connsiteX113" fmla="*/ 9568501 w 12192000"/>
              <a:gd name="connsiteY113" fmla="*/ 787793 h 3781151"/>
              <a:gd name="connsiteX114" fmla="*/ 9691686 w 12192000"/>
              <a:gd name="connsiteY114" fmla="*/ 738088 h 3781151"/>
              <a:gd name="connsiteX115" fmla="*/ 9728219 w 12192000"/>
              <a:gd name="connsiteY115" fmla="*/ 719921 h 3781151"/>
              <a:gd name="connsiteX116" fmla="*/ 10080661 w 12192000"/>
              <a:gd name="connsiteY116" fmla="*/ 505423 h 3781151"/>
              <a:gd name="connsiteX117" fmla="*/ 10335073 w 12192000"/>
              <a:gd name="connsiteY117" fmla="*/ 523921 h 3781151"/>
              <a:gd name="connsiteX118" fmla="*/ 10593135 w 12192000"/>
              <a:gd name="connsiteY118" fmla="*/ 467427 h 3781151"/>
              <a:gd name="connsiteX119" fmla="*/ 10655931 w 12192000"/>
              <a:gd name="connsiteY119" fmla="*/ 401632 h 3781151"/>
              <a:gd name="connsiteX120" fmla="*/ 10695298 w 12192000"/>
              <a:gd name="connsiteY120" fmla="*/ 391761 h 3781151"/>
              <a:gd name="connsiteX121" fmla="*/ 10761489 w 12192000"/>
              <a:gd name="connsiteY121" fmla="*/ 380170 h 3781151"/>
              <a:gd name="connsiteX122" fmla="*/ 10853610 w 12192000"/>
              <a:gd name="connsiteY122" fmla="*/ 332449 h 3781151"/>
              <a:gd name="connsiteX123" fmla="*/ 11052930 w 12192000"/>
              <a:gd name="connsiteY123" fmla="*/ 280871 h 3781151"/>
              <a:gd name="connsiteX124" fmla="*/ 11359700 w 12192000"/>
              <a:gd name="connsiteY124" fmla="*/ 158445 h 3781151"/>
              <a:gd name="connsiteX125" fmla="*/ 11672425 w 12192000"/>
              <a:gd name="connsiteY125" fmla="*/ 31452 h 3781151"/>
              <a:gd name="connsiteX126" fmla="*/ 11912086 w 12192000"/>
              <a:gd name="connsiteY126" fmla="*/ 45240 h 3781151"/>
              <a:gd name="connsiteX0" fmla="*/ 11912086 w 12192000"/>
              <a:gd name="connsiteY0" fmla="*/ 45240 h 3781151"/>
              <a:gd name="connsiteX1" fmla="*/ 12178353 w 12192000"/>
              <a:gd name="connsiteY1" fmla="*/ 0 h 3781151"/>
              <a:gd name="connsiteX2" fmla="*/ 12192000 w 12192000"/>
              <a:gd name="connsiteY2" fmla="*/ 12672 h 3781151"/>
              <a:gd name="connsiteX3" fmla="*/ 12192000 w 12192000"/>
              <a:gd name="connsiteY3" fmla="*/ 3781151 h 3781151"/>
              <a:gd name="connsiteX4" fmla="*/ 0 w 12192000"/>
              <a:gd name="connsiteY4" fmla="*/ 3781151 h 3781151"/>
              <a:gd name="connsiteX5" fmla="*/ 0 w 12192000"/>
              <a:gd name="connsiteY5" fmla="*/ 3053542 h 3781151"/>
              <a:gd name="connsiteX6" fmla="*/ 8171 w 12192000"/>
              <a:gd name="connsiteY6" fmla="*/ 3051191 h 3781151"/>
              <a:gd name="connsiteX7" fmla="*/ 67297 w 12192000"/>
              <a:gd name="connsiteY7" fmla="*/ 3026485 h 3781151"/>
              <a:gd name="connsiteX8" fmla="*/ 156970 w 12192000"/>
              <a:gd name="connsiteY8" fmla="*/ 3066095 h 3781151"/>
              <a:gd name="connsiteX9" fmla="*/ 191925 w 12192000"/>
              <a:gd name="connsiteY9" fmla="*/ 3069149 h 3781151"/>
              <a:gd name="connsiteX10" fmla="*/ 260901 w 12192000"/>
              <a:gd name="connsiteY10" fmla="*/ 3111386 h 3781151"/>
              <a:gd name="connsiteX11" fmla="*/ 408315 w 12192000"/>
              <a:gd name="connsiteY11" fmla="*/ 2967418 h 3781151"/>
              <a:gd name="connsiteX12" fmla="*/ 658076 w 12192000"/>
              <a:gd name="connsiteY12" fmla="*/ 2930787 h 3781151"/>
              <a:gd name="connsiteX13" fmla="*/ 851279 w 12192000"/>
              <a:gd name="connsiteY13" fmla="*/ 2924771 h 3781151"/>
              <a:gd name="connsiteX14" fmla="*/ 1047040 w 12192000"/>
              <a:gd name="connsiteY14" fmla="*/ 2826828 h 3781151"/>
              <a:gd name="connsiteX15" fmla="*/ 1377085 w 12192000"/>
              <a:gd name="connsiteY15" fmla="*/ 2735410 h 3781151"/>
              <a:gd name="connsiteX16" fmla="*/ 1465015 w 12192000"/>
              <a:gd name="connsiteY16" fmla="*/ 2734757 h 3781151"/>
              <a:gd name="connsiteX17" fmla="*/ 1679251 w 12192000"/>
              <a:gd name="connsiteY17" fmla="*/ 2712367 h 3781151"/>
              <a:gd name="connsiteX18" fmla="*/ 1865161 w 12192000"/>
              <a:gd name="connsiteY18" fmla="*/ 2663121 h 3781151"/>
              <a:gd name="connsiteX19" fmla="*/ 1977927 w 12192000"/>
              <a:gd name="connsiteY19" fmla="*/ 2642448 h 3781151"/>
              <a:gd name="connsiteX20" fmla="*/ 2023175 w 12192000"/>
              <a:gd name="connsiteY20" fmla="*/ 2648402 h 3781151"/>
              <a:gd name="connsiteX21" fmla="*/ 2040685 w 12192000"/>
              <a:gd name="connsiteY21" fmla="*/ 2652651 h 3781151"/>
              <a:gd name="connsiteX22" fmla="*/ 2057102 w 12192000"/>
              <a:gd name="connsiteY22" fmla="*/ 2645758 h 3781151"/>
              <a:gd name="connsiteX23" fmla="*/ 2052057 w 12192000"/>
              <a:gd name="connsiteY23" fmla="*/ 2618002 h 3781151"/>
              <a:gd name="connsiteX24" fmla="*/ 2052988 w 12192000"/>
              <a:gd name="connsiteY24" fmla="*/ 2617321 h 3781151"/>
              <a:gd name="connsiteX25" fmla="*/ 2075835 w 12192000"/>
              <a:gd name="connsiteY25" fmla="*/ 2625051 h 3781151"/>
              <a:gd name="connsiteX26" fmla="*/ 2105280 w 12192000"/>
              <a:gd name="connsiteY26" fmla="*/ 2621772 h 3781151"/>
              <a:gd name="connsiteX27" fmla="*/ 2271487 w 12192000"/>
              <a:gd name="connsiteY27" fmla="*/ 2559602 h 3781151"/>
              <a:gd name="connsiteX28" fmla="*/ 2450874 w 12192000"/>
              <a:gd name="connsiteY28" fmla="*/ 2540963 h 3781151"/>
              <a:gd name="connsiteX29" fmla="*/ 2507266 w 12192000"/>
              <a:gd name="connsiteY29" fmla="*/ 2511976 h 3781151"/>
              <a:gd name="connsiteX30" fmla="*/ 2641503 w 12192000"/>
              <a:gd name="connsiteY30" fmla="*/ 2426341 h 3781151"/>
              <a:gd name="connsiteX31" fmla="*/ 2817182 w 12192000"/>
              <a:gd name="connsiteY31" fmla="*/ 2265557 h 3781151"/>
              <a:gd name="connsiteX32" fmla="*/ 2957554 w 12192000"/>
              <a:gd name="connsiteY32" fmla="*/ 2180877 h 3781151"/>
              <a:gd name="connsiteX33" fmla="*/ 3003677 w 12192000"/>
              <a:gd name="connsiteY33" fmla="*/ 2154878 h 3781151"/>
              <a:gd name="connsiteX34" fmla="*/ 3303290 w 12192000"/>
              <a:gd name="connsiteY34" fmla="*/ 1995084 h 3781151"/>
              <a:gd name="connsiteX35" fmla="*/ 3395602 w 12192000"/>
              <a:gd name="connsiteY35" fmla="*/ 1893639 h 3781151"/>
              <a:gd name="connsiteX36" fmla="*/ 3430100 w 12192000"/>
              <a:gd name="connsiteY36" fmla="*/ 1867444 h 3781151"/>
              <a:gd name="connsiteX37" fmla="*/ 3437914 w 12192000"/>
              <a:gd name="connsiteY37" fmla="*/ 1869491 h 3781151"/>
              <a:gd name="connsiteX38" fmla="*/ 3438972 w 12192000"/>
              <a:gd name="connsiteY38" fmla="*/ 1871208 h 3781151"/>
              <a:gd name="connsiteX39" fmla="*/ 3547723 w 12192000"/>
              <a:gd name="connsiteY39" fmla="*/ 1831216 h 3781151"/>
              <a:gd name="connsiteX40" fmla="*/ 3572350 w 12192000"/>
              <a:gd name="connsiteY40" fmla="*/ 1826069 h 3781151"/>
              <a:gd name="connsiteX41" fmla="*/ 3575291 w 12192000"/>
              <a:gd name="connsiteY41" fmla="*/ 1827289 h 3781151"/>
              <a:gd name="connsiteX42" fmla="*/ 3595183 w 12192000"/>
              <a:gd name="connsiteY42" fmla="*/ 1816299 h 3781151"/>
              <a:gd name="connsiteX43" fmla="*/ 3611353 w 12192000"/>
              <a:gd name="connsiteY43" fmla="*/ 1798929 h 3781151"/>
              <a:gd name="connsiteX44" fmla="*/ 3825586 w 12192000"/>
              <a:gd name="connsiteY44" fmla="*/ 1798552 h 3781151"/>
              <a:gd name="connsiteX45" fmla="*/ 4166327 w 12192000"/>
              <a:gd name="connsiteY45" fmla="*/ 1747015 h 3781151"/>
              <a:gd name="connsiteX46" fmla="*/ 4437661 w 12192000"/>
              <a:gd name="connsiteY46" fmla="*/ 1663068 h 3781151"/>
              <a:gd name="connsiteX47" fmla="*/ 4510862 w 12192000"/>
              <a:gd name="connsiteY47" fmla="*/ 1665514 h 3781151"/>
              <a:gd name="connsiteX48" fmla="*/ 4573217 w 12192000"/>
              <a:gd name="connsiteY48" fmla="*/ 1633854 h 3781151"/>
              <a:gd name="connsiteX49" fmla="*/ 4605137 w 12192000"/>
              <a:gd name="connsiteY49" fmla="*/ 1644474 h 3781151"/>
              <a:gd name="connsiteX50" fmla="*/ 4623509 w 12192000"/>
              <a:gd name="connsiteY50" fmla="*/ 1643919 h 3781151"/>
              <a:gd name="connsiteX51" fmla="*/ 4629310 w 12192000"/>
              <a:gd name="connsiteY51" fmla="*/ 1653854 h 3781151"/>
              <a:gd name="connsiteX52" fmla="*/ 4657404 w 12192000"/>
              <a:gd name="connsiteY52" fmla="*/ 1660247 h 3781151"/>
              <a:gd name="connsiteX53" fmla="*/ 4691044 w 12192000"/>
              <a:gd name="connsiteY53" fmla="*/ 1656408 h 3781151"/>
              <a:gd name="connsiteX54" fmla="*/ 4850032 w 12192000"/>
              <a:gd name="connsiteY54" fmla="*/ 1626917 h 3781151"/>
              <a:gd name="connsiteX55" fmla="*/ 4945654 w 12192000"/>
              <a:gd name="connsiteY55" fmla="*/ 1615689 h 3781151"/>
              <a:gd name="connsiteX56" fmla="*/ 4982770 w 12192000"/>
              <a:gd name="connsiteY56" fmla="*/ 1621504 h 3781151"/>
              <a:gd name="connsiteX57" fmla="*/ 5034068 w 12192000"/>
              <a:gd name="connsiteY57" fmla="*/ 1622846 h 3781151"/>
              <a:gd name="connsiteX58" fmla="*/ 5157133 w 12192000"/>
              <a:gd name="connsiteY58" fmla="*/ 1608775 h 3781151"/>
              <a:gd name="connsiteX59" fmla="*/ 5331645 w 12192000"/>
              <a:gd name="connsiteY59" fmla="*/ 1590152 h 3781151"/>
              <a:gd name="connsiteX60" fmla="*/ 5339977 w 12192000"/>
              <a:gd name="connsiteY60" fmla="*/ 1596841 h 3781151"/>
              <a:gd name="connsiteX61" fmla="*/ 5400314 w 12192000"/>
              <a:gd name="connsiteY61" fmla="*/ 1588177 h 3781151"/>
              <a:gd name="connsiteX62" fmla="*/ 5607257 w 12192000"/>
              <a:gd name="connsiteY62" fmla="*/ 1505972 h 3781151"/>
              <a:gd name="connsiteX63" fmla="*/ 5725292 w 12192000"/>
              <a:gd name="connsiteY63" fmla="*/ 1490473 h 3781151"/>
              <a:gd name="connsiteX64" fmla="*/ 5767898 w 12192000"/>
              <a:gd name="connsiteY64" fmla="*/ 1493335 h 3781151"/>
              <a:gd name="connsiteX65" fmla="*/ 5839240 w 12192000"/>
              <a:gd name="connsiteY65" fmla="*/ 1497610 h 3781151"/>
              <a:gd name="connsiteX66" fmla="*/ 5905402 w 12192000"/>
              <a:gd name="connsiteY66" fmla="*/ 1514878 h 3781151"/>
              <a:gd name="connsiteX67" fmla="*/ 5964698 w 12192000"/>
              <a:gd name="connsiteY67" fmla="*/ 1489113 h 3781151"/>
              <a:gd name="connsiteX68" fmla="*/ 6017881 w 12192000"/>
              <a:gd name="connsiteY68" fmla="*/ 1478726 h 3781151"/>
              <a:gd name="connsiteX69" fmla="*/ 6023244 w 12192000"/>
              <a:gd name="connsiteY69" fmla="*/ 1485861 h 3781151"/>
              <a:gd name="connsiteX70" fmla="*/ 6030193 w 12192000"/>
              <a:gd name="connsiteY70" fmla="*/ 1485330 h 3781151"/>
              <a:gd name="connsiteX71" fmla="*/ 6032755 w 12192000"/>
              <a:gd name="connsiteY71" fmla="*/ 1476614 h 3781151"/>
              <a:gd name="connsiteX72" fmla="*/ 6114491 w 12192000"/>
              <a:gd name="connsiteY72" fmla="*/ 1435020 h 3781151"/>
              <a:gd name="connsiteX73" fmla="*/ 6228089 w 12192000"/>
              <a:gd name="connsiteY73" fmla="*/ 1392213 h 3781151"/>
              <a:gd name="connsiteX74" fmla="*/ 6266132 w 12192000"/>
              <a:gd name="connsiteY74" fmla="*/ 1396181 h 3781151"/>
              <a:gd name="connsiteX75" fmla="*/ 6266284 w 12192000"/>
              <a:gd name="connsiteY75" fmla="*/ 1396172 h 3781151"/>
              <a:gd name="connsiteX76" fmla="*/ 6267815 w 12192000"/>
              <a:gd name="connsiteY76" fmla="*/ 1401423 h 3781151"/>
              <a:gd name="connsiteX77" fmla="*/ 6277660 w 12192000"/>
              <a:gd name="connsiteY77" fmla="*/ 1400632 h 3781151"/>
              <a:gd name="connsiteX78" fmla="*/ 6290206 w 12192000"/>
              <a:gd name="connsiteY78" fmla="*/ 1395045 h 3781151"/>
              <a:gd name="connsiteX79" fmla="*/ 6318021 w 12192000"/>
              <a:gd name="connsiteY79" fmla="*/ 1401415 h 3781151"/>
              <a:gd name="connsiteX80" fmla="*/ 6319318 w 12192000"/>
              <a:gd name="connsiteY80" fmla="*/ 1402047 h 3781151"/>
              <a:gd name="connsiteX81" fmla="*/ 6391161 w 12192000"/>
              <a:gd name="connsiteY81" fmla="*/ 1439443 h 3781151"/>
              <a:gd name="connsiteX82" fmla="*/ 6458507 w 12192000"/>
              <a:gd name="connsiteY82" fmla="*/ 1506631 h 3781151"/>
              <a:gd name="connsiteX83" fmla="*/ 6567007 w 12192000"/>
              <a:gd name="connsiteY83" fmla="*/ 1543856 h 3781151"/>
              <a:gd name="connsiteX84" fmla="*/ 6607554 w 12192000"/>
              <a:gd name="connsiteY84" fmla="*/ 1553791 h 3781151"/>
              <a:gd name="connsiteX85" fmla="*/ 6731017 w 12192000"/>
              <a:gd name="connsiteY85" fmla="*/ 1571341 h 3781151"/>
              <a:gd name="connsiteX86" fmla="*/ 6734116 w 12192000"/>
              <a:gd name="connsiteY86" fmla="*/ 1568435 h 3781151"/>
              <a:gd name="connsiteX87" fmla="*/ 6918249 w 12192000"/>
              <a:gd name="connsiteY87" fmla="*/ 1468691 h 3781151"/>
              <a:gd name="connsiteX88" fmla="*/ 7067518 w 12192000"/>
              <a:gd name="connsiteY88" fmla="*/ 1422257 h 3781151"/>
              <a:gd name="connsiteX89" fmla="*/ 7124203 w 12192000"/>
              <a:gd name="connsiteY89" fmla="*/ 1416853 h 3781151"/>
              <a:gd name="connsiteX90" fmla="*/ 7218949 w 12192000"/>
              <a:gd name="connsiteY90" fmla="*/ 1407112 h 3781151"/>
              <a:gd name="connsiteX91" fmla="*/ 7298895 w 12192000"/>
              <a:gd name="connsiteY91" fmla="*/ 1427110 h 3781151"/>
              <a:gd name="connsiteX92" fmla="*/ 7374497 w 12192000"/>
              <a:gd name="connsiteY92" fmla="*/ 1408155 h 3781151"/>
              <a:gd name="connsiteX93" fmla="*/ 7380250 w 12192000"/>
              <a:gd name="connsiteY93" fmla="*/ 1368474 h 3781151"/>
              <a:gd name="connsiteX94" fmla="*/ 7464957 w 12192000"/>
              <a:gd name="connsiteY94" fmla="*/ 1359648 h 3781151"/>
              <a:gd name="connsiteX95" fmla="*/ 7594747 w 12192000"/>
              <a:gd name="connsiteY95" fmla="*/ 1350130 h 3781151"/>
              <a:gd name="connsiteX96" fmla="*/ 7666555 w 12192000"/>
              <a:gd name="connsiteY96" fmla="*/ 1335529 h 3781151"/>
              <a:gd name="connsiteX97" fmla="*/ 7866007 w 12192000"/>
              <a:gd name="connsiteY97" fmla="*/ 1305544 h 3781151"/>
              <a:gd name="connsiteX98" fmla="*/ 8068308 w 12192000"/>
              <a:gd name="connsiteY98" fmla="*/ 1283051 h 3781151"/>
              <a:gd name="connsiteX99" fmla="*/ 8202385 w 12192000"/>
              <a:gd name="connsiteY99" fmla="*/ 1312300 h 3781151"/>
              <a:gd name="connsiteX100" fmla="*/ 8367138 w 12192000"/>
              <a:gd name="connsiteY100" fmla="*/ 1289211 h 3781151"/>
              <a:gd name="connsiteX101" fmla="*/ 8396799 w 12192000"/>
              <a:gd name="connsiteY101" fmla="*/ 1291584 h 3781151"/>
              <a:gd name="connsiteX102" fmla="*/ 8431415 w 12192000"/>
              <a:gd name="connsiteY102" fmla="*/ 1275098 h 3781151"/>
              <a:gd name="connsiteX103" fmla="*/ 8569515 w 12192000"/>
              <a:gd name="connsiteY103" fmla="*/ 1207037 h 3781151"/>
              <a:gd name="connsiteX104" fmla="*/ 8672452 w 12192000"/>
              <a:gd name="connsiteY104" fmla="*/ 1135782 h 3781151"/>
              <a:gd name="connsiteX105" fmla="*/ 8824768 w 12192000"/>
              <a:gd name="connsiteY105" fmla="*/ 1121217 h 3781151"/>
              <a:gd name="connsiteX106" fmla="*/ 8909609 w 12192000"/>
              <a:gd name="connsiteY106" fmla="*/ 1087532 h 3781151"/>
              <a:gd name="connsiteX107" fmla="*/ 9036318 w 12192000"/>
              <a:gd name="connsiteY107" fmla="*/ 994500 h 3781151"/>
              <a:gd name="connsiteX108" fmla="*/ 9230382 w 12192000"/>
              <a:gd name="connsiteY108" fmla="*/ 955654 h 3781151"/>
              <a:gd name="connsiteX109" fmla="*/ 9286437 w 12192000"/>
              <a:gd name="connsiteY109" fmla="*/ 997858 h 3781151"/>
              <a:gd name="connsiteX110" fmla="*/ 9349089 w 12192000"/>
              <a:gd name="connsiteY110" fmla="*/ 1015184 h 3781151"/>
              <a:gd name="connsiteX111" fmla="*/ 9347314 w 12192000"/>
              <a:gd name="connsiteY111" fmla="*/ 933744 h 3781151"/>
              <a:gd name="connsiteX112" fmla="*/ 9492995 w 12192000"/>
              <a:gd name="connsiteY112" fmla="*/ 830749 h 3781151"/>
              <a:gd name="connsiteX113" fmla="*/ 9568501 w 12192000"/>
              <a:gd name="connsiteY113" fmla="*/ 787793 h 3781151"/>
              <a:gd name="connsiteX114" fmla="*/ 9691686 w 12192000"/>
              <a:gd name="connsiteY114" fmla="*/ 738088 h 3781151"/>
              <a:gd name="connsiteX115" fmla="*/ 9728219 w 12192000"/>
              <a:gd name="connsiteY115" fmla="*/ 719921 h 3781151"/>
              <a:gd name="connsiteX116" fmla="*/ 10080661 w 12192000"/>
              <a:gd name="connsiteY116" fmla="*/ 505423 h 3781151"/>
              <a:gd name="connsiteX117" fmla="*/ 10335073 w 12192000"/>
              <a:gd name="connsiteY117" fmla="*/ 523921 h 3781151"/>
              <a:gd name="connsiteX118" fmla="*/ 10593135 w 12192000"/>
              <a:gd name="connsiteY118" fmla="*/ 467427 h 3781151"/>
              <a:gd name="connsiteX119" fmla="*/ 10655931 w 12192000"/>
              <a:gd name="connsiteY119" fmla="*/ 401632 h 3781151"/>
              <a:gd name="connsiteX120" fmla="*/ 10695298 w 12192000"/>
              <a:gd name="connsiteY120" fmla="*/ 391761 h 3781151"/>
              <a:gd name="connsiteX121" fmla="*/ 10761489 w 12192000"/>
              <a:gd name="connsiteY121" fmla="*/ 380170 h 3781151"/>
              <a:gd name="connsiteX122" fmla="*/ 10853610 w 12192000"/>
              <a:gd name="connsiteY122" fmla="*/ 332449 h 3781151"/>
              <a:gd name="connsiteX123" fmla="*/ 11052930 w 12192000"/>
              <a:gd name="connsiteY123" fmla="*/ 280871 h 3781151"/>
              <a:gd name="connsiteX124" fmla="*/ 11359700 w 12192000"/>
              <a:gd name="connsiteY124" fmla="*/ 158445 h 3781151"/>
              <a:gd name="connsiteX125" fmla="*/ 11672425 w 12192000"/>
              <a:gd name="connsiteY125" fmla="*/ 31452 h 3781151"/>
              <a:gd name="connsiteX126" fmla="*/ 11912086 w 12192000"/>
              <a:gd name="connsiteY126" fmla="*/ 45240 h 3781151"/>
              <a:gd name="connsiteX0" fmla="*/ 11912086 w 12192000"/>
              <a:gd name="connsiteY0" fmla="*/ 45240 h 3781151"/>
              <a:gd name="connsiteX1" fmla="*/ 12178353 w 12192000"/>
              <a:gd name="connsiteY1" fmla="*/ 0 h 3781151"/>
              <a:gd name="connsiteX2" fmla="*/ 12192000 w 12192000"/>
              <a:gd name="connsiteY2" fmla="*/ 12672 h 3781151"/>
              <a:gd name="connsiteX3" fmla="*/ 12192000 w 12192000"/>
              <a:gd name="connsiteY3" fmla="*/ 3781151 h 3781151"/>
              <a:gd name="connsiteX4" fmla="*/ 0 w 12192000"/>
              <a:gd name="connsiteY4" fmla="*/ 3781151 h 3781151"/>
              <a:gd name="connsiteX5" fmla="*/ 0 w 12192000"/>
              <a:gd name="connsiteY5" fmla="*/ 3053542 h 3781151"/>
              <a:gd name="connsiteX6" fmla="*/ 8171 w 12192000"/>
              <a:gd name="connsiteY6" fmla="*/ 3051191 h 3781151"/>
              <a:gd name="connsiteX7" fmla="*/ 67297 w 12192000"/>
              <a:gd name="connsiteY7" fmla="*/ 3026485 h 3781151"/>
              <a:gd name="connsiteX8" fmla="*/ 156970 w 12192000"/>
              <a:gd name="connsiteY8" fmla="*/ 3066095 h 3781151"/>
              <a:gd name="connsiteX9" fmla="*/ 191925 w 12192000"/>
              <a:gd name="connsiteY9" fmla="*/ 3069149 h 3781151"/>
              <a:gd name="connsiteX10" fmla="*/ 260901 w 12192000"/>
              <a:gd name="connsiteY10" fmla="*/ 3111386 h 3781151"/>
              <a:gd name="connsiteX11" fmla="*/ 408315 w 12192000"/>
              <a:gd name="connsiteY11" fmla="*/ 2967418 h 3781151"/>
              <a:gd name="connsiteX12" fmla="*/ 658076 w 12192000"/>
              <a:gd name="connsiteY12" fmla="*/ 2930787 h 3781151"/>
              <a:gd name="connsiteX13" fmla="*/ 851279 w 12192000"/>
              <a:gd name="connsiteY13" fmla="*/ 2924771 h 3781151"/>
              <a:gd name="connsiteX14" fmla="*/ 1047040 w 12192000"/>
              <a:gd name="connsiteY14" fmla="*/ 2826828 h 3781151"/>
              <a:gd name="connsiteX15" fmla="*/ 1377085 w 12192000"/>
              <a:gd name="connsiteY15" fmla="*/ 2735410 h 3781151"/>
              <a:gd name="connsiteX16" fmla="*/ 1465015 w 12192000"/>
              <a:gd name="connsiteY16" fmla="*/ 2734757 h 3781151"/>
              <a:gd name="connsiteX17" fmla="*/ 1679251 w 12192000"/>
              <a:gd name="connsiteY17" fmla="*/ 2712367 h 3781151"/>
              <a:gd name="connsiteX18" fmla="*/ 1865161 w 12192000"/>
              <a:gd name="connsiteY18" fmla="*/ 2663121 h 3781151"/>
              <a:gd name="connsiteX19" fmla="*/ 1977927 w 12192000"/>
              <a:gd name="connsiteY19" fmla="*/ 2642448 h 3781151"/>
              <a:gd name="connsiteX20" fmla="*/ 2023175 w 12192000"/>
              <a:gd name="connsiteY20" fmla="*/ 2648402 h 3781151"/>
              <a:gd name="connsiteX21" fmla="*/ 2040685 w 12192000"/>
              <a:gd name="connsiteY21" fmla="*/ 2652651 h 3781151"/>
              <a:gd name="connsiteX22" fmla="*/ 2057102 w 12192000"/>
              <a:gd name="connsiteY22" fmla="*/ 2645758 h 3781151"/>
              <a:gd name="connsiteX23" fmla="*/ 2052057 w 12192000"/>
              <a:gd name="connsiteY23" fmla="*/ 2618002 h 3781151"/>
              <a:gd name="connsiteX24" fmla="*/ 2052988 w 12192000"/>
              <a:gd name="connsiteY24" fmla="*/ 2617321 h 3781151"/>
              <a:gd name="connsiteX25" fmla="*/ 2075835 w 12192000"/>
              <a:gd name="connsiteY25" fmla="*/ 2625051 h 3781151"/>
              <a:gd name="connsiteX26" fmla="*/ 2105280 w 12192000"/>
              <a:gd name="connsiteY26" fmla="*/ 2621772 h 3781151"/>
              <a:gd name="connsiteX27" fmla="*/ 2271487 w 12192000"/>
              <a:gd name="connsiteY27" fmla="*/ 2559602 h 3781151"/>
              <a:gd name="connsiteX28" fmla="*/ 2450874 w 12192000"/>
              <a:gd name="connsiteY28" fmla="*/ 2540963 h 3781151"/>
              <a:gd name="connsiteX29" fmla="*/ 2507266 w 12192000"/>
              <a:gd name="connsiteY29" fmla="*/ 2511976 h 3781151"/>
              <a:gd name="connsiteX30" fmla="*/ 2641503 w 12192000"/>
              <a:gd name="connsiteY30" fmla="*/ 2426341 h 3781151"/>
              <a:gd name="connsiteX31" fmla="*/ 2795149 w 12192000"/>
              <a:gd name="connsiteY31" fmla="*/ 2294935 h 3781151"/>
              <a:gd name="connsiteX32" fmla="*/ 2957554 w 12192000"/>
              <a:gd name="connsiteY32" fmla="*/ 2180877 h 3781151"/>
              <a:gd name="connsiteX33" fmla="*/ 3003677 w 12192000"/>
              <a:gd name="connsiteY33" fmla="*/ 2154878 h 3781151"/>
              <a:gd name="connsiteX34" fmla="*/ 3303290 w 12192000"/>
              <a:gd name="connsiteY34" fmla="*/ 1995084 h 3781151"/>
              <a:gd name="connsiteX35" fmla="*/ 3395602 w 12192000"/>
              <a:gd name="connsiteY35" fmla="*/ 1893639 h 3781151"/>
              <a:gd name="connsiteX36" fmla="*/ 3430100 w 12192000"/>
              <a:gd name="connsiteY36" fmla="*/ 1867444 h 3781151"/>
              <a:gd name="connsiteX37" fmla="*/ 3437914 w 12192000"/>
              <a:gd name="connsiteY37" fmla="*/ 1869491 h 3781151"/>
              <a:gd name="connsiteX38" fmla="*/ 3438972 w 12192000"/>
              <a:gd name="connsiteY38" fmla="*/ 1871208 h 3781151"/>
              <a:gd name="connsiteX39" fmla="*/ 3547723 w 12192000"/>
              <a:gd name="connsiteY39" fmla="*/ 1831216 h 3781151"/>
              <a:gd name="connsiteX40" fmla="*/ 3572350 w 12192000"/>
              <a:gd name="connsiteY40" fmla="*/ 1826069 h 3781151"/>
              <a:gd name="connsiteX41" fmla="*/ 3575291 w 12192000"/>
              <a:gd name="connsiteY41" fmla="*/ 1827289 h 3781151"/>
              <a:gd name="connsiteX42" fmla="*/ 3595183 w 12192000"/>
              <a:gd name="connsiteY42" fmla="*/ 1816299 h 3781151"/>
              <a:gd name="connsiteX43" fmla="*/ 3611353 w 12192000"/>
              <a:gd name="connsiteY43" fmla="*/ 1798929 h 3781151"/>
              <a:gd name="connsiteX44" fmla="*/ 3825586 w 12192000"/>
              <a:gd name="connsiteY44" fmla="*/ 1798552 h 3781151"/>
              <a:gd name="connsiteX45" fmla="*/ 4166327 w 12192000"/>
              <a:gd name="connsiteY45" fmla="*/ 1747015 h 3781151"/>
              <a:gd name="connsiteX46" fmla="*/ 4437661 w 12192000"/>
              <a:gd name="connsiteY46" fmla="*/ 1663068 h 3781151"/>
              <a:gd name="connsiteX47" fmla="*/ 4510862 w 12192000"/>
              <a:gd name="connsiteY47" fmla="*/ 1665514 h 3781151"/>
              <a:gd name="connsiteX48" fmla="*/ 4573217 w 12192000"/>
              <a:gd name="connsiteY48" fmla="*/ 1633854 h 3781151"/>
              <a:gd name="connsiteX49" fmla="*/ 4605137 w 12192000"/>
              <a:gd name="connsiteY49" fmla="*/ 1644474 h 3781151"/>
              <a:gd name="connsiteX50" fmla="*/ 4623509 w 12192000"/>
              <a:gd name="connsiteY50" fmla="*/ 1643919 h 3781151"/>
              <a:gd name="connsiteX51" fmla="*/ 4629310 w 12192000"/>
              <a:gd name="connsiteY51" fmla="*/ 1653854 h 3781151"/>
              <a:gd name="connsiteX52" fmla="*/ 4657404 w 12192000"/>
              <a:gd name="connsiteY52" fmla="*/ 1660247 h 3781151"/>
              <a:gd name="connsiteX53" fmla="*/ 4691044 w 12192000"/>
              <a:gd name="connsiteY53" fmla="*/ 1656408 h 3781151"/>
              <a:gd name="connsiteX54" fmla="*/ 4850032 w 12192000"/>
              <a:gd name="connsiteY54" fmla="*/ 1626917 h 3781151"/>
              <a:gd name="connsiteX55" fmla="*/ 4945654 w 12192000"/>
              <a:gd name="connsiteY55" fmla="*/ 1615689 h 3781151"/>
              <a:gd name="connsiteX56" fmla="*/ 4982770 w 12192000"/>
              <a:gd name="connsiteY56" fmla="*/ 1621504 h 3781151"/>
              <a:gd name="connsiteX57" fmla="*/ 5034068 w 12192000"/>
              <a:gd name="connsiteY57" fmla="*/ 1622846 h 3781151"/>
              <a:gd name="connsiteX58" fmla="*/ 5157133 w 12192000"/>
              <a:gd name="connsiteY58" fmla="*/ 1608775 h 3781151"/>
              <a:gd name="connsiteX59" fmla="*/ 5331645 w 12192000"/>
              <a:gd name="connsiteY59" fmla="*/ 1590152 h 3781151"/>
              <a:gd name="connsiteX60" fmla="*/ 5339977 w 12192000"/>
              <a:gd name="connsiteY60" fmla="*/ 1596841 h 3781151"/>
              <a:gd name="connsiteX61" fmla="*/ 5400314 w 12192000"/>
              <a:gd name="connsiteY61" fmla="*/ 1588177 h 3781151"/>
              <a:gd name="connsiteX62" fmla="*/ 5607257 w 12192000"/>
              <a:gd name="connsiteY62" fmla="*/ 1505972 h 3781151"/>
              <a:gd name="connsiteX63" fmla="*/ 5725292 w 12192000"/>
              <a:gd name="connsiteY63" fmla="*/ 1490473 h 3781151"/>
              <a:gd name="connsiteX64" fmla="*/ 5767898 w 12192000"/>
              <a:gd name="connsiteY64" fmla="*/ 1493335 h 3781151"/>
              <a:gd name="connsiteX65" fmla="*/ 5839240 w 12192000"/>
              <a:gd name="connsiteY65" fmla="*/ 1497610 h 3781151"/>
              <a:gd name="connsiteX66" fmla="*/ 5905402 w 12192000"/>
              <a:gd name="connsiteY66" fmla="*/ 1514878 h 3781151"/>
              <a:gd name="connsiteX67" fmla="*/ 5964698 w 12192000"/>
              <a:gd name="connsiteY67" fmla="*/ 1489113 h 3781151"/>
              <a:gd name="connsiteX68" fmla="*/ 6017881 w 12192000"/>
              <a:gd name="connsiteY68" fmla="*/ 1478726 h 3781151"/>
              <a:gd name="connsiteX69" fmla="*/ 6023244 w 12192000"/>
              <a:gd name="connsiteY69" fmla="*/ 1485861 h 3781151"/>
              <a:gd name="connsiteX70" fmla="*/ 6030193 w 12192000"/>
              <a:gd name="connsiteY70" fmla="*/ 1485330 h 3781151"/>
              <a:gd name="connsiteX71" fmla="*/ 6032755 w 12192000"/>
              <a:gd name="connsiteY71" fmla="*/ 1476614 h 3781151"/>
              <a:gd name="connsiteX72" fmla="*/ 6114491 w 12192000"/>
              <a:gd name="connsiteY72" fmla="*/ 1435020 h 3781151"/>
              <a:gd name="connsiteX73" fmla="*/ 6228089 w 12192000"/>
              <a:gd name="connsiteY73" fmla="*/ 1392213 h 3781151"/>
              <a:gd name="connsiteX74" fmla="*/ 6266132 w 12192000"/>
              <a:gd name="connsiteY74" fmla="*/ 1396181 h 3781151"/>
              <a:gd name="connsiteX75" fmla="*/ 6266284 w 12192000"/>
              <a:gd name="connsiteY75" fmla="*/ 1396172 h 3781151"/>
              <a:gd name="connsiteX76" fmla="*/ 6267815 w 12192000"/>
              <a:gd name="connsiteY76" fmla="*/ 1401423 h 3781151"/>
              <a:gd name="connsiteX77" fmla="*/ 6277660 w 12192000"/>
              <a:gd name="connsiteY77" fmla="*/ 1400632 h 3781151"/>
              <a:gd name="connsiteX78" fmla="*/ 6290206 w 12192000"/>
              <a:gd name="connsiteY78" fmla="*/ 1395045 h 3781151"/>
              <a:gd name="connsiteX79" fmla="*/ 6318021 w 12192000"/>
              <a:gd name="connsiteY79" fmla="*/ 1401415 h 3781151"/>
              <a:gd name="connsiteX80" fmla="*/ 6319318 w 12192000"/>
              <a:gd name="connsiteY80" fmla="*/ 1402047 h 3781151"/>
              <a:gd name="connsiteX81" fmla="*/ 6391161 w 12192000"/>
              <a:gd name="connsiteY81" fmla="*/ 1439443 h 3781151"/>
              <a:gd name="connsiteX82" fmla="*/ 6458507 w 12192000"/>
              <a:gd name="connsiteY82" fmla="*/ 1506631 h 3781151"/>
              <a:gd name="connsiteX83" fmla="*/ 6567007 w 12192000"/>
              <a:gd name="connsiteY83" fmla="*/ 1543856 h 3781151"/>
              <a:gd name="connsiteX84" fmla="*/ 6607554 w 12192000"/>
              <a:gd name="connsiteY84" fmla="*/ 1553791 h 3781151"/>
              <a:gd name="connsiteX85" fmla="*/ 6731017 w 12192000"/>
              <a:gd name="connsiteY85" fmla="*/ 1571341 h 3781151"/>
              <a:gd name="connsiteX86" fmla="*/ 6734116 w 12192000"/>
              <a:gd name="connsiteY86" fmla="*/ 1568435 h 3781151"/>
              <a:gd name="connsiteX87" fmla="*/ 6918249 w 12192000"/>
              <a:gd name="connsiteY87" fmla="*/ 1468691 h 3781151"/>
              <a:gd name="connsiteX88" fmla="*/ 7067518 w 12192000"/>
              <a:gd name="connsiteY88" fmla="*/ 1422257 h 3781151"/>
              <a:gd name="connsiteX89" fmla="*/ 7124203 w 12192000"/>
              <a:gd name="connsiteY89" fmla="*/ 1416853 h 3781151"/>
              <a:gd name="connsiteX90" fmla="*/ 7218949 w 12192000"/>
              <a:gd name="connsiteY90" fmla="*/ 1407112 h 3781151"/>
              <a:gd name="connsiteX91" fmla="*/ 7298895 w 12192000"/>
              <a:gd name="connsiteY91" fmla="*/ 1427110 h 3781151"/>
              <a:gd name="connsiteX92" fmla="*/ 7374497 w 12192000"/>
              <a:gd name="connsiteY92" fmla="*/ 1408155 h 3781151"/>
              <a:gd name="connsiteX93" fmla="*/ 7380250 w 12192000"/>
              <a:gd name="connsiteY93" fmla="*/ 1368474 h 3781151"/>
              <a:gd name="connsiteX94" fmla="*/ 7464957 w 12192000"/>
              <a:gd name="connsiteY94" fmla="*/ 1359648 h 3781151"/>
              <a:gd name="connsiteX95" fmla="*/ 7594747 w 12192000"/>
              <a:gd name="connsiteY95" fmla="*/ 1350130 h 3781151"/>
              <a:gd name="connsiteX96" fmla="*/ 7666555 w 12192000"/>
              <a:gd name="connsiteY96" fmla="*/ 1335529 h 3781151"/>
              <a:gd name="connsiteX97" fmla="*/ 7866007 w 12192000"/>
              <a:gd name="connsiteY97" fmla="*/ 1305544 h 3781151"/>
              <a:gd name="connsiteX98" fmla="*/ 8068308 w 12192000"/>
              <a:gd name="connsiteY98" fmla="*/ 1283051 h 3781151"/>
              <a:gd name="connsiteX99" fmla="*/ 8202385 w 12192000"/>
              <a:gd name="connsiteY99" fmla="*/ 1312300 h 3781151"/>
              <a:gd name="connsiteX100" fmla="*/ 8367138 w 12192000"/>
              <a:gd name="connsiteY100" fmla="*/ 1289211 h 3781151"/>
              <a:gd name="connsiteX101" fmla="*/ 8396799 w 12192000"/>
              <a:gd name="connsiteY101" fmla="*/ 1291584 h 3781151"/>
              <a:gd name="connsiteX102" fmla="*/ 8431415 w 12192000"/>
              <a:gd name="connsiteY102" fmla="*/ 1275098 h 3781151"/>
              <a:gd name="connsiteX103" fmla="*/ 8569515 w 12192000"/>
              <a:gd name="connsiteY103" fmla="*/ 1207037 h 3781151"/>
              <a:gd name="connsiteX104" fmla="*/ 8672452 w 12192000"/>
              <a:gd name="connsiteY104" fmla="*/ 1135782 h 3781151"/>
              <a:gd name="connsiteX105" fmla="*/ 8824768 w 12192000"/>
              <a:gd name="connsiteY105" fmla="*/ 1121217 h 3781151"/>
              <a:gd name="connsiteX106" fmla="*/ 8909609 w 12192000"/>
              <a:gd name="connsiteY106" fmla="*/ 1087532 h 3781151"/>
              <a:gd name="connsiteX107" fmla="*/ 9036318 w 12192000"/>
              <a:gd name="connsiteY107" fmla="*/ 994500 h 3781151"/>
              <a:gd name="connsiteX108" fmla="*/ 9230382 w 12192000"/>
              <a:gd name="connsiteY108" fmla="*/ 955654 h 3781151"/>
              <a:gd name="connsiteX109" fmla="*/ 9286437 w 12192000"/>
              <a:gd name="connsiteY109" fmla="*/ 997858 h 3781151"/>
              <a:gd name="connsiteX110" fmla="*/ 9349089 w 12192000"/>
              <a:gd name="connsiteY110" fmla="*/ 1015184 h 3781151"/>
              <a:gd name="connsiteX111" fmla="*/ 9347314 w 12192000"/>
              <a:gd name="connsiteY111" fmla="*/ 933744 h 3781151"/>
              <a:gd name="connsiteX112" fmla="*/ 9492995 w 12192000"/>
              <a:gd name="connsiteY112" fmla="*/ 830749 h 3781151"/>
              <a:gd name="connsiteX113" fmla="*/ 9568501 w 12192000"/>
              <a:gd name="connsiteY113" fmla="*/ 787793 h 3781151"/>
              <a:gd name="connsiteX114" fmla="*/ 9691686 w 12192000"/>
              <a:gd name="connsiteY114" fmla="*/ 738088 h 3781151"/>
              <a:gd name="connsiteX115" fmla="*/ 9728219 w 12192000"/>
              <a:gd name="connsiteY115" fmla="*/ 719921 h 3781151"/>
              <a:gd name="connsiteX116" fmla="*/ 10080661 w 12192000"/>
              <a:gd name="connsiteY116" fmla="*/ 505423 h 3781151"/>
              <a:gd name="connsiteX117" fmla="*/ 10335073 w 12192000"/>
              <a:gd name="connsiteY117" fmla="*/ 523921 h 3781151"/>
              <a:gd name="connsiteX118" fmla="*/ 10593135 w 12192000"/>
              <a:gd name="connsiteY118" fmla="*/ 467427 h 3781151"/>
              <a:gd name="connsiteX119" fmla="*/ 10655931 w 12192000"/>
              <a:gd name="connsiteY119" fmla="*/ 401632 h 3781151"/>
              <a:gd name="connsiteX120" fmla="*/ 10695298 w 12192000"/>
              <a:gd name="connsiteY120" fmla="*/ 391761 h 3781151"/>
              <a:gd name="connsiteX121" fmla="*/ 10761489 w 12192000"/>
              <a:gd name="connsiteY121" fmla="*/ 380170 h 3781151"/>
              <a:gd name="connsiteX122" fmla="*/ 10853610 w 12192000"/>
              <a:gd name="connsiteY122" fmla="*/ 332449 h 3781151"/>
              <a:gd name="connsiteX123" fmla="*/ 11052930 w 12192000"/>
              <a:gd name="connsiteY123" fmla="*/ 280871 h 3781151"/>
              <a:gd name="connsiteX124" fmla="*/ 11359700 w 12192000"/>
              <a:gd name="connsiteY124" fmla="*/ 158445 h 3781151"/>
              <a:gd name="connsiteX125" fmla="*/ 11672425 w 12192000"/>
              <a:gd name="connsiteY125" fmla="*/ 31452 h 3781151"/>
              <a:gd name="connsiteX126" fmla="*/ 11912086 w 12192000"/>
              <a:gd name="connsiteY126" fmla="*/ 45240 h 3781151"/>
              <a:gd name="connsiteX0" fmla="*/ 11912086 w 12192000"/>
              <a:gd name="connsiteY0" fmla="*/ 45240 h 3781151"/>
              <a:gd name="connsiteX1" fmla="*/ 12178353 w 12192000"/>
              <a:gd name="connsiteY1" fmla="*/ 0 h 3781151"/>
              <a:gd name="connsiteX2" fmla="*/ 12192000 w 12192000"/>
              <a:gd name="connsiteY2" fmla="*/ 12672 h 3781151"/>
              <a:gd name="connsiteX3" fmla="*/ 12192000 w 12192000"/>
              <a:gd name="connsiteY3" fmla="*/ 3781151 h 3781151"/>
              <a:gd name="connsiteX4" fmla="*/ 0 w 12192000"/>
              <a:gd name="connsiteY4" fmla="*/ 3781151 h 3781151"/>
              <a:gd name="connsiteX5" fmla="*/ 0 w 12192000"/>
              <a:gd name="connsiteY5" fmla="*/ 3053542 h 3781151"/>
              <a:gd name="connsiteX6" fmla="*/ 8171 w 12192000"/>
              <a:gd name="connsiteY6" fmla="*/ 3051191 h 3781151"/>
              <a:gd name="connsiteX7" fmla="*/ 67297 w 12192000"/>
              <a:gd name="connsiteY7" fmla="*/ 3026485 h 3781151"/>
              <a:gd name="connsiteX8" fmla="*/ 156970 w 12192000"/>
              <a:gd name="connsiteY8" fmla="*/ 3066095 h 3781151"/>
              <a:gd name="connsiteX9" fmla="*/ 191925 w 12192000"/>
              <a:gd name="connsiteY9" fmla="*/ 3069149 h 3781151"/>
              <a:gd name="connsiteX10" fmla="*/ 260901 w 12192000"/>
              <a:gd name="connsiteY10" fmla="*/ 3111386 h 3781151"/>
              <a:gd name="connsiteX11" fmla="*/ 408315 w 12192000"/>
              <a:gd name="connsiteY11" fmla="*/ 2967418 h 3781151"/>
              <a:gd name="connsiteX12" fmla="*/ 658076 w 12192000"/>
              <a:gd name="connsiteY12" fmla="*/ 2930787 h 3781151"/>
              <a:gd name="connsiteX13" fmla="*/ 851279 w 12192000"/>
              <a:gd name="connsiteY13" fmla="*/ 2924771 h 3781151"/>
              <a:gd name="connsiteX14" fmla="*/ 1047040 w 12192000"/>
              <a:gd name="connsiteY14" fmla="*/ 2826828 h 3781151"/>
              <a:gd name="connsiteX15" fmla="*/ 1377085 w 12192000"/>
              <a:gd name="connsiteY15" fmla="*/ 2735410 h 3781151"/>
              <a:gd name="connsiteX16" fmla="*/ 1465015 w 12192000"/>
              <a:gd name="connsiteY16" fmla="*/ 2734757 h 3781151"/>
              <a:gd name="connsiteX17" fmla="*/ 1679251 w 12192000"/>
              <a:gd name="connsiteY17" fmla="*/ 2712367 h 3781151"/>
              <a:gd name="connsiteX18" fmla="*/ 1865161 w 12192000"/>
              <a:gd name="connsiteY18" fmla="*/ 2663121 h 3781151"/>
              <a:gd name="connsiteX19" fmla="*/ 1977927 w 12192000"/>
              <a:gd name="connsiteY19" fmla="*/ 2642448 h 3781151"/>
              <a:gd name="connsiteX20" fmla="*/ 2023175 w 12192000"/>
              <a:gd name="connsiteY20" fmla="*/ 2648402 h 3781151"/>
              <a:gd name="connsiteX21" fmla="*/ 2040685 w 12192000"/>
              <a:gd name="connsiteY21" fmla="*/ 2652651 h 3781151"/>
              <a:gd name="connsiteX22" fmla="*/ 2057102 w 12192000"/>
              <a:gd name="connsiteY22" fmla="*/ 2645758 h 3781151"/>
              <a:gd name="connsiteX23" fmla="*/ 2052057 w 12192000"/>
              <a:gd name="connsiteY23" fmla="*/ 2618002 h 3781151"/>
              <a:gd name="connsiteX24" fmla="*/ 2052988 w 12192000"/>
              <a:gd name="connsiteY24" fmla="*/ 2617321 h 3781151"/>
              <a:gd name="connsiteX25" fmla="*/ 2075835 w 12192000"/>
              <a:gd name="connsiteY25" fmla="*/ 2625051 h 3781151"/>
              <a:gd name="connsiteX26" fmla="*/ 2105280 w 12192000"/>
              <a:gd name="connsiteY26" fmla="*/ 2621772 h 3781151"/>
              <a:gd name="connsiteX27" fmla="*/ 2271487 w 12192000"/>
              <a:gd name="connsiteY27" fmla="*/ 2559602 h 3781151"/>
              <a:gd name="connsiteX28" fmla="*/ 2450874 w 12192000"/>
              <a:gd name="connsiteY28" fmla="*/ 2540963 h 3781151"/>
              <a:gd name="connsiteX29" fmla="*/ 2507266 w 12192000"/>
              <a:gd name="connsiteY29" fmla="*/ 2511976 h 3781151"/>
              <a:gd name="connsiteX30" fmla="*/ 2641503 w 12192000"/>
              <a:gd name="connsiteY30" fmla="*/ 2426341 h 3781151"/>
              <a:gd name="connsiteX31" fmla="*/ 2795149 w 12192000"/>
              <a:gd name="connsiteY31" fmla="*/ 2294935 h 3781151"/>
              <a:gd name="connsiteX32" fmla="*/ 2957554 w 12192000"/>
              <a:gd name="connsiteY32" fmla="*/ 2180877 h 3781151"/>
              <a:gd name="connsiteX33" fmla="*/ 3003677 w 12192000"/>
              <a:gd name="connsiteY33" fmla="*/ 2154878 h 3781151"/>
              <a:gd name="connsiteX34" fmla="*/ 3303290 w 12192000"/>
              <a:gd name="connsiteY34" fmla="*/ 1995084 h 3781151"/>
              <a:gd name="connsiteX35" fmla="*/ 3395602 w 12192000"/>
              <a:gd name="connsiteY35" fmla="*/ 1893639 h 3781151"/>
              <a:gd name="connsiteX36" fmla="*/ 3430100 w 12192000"/>
              <a:gd name="connsiteY36" fmla="*/ 1867444 h 3781151"/>
              <a:gd name="connsiteX37" fmla="*/ 3437914 w 12192000"/>
              <a:gd name="connsiteY37" fmla="*/ 1869491 h 3781151"/>
              <a:gd name="connsiteX38" fmla="*/ 3438972 w 12192000"/>
              <a:gd name="connsiteY38" fmla="*/ 1871208 h 3781151"/>
              <a:gd name="connsiteX39" fmla="*/ 3547723 w 12192000"/>
              <a:gd name="connsiteY39" fmla="*/ 1831216 h 3781151"/>
              <a:gd name="connsiteX40" fmla="*/ 3572350 w 12192000"/>
              <a:gd name="connsiteY40" fmla="*/ 1826069 h 3781151"/>
              <a:gd name="connsiteX41" fmla="*/ 3575291 w 12192000"/>
              <a:gd name="connsiteY41" fmla="*/ 1827289 h 3781151"/>
              <a:gd name="connsiteX42" fmla="*/ 3595183 w 12192000"/>
              <a:gd name="connsiteY42" fmla="*/ 1816299 h 3781151"/>
              <a:gd name="connsiteX43" fmla="*/ 3611353 w 12192000"/>
              <a:gd name="connsiteY43" fmla="*/ 1798929 h 3781151"/>
              <a:gd name="connsiteX44" fmla="*/ 3825586 w 12192000"/>
              <a:gd name="connsiteY44" fmla="*/ 1798552 h 3781151"/>
              <a:gd name="connsiteX45" fmla="*/ 4166327 w 12192000"/>
              <a:gd name="connsiteY45" fmla="*/ 1747015 h 3781151"/>
              <a:gd name="connsiteX46" fmla="*/ 4437661 w 12192000"/>
              <a:gd name="connsiteY46" fmla="*/ 1663068 h 3781151"/>
              <a:gd name="connsiteX47" fmla="*/ 4510862 w 12192000"/>
              <a:gd name="connsiteY47" fmla="*/ 1665514 h 3781151"/>
              <a:gd name="connsiteX48" fmla="*/ 4573217 w 12192000"/>
              <a:gd name="connsiteY48" fmla="*/ 1633854 h 3781151"/>
              <a:gd name="connsiteX49" fmla="*/ 4605137 w 12192000"/>
              <a:gd name="connsiteY49" fmla="*/ 1644474 h 3781151"/>
              <a:gd name="connsiteX50" fmla="*/ 4623509 w 12192000"/>
              <a:gd name="connsiteY50" fmla="*/ 1643919 h 3781151"/>
              <a:gd name="connsiteX51" fmla="*/ 4629310 w 12192000"/>
              <a:gd name="connsiteY51" fmla="*/ 1653854 h 3781151"/>
              <a:gd name="connsiteX52" fmla="*/ 4657404 w 12192000"/>
              <a:gd name="connsiteY52" fmla="*/ 1660247 h 3781151"/>
              <a:gd name="connsiteX53" fmla="*/ 4691044 w 12192000"/>
              <a:gd name="connsiteY53" fmla="*/ 1656408 h 3781151"/>
              <a:gd name="connsiteX54" fmla="*/ 4850032 w 12192000"/>
              <a:gd name="connsiteY54" fmla="*/ 1626917 h 3781151"/>
              <a:gd name="connsiteX55" fmla="*/ 4945654 w 12192000"/>
              <a:gd name="connsiteY55" fmla="*/ 1615689 h 3781151"/>
              <a:gd name="connsiteX56" fmla="*/ 4982770 w 12192000"/>
              <a:gd name="connsiteY56" fmla="*/ 1621504 h 3781151"/>
              <a:gd name="connsiteX57" fmla="*/ 5034068 w 12192000"/>
              <a:gd name="connsiteY57" fmla="*/ 1622846 h 3781151"/>
              <a:gd name="connsiteX58" fmla="*/ 5157133 w 12192000"/>
              <a:gd name="connsiteY58" fmla="*/ 1608775 h 3781151"/>
              <a:gd name="connsiteX59" fmla="*/ 5331645 w 12192000"/>
              <a:gd name="connsiteY59" fmla="*/ 1590152 h 3781151"/>
              <a:gd name="connsiteX60" fmla="*/ 5339977 w 12192000"/>
              <a:gd name="connsiteY60" fmla="*/ 1596841 h 3781151"/>
              <a:gd name="connsiteX61" fmla="*/ 5400314 w 12192000"/>
              <a:gd name="connsiteY61" fmla="*/ 1588177 h 3781151"/>
              <a:gd name="connsiteX62" fmla="*/ 5607257 w 12192000"/>
              <a:gd name="connsiteY62" fmla="*/ 1505972 h 3781151"/>
              <a:gd name="connsiteX63" fmla="*/ 5725292 w 12192000"/>
              <a:gd name="connsiteY63" fmla="*/ 1490473 h 3781151"/>
              <a:gd name="connsiteX64" fmla="*/ 5767898 w 12192000"/>
              <a:gd name="connsiteY64" fmla="*/ 1493335 h 3781151"/>
              <a:gd name="connsiteX65" fmla="*/ 5839240 w 12192000"/>
              <a:gd name="connsiteY65" fmla="*/ 1497610 h 3781151"/>
              <a:gd name="connsiteX66" fmla="*/ 5905402 w 12192000"/>
              <a:gd name="connsiteY66" fmla="*/ 1514878 h 3781151"/>
              <a:gd name="connsiteX67" fmla="*/ 5964698 w 12192000"/>
              <a:gd name="connsiteY67" fmla="*/ 1489113 h 3781151"/>
              <a:gd name="connsiteX68" fmla="*/ 6017881 w 12192000"/>
              <a:gd name="connsiteY68" fmla="*/ 1478726 h 3781151"/>
              <a:gd name="connsiteX69" fmla="*/ 6023244 w 12192000"/>
              <a:gd name="connsiteY69" fmla="*/ 1485861 h 3781151"/>
              <a:gd name="connsiteX70" fmla="*/ 6030193 w 12192000"/>
              <a:gd name="connsiteY70" fmla="*/ 1485330 h 3781151"/>
              <a:gd name="connsiteX71" fmla="*/ 6032755 w 12192000"/>
              <a:gd name="connsiteY71" fmla="*/ 1476614 h 3781151"/>
              <a:gd name="connsiteX72" fmla="*/ 6114491 w 12192000"/>
              <a:gd name="connsiteY72" fmla="*/ 1435020 h 3781151"/>
              <a:gd name="connsiteX73" fmla="*/ 6228089 w 12192000"/>
              <a:gd name="connsiteY73" fmla="*/ 1392213 h 3781151"/>
              <a:gd name="connsiteX74" fmla="*/ 6266132 w 12192000"/>
              <a:gd name="connsiteY74" fmla="*/ 1396181 h 3781151"/>
              <a:gd name="connsiteX75" fmla="*/ 6266284 w 12192000"/>
              <a:gd name="connsiteY75" fmla="*/ 1396172 h 3781151"/>
              <a:gd name="connsiteX76" fmla="*/ 6267815 w 12192000"/>
              <a:gd name="connsiteY76" fmla="*/ 1401423 h 3781151"/>
              <a:gd name="connsiteX77" fmla="*/ 6277660 w 12192000"/>
              <a:gd name="connsiteY77" fmla="*/ 1400632 h 3781151"/>
              <a:gd name="connsiteX78" fmla="*/ 6290206 w 12192000"/>
              <a:gd name="connsiteY78" fmla="*/ 1395045 h 3781151"/>
              <a:gd name="connsiteX79" fmla="*/ 6318021 w 12192000"/>
              <a:gd name="connsiteY79" fmla="*/ 1401415 h 3781151"/>
              <a:gd name="connsiteX80" fmla="*/ 6319318 w 12192000"/>
              <a:gd name="connsiteY80" fmla="*/ 1402047 h 3781151"/>
              <a:gd name="connsiteX81" fmla="*/ 6391161 w 12192000"/>
              <a:gd name="connsiteY81" fmla="*/ 1439443 h 3781151"/>
              <a:gd name="connsiteX82" fmla="*/ 6458507 w 12192000"/>
              <a:gd name="connsiteY82" fmla="*/ 1506631 h 3781151"/>
              <a:gd name="connsiteX83" fmla="*/ 6567007 w 12192000"/>
              <a:gd name="connsiteY83" fmla="*/ 1543856 h 3781151"/>
              <a:gd name="connsiteX84" fmla="*/ 6607554 w 12192000"/>
              <a:gd name="connsiteY84" fmla="*/ 1553791 h 3781151"/>
              <a:gd name="connsiteX85" fmla="*/ 6731017 w 12192000"/>
              <a:gd name="connsiteY85" fmla="*/ 1571341 h 3781151"/>
              <a:gd name="connsiteX86" fmla="*/ 6734116 w 12192000"/>
              <a:gd name="connsiteY86" fmla="*/ 1568435 h 3781151"/>
              <a:gd name="connsiteX87" fmla="*/ 6918249 w 12192000"/>
              <a:gd name="connsiteY87" fmla="*/ 1468691 h 3781151"/>
              <a:gd name="connsiteX88" fmla="*/ 7067518 w 12192000"/>
              <a:gd name="connsiteY88" fmla="*/ 1422257 h 3781151"/>
              <a:gd name="connsiteX89" fmla="*/ 7124203 w 12192000"/>
              <a:gd name="connsiteY89" fmla="*/ 1416853 h 3781151"/>
              <a:gd name="connsiteX90" fmla="*/ 7218949 w 12192000"/>
              <a:gd name="connsiteY90" fmla="*/ 1407112 h 3781151"/>
              <a:gd name="connsiteX91" fmla="*/ 7298895 w 12192000"/>
              <a:gd name="connsiteY91" fmla="*/ 1427110 h 3781151"/>
              <a:gd name="connsiteX92" fmla="*/ 7374497 w 12192000"/>
              <a:gd name="connsiteY92" fmla="*/ 1408155 h 3781151"/>
              <a:gd name="connsiteX93" fmla="*/ 7380250 w 12192000"/>
              <a:gd name="connsiteY93" fmla="*/ 1368474 h 3781151"/>
              <a:gd name="connsiteX94" fmla="*/ 7464957 w 12192000"/>
              <a:gd name="connsiteY94" fmla="*/ 1359648 h 3781151"/>
              <a:gd name="connsiteX95" fmla="*/ 7594747 w 12192000"/>
              <a:gd name="connsiteY95" fmla="*/ 1350130 h 3781151"/>
              <a:gd name="connsiteX96" fmla="*/ 7666555 w 12192000"/>
              <a:gd name="connsiteY96" fmla="*/ 1335529 h 3781151"/>
              <a:gd name="connsiteX97" fmla="*/ 7866007 w 12192000"/>
              <a:gd name="connsiteY97" fmla="*/ 1305544 h 3781151"/>
              <a:gd name="connsiteX98" fmla="*/ 8068308 w 12192000"/>
              <a:gd name="connsiteY98" fmla="*/ 1283051 h 3781151"/>
              <a:gd name="connsiteX99" fmla="*/ 8202385 w 12192000"/>
              <a:gd name="connsiteY99" fmla="*/ 1312300 h 3781151"/>
              <a:gd name="connsiteX100" fmla="*/ 8367138 w 12192000"/>
              <a:gd name="connsiteY100" fmla="*/ 1289211 h 3781151"/>
              <a:gd name="connsiteX101" fmla="*/ 8396799 w 12192000"/>
              <a:gd name="connsiteY101" fmla="*/ 1291584 h 3781151"/>
              <a:gd name="connsiteX102" fmla="*/ 8431415 w 12192000"/>
              <a:gd name="connsiteY102" fmla="*/ 1275098 h 3781151"/>
              <a:gd name="connsiteX103" fmla="*/ 8569515 w 12192000"/>
              <a:gd name="connsiteY103" fmla="*/ 1207037 h 3781151"/>
              <a:gd name="connsiteX104" fmla="*/ 8672452 w 12192000"/>
              <a:gd name="connsiteY104" fmla="*/ 1135782 h 3781151"/>
              <a:gd name="connsiteX105" fmla="*/ 8824768 w 12192000"/>
              <a:gd name="connsiteY105" fmla="*/ 1121217 h 3781151"/>
              <a:gd name="connsiteX106" fmla="*/ 8909609 w 12192000"/>
              <a:gd name="connsiteY106" fmla="*/ 1087532 h 3781151"/>
              <a:gd name="connsiteX107" fmla="*/ 9036318 w 12192000"/>
              <a:gd name="connsiteY107" fmla="*/ 994500 h 3781151"/>
              <a:gd name="connsiteX108" fmla="*/ 9230382 w 12192000"/>
              <a:gd name="connsiteY108" fmla="*/ 955654 h 3781151"/>
              <a:gd name="connsiteX109" fmla="*/ 9286437 w 12192000"/>
              <a:gd name="connsiteY109" fmla="*/ 997858 h 3781151"/>
              <a:gd name="connsiteX110" fmla="*/ 9347314 w 12192000"/>
              <a:gd name="connsiteY110" fmla="*/ 933744 h 3781151"/>
              <a:gd name="connsiteX111" fmla="*/ 9492995 w 12192000"/>
              <a:gd name="connsiteY111" fmla="*/ 830749 h 3781151"/>
              <a:gd name="connsiteX112" fmla="*/ 9568501 w 12192000"/>
              <a:gd name="connsiteY112" fmla="*/ 787793 h 3781151"/>
              <a:gd name="connsiteX113" fmla="*/ 9691686 w 12192000"/>
              <a:gd name="connsiteY113" fmla="*/ 738088 h 3781151"/>
              <a:gd name="connsiteX114" fmla="*/ 9728219 w 12192000"/>
              <a:gd name="connsiteY114" fmla="*/ 719921 h 3781151"/>
              <a:gd name="connsiteX115" fmla="*/ 10080661 w 12192000"/>
              <a:gd name="connsiteY115" fmla="*/ 505423 h 3781151"/>
              <a:gd name="connsiteX116" fmla="*/ 10335073 w 12192000"/>
              <a:gd name="connsiteY116" fmla="*/ 523921 h 3781151"/>
              <a:gd name="connsiteX117" fmla="*/ 10593135 w 12192000"/>
              <a:gd name="connsiteY117" fmla="*/ 467427 h 3781151"/>
              <a:gd name="connsiteX118" fmla="*/ 10655931 w 12192000"/>
              <a:gd name="connsiteY118" fmla="*/ 401632 h 3781151"/>
              <a:gd name="connsiteX119" fmla="*/ 10695298 w 12192000"/>
              <a:gd name="connsiteY119" fmla="*/ 391761 h 3781151"/>
              <a:gd name="connsiteX120" fmla="*/ 10761489 w 12192000"/>
              <a:gd name="connsiteY120" fmla="*/ 380170 h 3781151"/>
              <a:gd name="connsiteX121" fmla="*/ 10853610 w 12192000"/>
              <a:gd name="connsiteY121" fmla="*/ 332449 h 3781151"/>
              <a:gd name="connsiteX122" fmla="*/ 11052930 w 12192000"/>
              <a:gd name="connsiteY122" fmla="*/ 280871 h 3781151"/>
              <a:gd name="connsiteX123" fmla="*/ 11359700 w 12192000"/>
              <a:gd name="connsiteY123" fmla="*/ 158445 h 3781151"/>
              <a:gd name="connsiteX124" fmla="*/ 11672425 w 12192000"/>
              <a:gd name="connsiteY124" fmla="*/ 31452 h 3781151"/>
              <a:gd name="connsiteX125" fmla="*/ 11912086 w 12192000"/>
              <a:gd name="connsiteY125" fmla="*/ 45240 h 3781151"/>
              <a:gd name="connsiteX0" fmla="*/ 11912086 w 12192000"/>
              <a:gd name="connsiteY0" fmla="*/ 45240 h 3781151"/>
              <a:gd name="connsiteX1" fmla="*/ 12178353 w 12192000"/>
              <a:gd name="connsiteY1" fmla="*/ 0 h 3781151"/>
              <a:gd name="connsiteX2" fmla="*/ 12192000 w 12192000"/>
              <a:gd name="connsiteY2" fmla="*/ 12672 h 3781151"/>
              <a:gd name="connsiteX3" fmla="*/ 12192000 w 12192000"/>
              <a:gd name="connsiteY3" fmla="*/ 3781151 h 3781151"/>
              <a:gd name="connsiteX4" fmla="*/ 0 w 12192000"/>
              <a:gd name="connsiteY4" fmla="*/ 3781151 h 3781151"/>
              <a:gd name="connsiteX5" fmla="*/ 0 w 12192000"/>
              <a:gd name="connsiteY5" fmla="*/ 3053542 h 3781151"/>
              <a:gd name="connsiteX6" fmla="*/ 8171 w 12192000"/>
              <a:gd name="connsiteY6" fmla="*/ 3051191 h 3781151"/>
              <a:gd name="connsiteX7" fmla="*/ 67297 w 12192000"/>
              <a:gd name="connsiteY7" fmla="*/ 3026485 h 3781151"/>
              <a:gd name="connsiteX8" fmla="*/ 156970 w 12192000"/>
              <a:gd name="connsiteY8" fmla="*/ 3066095 h 3781151"/>
              <a:gd name="connsiteX9" fmla="*/ 191925 w 12192000"/>
              <a:gd name="connsiteY9" fmla="*/ 3069149 h 3781151"/>
              <a:gd name="connsiteX10" fmla="*/ 260901 w 12192000"/>
              <a:gd name="connsiteY10" fmla="*/ 3111386 h 3781151"/>
              <a:gd name="connsiteX11" fmla="*/ 408315 w 12192000"/>
              <a:gd name="connsiteY11" fmla="*/ 2967418 h 3781151"/>
              <a:gd name="connsiteX12" fmla="*/ 658076 w 12192000"/>
              <a:gd name="connsiteY12" fmla="*/ 2930787 h 3781151"/>
              <a:gd name="connsiteX13" fmla="*/ 851279 w 12192000"/>
              <a:gd name="connsiteY13" fmla="*/ 2924771 h 3781151"/>
              <a:gd name="connsiteX14" fmla="*/ 1047040 w 12192000"/>
              <a:gd name="connsiteY14" fmla="*/ 2826828 h 3781151"/>
              <a:gd name="connsiteX15" fmla="*/ 1377085 w 12192000"/>
              <a:gd name="connsiteY15" fmla="*/ 2735410 h 3781151"/>
              <a:gd name="connsiteX16" fmla="*/ 1465015 w 12192000"/>
              <a:gd name="connsiteY16" fmla="*/ 2734757 h 3781151"/>
              <a:gd name="connsiteX17" fmla="*/ 1679251 w 12192000"/>
              <a:gd name="connsiteY17" fmla="*/ 2712367 h 3781151"/>
              <a:gd name="connsiteX18" fmla="*/ 1865161 w 12192000"/>
              <a:gd name="connsiteY18" fmla="*/ 2663121 h 3781151"/>
              <a:gd name="connsiteX19" fmla="*/ 1977927 w 12192000"/>
              <a:gd name="connsiteY19" fmla="*/ 2642448 h 3781151"/>
              <a:gd name="connsiteX20" fmla="*/ 2023175 w 12192000"/>
              <a:gd name="connsiteY20" fmla="*/ 2648402 h 3781151"/>
              <a:gd name="connsiteX21" fmla="*/ 2040685 w 12192000"/>
              <a:gd name="connsiteY21" fmla="*/ 2652651 h 3781151"/>
              <a:gd name="connsiteX22" fmla="*/ 2057102 w 12192000"/>
              <a:gd name="connsiteY22" fmla="*/ 2645758 h 3781151"/>
              <a:gd name="connsiteX23" fmla="*/ 2052057 w 12192000"/>
              <a:gd name="connsiteY23" fmla="*/ 2618002 h 3781151"/>
              <a:gd name="connsiteX24" fmla="*/ 2052988 w 12192000"/>
              <a:gd name="connsiteY24" fmla="*/ 2617321 h 3781151"/>
              <a:gd name="connsiteX25" fmla="*/ 2075835 w 12192000"/>
              <a:gd name="connsiteY25" fmla="*/ 2625051 h 3781151"/>
              <a:gd name="connsiteX26" fmla="*/ 2105280 w 12192000"/>
              <a:gd name="connsiteY26" fmla="*/ 2621772 h 3781151"/>
              <a:gd name="connsiteX27" fmla="*/ 2271487 w 12192000"/>
              <a:gd name="connsiteY27" fmla="*/ 2559602 h 3781151"/>
              <a:gd name="connsiteX28" fmla="*/ 2450874 w 12192000"/>
              <a:gd name="connsiteY28" fmla="*/ 2540963 h 3781151"/>
              <a:gd name="connsiteX29" fmla="*/ 2507266 w 12192000"/>
              <a:gd name="connsiteY29" fmla="*/ 2511976 h 3781151"/>
              <a:gd name="connsiteX30" fmla="*/ 2641503 w 12192000"/>
              <a:gd name="connsiteY30" fmla="*/ 2426341 h 3781151"/>
              <a:gd name="connsiteX31" fmla="*/ 2795149 w 12192000"/>
              <a:gd name="connsiteY31" fmla="*/ 2294935 h 3781151"/>
              <a:gd name="connsiteX32" fmla="*/ 2957554 w 12192000"/>
              <a:gd name="connsiteY32" fmla="*/ 2180877 h 3781151"/>
              <a:gd name="connsiteX33" fmla="*/ 3003677 w 12192000"/>
              <a:gd name="connsiteY33" fmla="*/ 2154878 h 3781151"/>
              <a:gd name="connsiteX34" fmla="*/ 3303290 w 12192000"/>
              <a:gd name="connsiteY34" fmla="*/ 1995084 h 3781151"/>
              <a:gd name="connsiteX35" fmla="*/ 3395602 w 12192000"/>
              <a:gd name="connsiteY35" fmla="*/ 1893639 h 3781151"/>
              <a:gd name="connsiteX36" fmla="*/ 3430100 w 12192000"/>
              <a:gd name="connsiteY36" fmla="*/ 1867444 h 3781151"/>
              <a:gd name="connsiteX37" fmla="*/ 3437914 w 12192000"/>
              <a:gd name="connsiteY37" fmla="*/ 1869491 h 3781151"/>
              <a:gd name="connsiteX38" fmla="*/ 3438972 w 12192000"/>
              <a:gd name="connsiteY38" fmla="*/ 1871208 h 3781151"/>
              <a:gd name="connsiteX39" fmla="*/ 3547723 w 12192000"/>
              <a:gd name="connsiteY39" fmla="*/ 1831216 h 3781151"/>
              <a:gd name="connsiteX40" fmla="*/ 3572350 w 12192000"/>
              <a:gd name="connsiteY40" fmla="*/ 1826069 h 3781151"/>
              <a:gd name="connsiteX41" fmla="*/ 3575291 w 12192000"/>
              <a:gd name="connsiteY41" fmla="*/ 1827289 h 3781151"/>
              <a:gd name="connsiteX42" fmla="*/ 3595183 w 12192000"/>
              <a:gd name="connsiteY42" fmla="*/ 1816299 h 3781151"/>
              <a:gd name="connsiteX43" fmla="*/ 3611353 w 12192000"/>
              <a:gd name="connsiteY43" fmla="*/ 1798929 h 3781151"/>
              <a:gd name="connsiteX44" fmla="*/ 3825586 w 12192000"/>
              <a:gd name="connsiteY44" fmla="*/ 1798552 h 3781151"/>
              <a:gd name="connsiteX45" fmla="*/ 4166327 w 12192000"/>
              <a:gd name="connsiteY45" fmla="*/ 1747015 h 3781151"/>
              <a:gd name="connsiteX46" fmla="*/ 4437661 w 12192000"/>
              <a:gd name="connsiteY46" fmla="*/ 1663068 h 3781151"/>
              <a:gd name="connsiteX47" fmla="*/ 4510862 w 12192000"/>
              <a:gd name="connsiteY47" fmla="*/ 1665514 h 3781151"/>
              <a:gd name="connsiteX48" fmla="*/ 4573217 w 12192000"/>
              <a:gd name="connsiteY48" fmla="*/ 1633854 h 3781151"/>
              <a:gd name="connsiteX49" fmla="*/ 4605137 w 12192000"/>
              <a:gd name="connsiteY49" fmla="*/ 1644474 h 3781151"/>
              <a:gd name="connsiteX50" fmla="*/ 4623509 w 12192000"/>
              <a:gd name="connsiteY50" fmla="*/ 1643919 h 3781151"/>
              <a:gd name="connsiteX51" fmla="*/ 4629310 w 12192000"/>
              <a:gd name="connsiteY51" fmla="*/ 1653854 h 3781151"/>
              <a:gd name="connsiteX52" fmla="*/ 4657404 w 12192000"/>
              <a:gd name="connsiteY52" fmla="*/ 1660247 h 3781151"/>
              <a:gd name="connsiteX53" fmla="*/ 4691044 w 12192000"/>
              <a:gd name="connsiteY53" fmla="*/ 1656408 h 3781151"/>
              <a:gd name="connsiteX54" fmla="*/ 4850032 w 12192000"/>
              <a:gd name="connsiteY54" fmla="*/ 1626917 h 3781151"/>
              <a:gd name="connsiteX55" fmla="*/ 4945654 w 12192000"/>
              <a:gd name="connsiteY55" fmla="*/ 1615689 h 3781151"/>
              <a:gd name="connsiteX56" fmla="*/ 4982770 w 12192000"/>
              <a:gd name="connsiteY56" fmla="*/ 1621504 h 3781151"/>
              <a:gd name="connsiteX57" fmla="*/ 5034068 w 12192000"/>
              <a:gd name="connsiteY57" fmla="*/ 1622846 h 3781151"/>
              <a:gd name="connsiteX58" fmla="*/ 5157133 w 12192000"/>
              <a:gd name="connsiteY58" fmla="*/ 1608775 h 3781151"/>
              <a:gd name="connsiteX59" fmla="*/ 5331645 w 12192000"/>
              <a:gd name="connsiteY59" fmla="*/ 1590152 h 3781151"/>
              <a:gd name="connsiteX60" fmla="*/ 5339977 w 12192000"/>
              <a:gd name="connsiteY60" fmla="*/ 1596841 h 3781151"/>
              <a:gd name="connsiteX61" fmla="*/ 5400314 w 12192000"/>
              <a:gd name="connsiteY61" fmla="*/ 1588177 h 3781151"/>
              <a:gd name="connsiteX62" fmla="*/ 5607257 w 12192000"/>
              <a:gd name="connsiteY62" fmla="*/ 1505972 h 3781151"/>
              <a:gd name="connsiteX63" fmla="*/ 5725292 w 12192000"/>
              <a:gd name="connsiteY63" fmla="*/ 1490473 h 3781151"/>
              <a:gd name="connsiteX64" fmla="*/ 5767898 w 12192000"/>
              <a:gd name="connsiteY64" fmla="*/ 1493335 h 3781151"/>
              <a:gd name="connsiteX65" fmla="*/ 5839240 w 12192000"/>
              <a:gd name="connsiteY65" fmla="*/ 1497610 h 3781151"/>
              <a:gd name="connsiteX66" fmla="*/ 5905402 w 12192000"/>
              <a:gd name="connsiteY66" fmla="*/ 1514878 h 3781151"/>
              <a:gd name="connsiteX67" fmla="*/ 5964698 w 12192000"/>
              <a:gd name="connsiteY67" fmla="*/ 1489113 h 3781151"/>
              <a:gd name="connsiteX68" fmla="*/ 6017881 w 12192000"/>
              <a:gd name="connsiteY68" fmla="*/ 1478726 h 3781151"/>
              <a:gd name="connsiteX69" fmla="*/ 6023244 w 12192000"/>
              <a:gd name="connsiteY69" fmla="*/ 1485861 h 3781151"/>
              <a:gd name="connsiteX70" fmla="*/ 6030193 w 12192000"/>
              <a:gd name="connsiteY70" fmla="*/ 1485330 h 3781151"/>
              <a:gd name="connsiteX71" fmla="*/ 6032755 w 12192000"/>
              <a:gd name="connsiteY71" fmla="*/ 1476614 h 3781151"/>
              <a:gd name="connsiteX72" fmla="*/ 6114491 w 12192000"/>
              <a:gd name="connsiteY72" fmla="*/ 1435020 h 3781151"/>
              <a:gd name="connsiteX73" fmla="*/ 6228089 w 12192000"/>
              <a:gd name="connsiteY73" fmla="*/ 1392213 h 3781151"/>
              <a:gd name="connsiteX74" fmla="*/ 6266132 w 12192000"/>
              <a:gd name="connsiteY74" fmla="*/ 1396181 h 3781151"/>
              <a:gd name="connsiteX75" fmla="*/ 6266284 w 12192000"/>
              <a:gd name="connsiteY75" fmla="*/ 1396172 h 3781151"/>
              <a:gd name="connsiteX76" fmla="*/ 6267815 w 12192000"/>
              <a:gd name="connsiteY76" fmla="*/ 1401423 h 3781151"/>
              <a:gd name="connsiteX77" fmla="*/ 6277660 w 12192000"/>
              <a:gd name="connsiteY77" fmla="*/ 1400632 h 3781151"/>
              <a:gd name="connsiteX78" fmla="*/ 6290206 w 12192000"/>
              <a:gd name="connsiteY78" fmla="*/ 1395045 h 3781151"/>
              <a:gd name="connsiteX79" fmla="*/ 6318021 w 12192000"/>
              <a:gd name="connsiteY79" fmla="*/ 1401415 h 3781151"/>
              <a:gd name="connsiteX80" fmla="*/ 6319318 w 12192000"/>
              <a:gd name="connsiteY80" fmla="*/ 1402047 h 3781151"/>
              <a:gd name="connsiteX81" fmla="*/ 6391161 w 12192000"/>
              <a:gd name="connsiteY81" fmla="*/ 1439443 h 3781151"/>
              <a:gd name="connsiteX82" fmla="*/ 6458507 w 12192000"/>
              <a:gd name="connsiteY82" fmla="*/ 1506631 h 3781151"/>
              <a:gd name="connsiteX83" fmla="*/ 6567007 w 12192000"/>
              <a:gd name="connsiteY83" fmla="*/ 1543856 h 3781151"/>
              <a:gd name="connsiteX84" fmla="*/ 6607554 w 12192000"/>
              <a:gd name="connsiteY84" fmla="*/ 1553791 h 3781151"/>
              <a:gd name="connsiteX85" fmla="*/ 6731017 w 12192000"/>
              <a:gd name="connsiteY85" fmla="*/ 1571341 h 3781151"/>
              <a:gd name="connsiteX86" fmla="*/ 6734116 w 12192000"/>
              <a:gd name="connsiteY86" fmla="*/ 1568435 h 3781151"/>
              <a:gd name="connsiteX87" fmla="*/ 6918249 w 12192000"/>
              <a:gd name="connsiteY87" fmla="*/ 1468691 h 3781151"/>
              <a:gd name="connsiteX88" fmla="*/ 7067518 w 12192000"/>
              <a:gd name="connsiteY88" fmla="*/ 1422257 h 3781151"/>
              <a:gd name="connsiteX89" fmla="*/ 7124203 w 12192000"/>
              <a:gd name="connsiteY89" fmla="*/ 1416853 h 3781151"/>
              <a:gd name="connsiteX90" fmla="*/ 7218949 w 12192000"/>
              <a:gd name="connsiteY90" fmla="*/ 1407112 h 3781151"/>
              <a:gd name="connsiteX91" fmla="*/ 7298895 w 12192000"/>
              <a:gd name="connsiteY91" fmla="*/ 1427110 h 3781151"/>
              <a:gd name="connsiteX92" fmla="*/ 7374497 w 12192000"/>
              <a:gd name="connsiteY92" fmla="*/ 1408155 h 3781151"/>
              <a:gd name="connsiteX93" fmla="*/ 7380250 w 12192000"/>
              <a:gd name="connsiteY93" fmla="*/ 1368474 h 3781151"/>
              <a:gd name="connsiteX94" fmla="*/ 7464957 w 12192000"/>
              <a:gd name="connsiteY94" fmla="*/ 1359648 h 3781151"/>
              <a:gd name="connsiteX95" fmla="*/ 7594747 w 12192000"/>
              <a:gd name="connsiteY95" fmla="*/ 1350130 h 3781151"/>
              <a:gd name="connsiteX96" fmla="*/ 7666555 w 12192000"/>
              <a:gd name="connsiteY96" fmla="*/ 1335529 h 3781151"/>
              <a:gd name="connsiteX97" fmla="*/ 7866007 w 12192000"/>
              <a:gd name="connsiteY97" fmla="*/ 1305544 h 3781151"/>
              <a:gd name="connsiteX98" fmla="*/ 8068308 w 12192000"/>
              <a:gd name="connsiteY98" fmla="*/ 1283051 h 3781151"/>
              <a:gd name="connsiteX99" fmla="*/ 8202385 w 12192000"/>
              <a:gd name="connsiteY99" fmla="*/ 1312300 h 3781151"/>
              <a:gd name="connsiteX100" fmla="*/ 8367138 w 12192000"/>
              <a:gd name="connsiteY100" fmla="*/ 1289211 h 3781151"/>
              <a:gd name="connsiteX101" fmla="*/ 8396799 w 12192000"/>
              <a:gd name="connsiteY101" fmla="*/ 1291584 h 3781151"/>
              <a:gd name="connsiteX102" fmla="*/ 8431415 w 12192000"/>
              <a:gd name="connsiteY102" fmla="*/ 1275098 h 3781151"/>
              <a:gd name="connsiteX103" fmla="*/ 8569515 w 12192000"/>
              <a:gd name="connsiteY103" fmla="*/ 1207037 h 3781151"/>
              <a:gd name="connsiteX104" fmla="*/ 8672452 w 12192000"/>
              <a:gd name="connsiteY104" fmla="*/ 1135782 h 3781151"/>
              <a:gd name="connsiteX105" fmla="*/ 8824768 w 12192000"/>
              <a:gd name="connsiteY105" fmla="*/ 1121217 h 3781151"/>
              <a:gd name="connsiteX106" fmla="*/ 8909609 w 12192000"/>
              <a:gd name="connsiteY106" fmla="*/ 1087532 h 3781151"/>
              <a:gd name="connsiteX107" fmla="*/ 9036318 w 12192000"/>
              <a:gd name="connsiteY107" fmla="*/ 994500 h 3781151"/>
              <a:gd name="connsiteX108" fmla="*/ 9230382 w 12192000"/>
              <a:gd name="connsiteY108" fmla="*/ 955654 h 3781151"/>
              <a:gd name="connsiteX109" fmla="*/ 9347314 w 12192000"/>
              <a:gd name="connsiteY109" fmla="*/ 933744 h 3781151"/>
              <a:gd name="connsiteX110" fmla="*/ 9492995 w 12192000"/>
              <a:gd name="connsiteY110" fmla="*/ 830749 h 3781151"/>
              <a:gd name="connsiteX111" fmla="*/ 9568501 w 12192000"/>
              <a:gd name="connsiteY111" fmla="*/ 787793 h 3781151"/>
              <a:gd name="connsiteX112" fmla="*/ 9691686 w 12192000"/>
              <a:gd name="connsiteY112" fmla="*/ 738088 h 3781151"/>
              <a:gd name="connsiteX113" fmla="*/ 9728219 w 12192000"/>
              <a:gd name="connsiteY113" fmla="*/ 719921 h 3781151"/>
              <a:gd name="connsiteX114" fmla="*/ 10080661 w 12192000"/>
              <a:gd name="connsiteY114" fmla="*/ 505423 h 3781151"/>
              <a:gd name="connsiteX115" fmla="*/ 10335073 w 12192000"/>
              <a:gd name="connsiteY115" fmla="*/ 523921 h 3781151"/>
              <a:gd name="connsiteX116" fmla="*/ 10593135 w 12192000"/>
              <a:gd name="connsiteY116" fmla="*/ 467427 h 3781151"/>
              <a:gd name="connsiteX117" fmla="*/ 10655931 w 12192000"/>
              <a:gd name="connsiteY117" fmla="*/ 401632 h 3781151"/>
              <a:gd name="connsiteX118" fmla="*/ 10695298 w 12192000"/>
              <a:gd name="connsiteY118" fmla="*/ 391761 h 3781151"/>
              <a:gd name="connsiteX119" fmla="*/ 10761489 w 12192000"/>
              <a:gd name="connsiteY119" fmla="*/ 380170 h 3781151"/>
              <a:gd name="connsiteX120" fmla="*/ 10853610 w 12192000"/>
              <a:gd name="connsiteY120" fmla="*/ 332449 h 3781151"/>
              <a:gd name="connsiteX121" fmla="*/ 11052930 w 12192000"/>
              <a:gd name="connsiteY121" fmla="*/ 280871 h 3781151"/>
              <a:gd name="connsiteX122" fmla="*/ 11359700 w 12192000"/>
              <a:gd name="connsiteY122" fmla="*/ 158445 h 3781151"/>
              <a:gd name="connsiteX123" fmla="*/ 11672425 w 12192000"/>
              <a:gd name="connsiteY123" fmla="*/ 31452 h 3781151"/>
              <a:gd name="connsiteX124" fmla="*/ 11912086 w 12192000"/>
              <a:gd name="connsiteY124" fmla="*/ 45240 h 3781151"/>
              <a:gd name="connsiteX0" fmla="*/ 11912086 w 12192000"/>
              <a:gd name="connsiteY0" fmla="*/ 45240 h 3781151"/>
              <a:gd name="connsiteX1" fmla="*/ 12178353 w 12192000"/>
              <a:gd name="connsiteY1" fmla="*/ 0 h 3781151"/>
              <a:gd name="connsiteX2" fmla="*/ 12192000 w 12192000"/>
              <a:gd name="connsiteY2" fmla="*/ 12672 h 3781151"/>
              <a:gd name="connsiteX3" fmla="*/ 12192000 w 12192000"/>
              <a:gd name="connsiteY3" fmla="*/ 3781151 h 3781151"/>
              <a:gd name="connsiteX4" fmla="*/ 0 w 12192000"/>
              <a:gd name="connsiteY4" fmla="*/ 3781151 h 3781151"/>
              <a:gd name="connsiteX5" fmla="*/ 0 w 12192000"/>
              <a:gd name="connsiteY5" fmla="*/ 3053542 h 3781151"/>
              <a:gd name="connsiteX6" fmla="*/ 8171 w 12192000"/>
              <a:gd name="connsiteY6" fmla="*/ 3051191 h 3781151"/>
              <a:gd name="connsiteX7" fmla="*/ 67297 w 12192000"/>
              <a:gd name="connsiteY7" fmla="*/ 3026485 h 3781151"/>
              <a:gd name="connsiteX8" fmla="*/ 156970 w 12192000"/>
              <a:gd name="connsiteY8" fmla="*/ 3066095 h 3781151"/>
              <a:gd name="connsiteX9" fmla="*/ 191925 w 12192000"/>
              <a:gd name="connsiteY9" fmla="*/ 3069149 h 3781151"/>
              <a:gd name="connsiteX10" fmla="*/ 260901 w 12192000"/>
              <a:gd name="connsiteY10" fmla="*/ 3111386 h 3781151"/>
              <a:gd name="connsiteX11" fmla="*/ 408315 w 12192000"/>
              <a:gd name="connsiteY11" fmla="*/ 2967418 h 3781151"/>
              <a:gd name="connsiteX12" fmla="*/ 658076 w 12192000"/>
              <a:gd name="connsiteY12" fmla="*/ 2930787 h 3781151"/>
              <a:gd name="connsiteX13" fmla="*/ 851279 w 12192000"/>
              <a:gd name="connsiteY13" fmla="*/ 2924771 h 3781151"/>
              <a:gd name="connsiteX14" fmla="*/ 1047040 w 12192000"/>
              <a:gd name="connsiteY14" fmla="*/ 2826828 h 3781151"/>
              <a:gd name="connsiteX15" fmla="*/ 1377085 w 12192000"/>
              <a:gd name="connsiteY15" fmla="*/ 2735410 h 3781151"/>
              <a:gd name="connsiteX16" fmla="*/ 1465015 w 12192000"/>
              <a:gd name="connsiteY16" fmla="*/ 2734757 h 3781151"/>
              <a:gd name="connsiteX17" fmla="*/ 1679251 w 12192000"/>
              <a:gd name="connsiteY17" fmla="*/ 2712367 h 3781151"/>
              <a:gd name="connsiteX18" fmla="*/ 1865161 w 12192000"/>
              <a:gd name="connsiteY18" fmla="*/ 2663121 h 3781151"/>
              <a:gd name="connsiteX19" fmla="*/ 1977927 w 12192000"/>
              <a:gd name="connsiteY19" fmla="*/ 2642448 h 3781151"/>
              <a:gd name="connsiteX20" fmla="*/ 2023175 w 12192000"/>
              <a:gd name="connsiteY20" fmla="*/ 2648402 h 3781151"/>
              <a:gd name="connsiteX21" fmla="*/ 2040685 w 12192000"/>
              <a:gd name="connsiteY21" fmla="*/ 2652651 h 3781151"/>
              <a:gd name="connsiteX22" fmla="*/ 2057102 w 12192000"/>
              <a:gd name="connsiteY22" fmla="*/ 2645758 h 3781151"/>
              <a:gd name="connsiteX23" fmla="*/ 2052057 w 12192000"/>
              <a:gd name="connsiteY23" fmla="*/ 2618002 h 3781151"/>
              <a:gd name="connsiteX24" fmla="*/ 2052988 w 12192000"/>
              <a:gd name="connsiteY24" fmla="*/ 2617321 h 3781151"/>
              <a:gd name="connsiteX25" fmla="*/ 2075835 w 12192000"/>
              <a:gd name="connsiteY25" fmla="*/ 2625051 h 3781151"/>
              <a:gd name="connsiteX26" fmla="*/ 2105280 w 12192000"/>
              <a:gd name="connsiteY26" fmla="*/ 2621772 h 3781151"/>
              <a:gd name="connsiteX27" fmla="*/ 2271487 w 12192000"/>
              <a:gd name="connsiteY27" fmla="*/ 2559602 h 3781151"/>
              <a:gd name="connsiteX28" fmla="*/ 2450874 w 12192000"/>
              <a:gd name="connsiteY28" fmla="*/ 2540963 h 3781151"/>
              <a:gd name="connsiteX29" fmla="*/ 2507266 w 12192000"/>
              <a:gd name="connsiteY29" fmla="*/ 2511976 h 3781151"/>
              <a:gd name="connsiteX30" fmla="*/ 2641503 w 12192000"/>
              <a:gd name="connsiteY30" fmla="*/ 2426341 h 3781151"/>
              <a:gd name="connsiteX31" fmla="*/ 2795149 w 12192000"/>
              <a:gd name="connsiteY31" fmla="*/ 2294935 h 3781151"/>
              <a:gd name="connsiteX32" fmla="*/ 2957554 w 12192000"/>
              <a:gd name="connsiteY32" fmla="*/ 2180877 h 3781151"/>
              <a:gd name="connsiteX33" fmla="*/ 3003677 w 12192000"/>
              <a:gd name="connsiteY33" fmla="*/ 2154878 h 3781151"/>
              <a:gd name="connsiteX34" fmla="*/ 3303290 w 12192000"/>
              <a:gd name="connsiteY34" fmla="*/ 1995084 h 3781151"/>
              <a:gd name="connsiteX35" fmla="*/ 3395602 w 12192000"/>
              <a:gd name="connsiteY35" fmla="*/ 1893639 h 3781151"/>
              <a:gd name="connsiteX36" fmla="*/ 3430100 w 12192000"/>
              <a:gd name="connsiteY36" fmla="*/ 1867444 h 3781151"/>
              <a:gd name="connsiteX37" fmla="*/ 3437914 w 12192000"/>
              <a:gd name="connsiteY37" fmla="*/ 1869491 h 3781151"/>
              <a:gd name="connsiteX38" fmla="*/ 3438972 w 12192000"/>
              <a:gd name="connsiteY38" fmla="*/ 1871208 h 3781151"/>
              <a:gd name="connsiteX39" fmla="*/ 3547723 w 12192000"/>
              <a:gd name="connsiteY39" fmla="*/ 1831216 h 3781151"/>
              <a:gd name="connsiteX40" fmla="*/ 3572350 w 12192000"/>
              <a:gd name="connsiteY40" fmla="*/ 1826069 h 3781151"/>
              <a:gd name="connsiteX41" fmla="*/ 3575291 w 12192000"/>
              <a:gd name="connsiteY41" fmla="*/ 1827289 h 3781151"/>
              <a:gd name="connsiteX42" fmla="*/ 3595183 w 12192000"/>
              <a:gd name="connsiteY42" fmla="*/ 1816299 h 3781151"/>
              <a:gd name="connsiteX43" fmla="*/ 3611353 w 12192000"/>
              <a:gd name="connsiteY43" fmla="*/ 1798929 h 3781151"/>
              <a:gd name="connsiteX44" fmla="*/ 3825586 w 12192000"/>
              <a:gd name="connsiteY44" fmla="*/ 1798552 h 3781151"/>
              <a:gd name="connsiteX45" fmla="*/ 4166327 w 12192000"/>
              <a:gd name="connsiteY45" fmla="*/ 1747015 h 3781151"/>
              <a:gd name="connsiteX46" fmla="*/ 4437661 w 12192000"/>
              <a:gd name="connsiteY46" fmla="*/ 1663068 h 3781151"/>
              <a:gd name="connsiteX47" fmla="*/ 4510862 w 12192000"/>
              <a:gd name="connsiteY47" fmla="*/ 1665514 h 3781151"/>
              <a:gd name="connsiteX48" fmla="*/ 4573217 w 12192000"/>
              <a:gd name="connsiteY48" fmla="*/ 1633854 h 3781151"/>
              <a:gd name="connsiteX49" fmla="*/ 4605137 w 12192000"/>
              <a:gd name="connsiteY49" fmla="*/ 1644474 h 3781151"/>
              <a:gd name="connsiteX50" fmla="*/ 4623509 w 12192000"/>
              <a:gd name="connsiteY50" fmla="*/ 1643919 h 3781151"/>
              <a:gd name="connsiteX51" fmla="*/ 4629310 w 12192000"/>
              <a:gd name="connsiteY51" fmla="*/ 1653854 h 3781151"/>
              <a:gd name="connsiteX52" fmla="*/ 4657404 w 12192000"/>
              <a:gd name="connsiteY52" fmla="*/ 1660247 h 3781151"/>
              <a:gd name="connsiteX53" fmla="*/ 4691044 w 12192000"/>
              <a:gd name="connsiteY53" fmla="*/ 1656408 h 3781151"/>
              <a:gd name="connsiteX54" fmla="*/ 4850032 w 12192000"/>
              <a:gd name="connsiteY54" fmla="*/ 1626917 h 3781151"/>
              <a:gd name="connsiteX55" fmla="*/ 4945654 w 12192000"/>
              <a:gd name="connsiteY55" fmla="*/ 1615689 h 3781151"/>
              <a:gd name="connsiteX56" fmla="*/ 4982770 w 12192000"/>
              <a:gd name="connsiteY56" fmla="*/ 1621504 h 3781151"/>
              <a:gd name="connsiteX57" fmla="*/ 5034068 w 12192000"/>
              <a:gd name="connsiteY57" fmla="*/ 1622846 h 3781151"/>
              <a:gd name="connsiteX58" fmla="*/ 5157133 w 12192000"/>
              <a:gd name="connsiteY58" fmla="*/ 1608775 h 3781151"/>
              <a:gd name="connsiteX59" fmla="*/ 5331645 w 12192000"/>
              <a:gd name="connsiteY59" fmla="*/ 1590152 h 3781151"/>
              <a:gd name="connsiteX60" fmla="*/ 5339977 w 12192000"/>
              <a:gd name="connsiteY60" fmla="*/ 1596841 h 3781151"/>
              <a:gd name="connsiteX61" fmla="*/ 5400314 w 12192000"/>
              <a:gd name="connsiteY61" fmla="*/ 1588177 h 3781151"/>
              <a:gd name="connsiteX62" fmla="*/ 5607257 w 12192000"/>
              <a:gd name="connsiteY62" fmla="*/ 1505972 h 3781151"/>
              <a:gd name="connsiteX63" fmla="*/ 5725292 w 12192000"/>
              <a:gd name="connsiteY63" fmla="*/ 1490473 h 3781151"/>
              <a:gd name="connsiteX64" fmla="*/ 5767898 w 12192000"/>
              <a:gd name="connsiteY64" fmla="*/ 1493335 h 3781151"/>
              <a:gd name="connsiteX65" fmla="*/ 5839240 w 12192000"/>
              <a:gd name="connsiteY65" fmla="*/ 1497610 h 3781151"/>
              <a:gd name="connsiteX66" fmla="*/ 5905402 w 12192000"/>
              <a:gd name="connsiteY66" fmla="*/ 1514878 h 3781151"/>
              <a:gd name="connsiteX67" fmla="*/ 5964698 w 12192000"/>
              <a:gd name="connsiteY67" fmla="*/ 1489113 h 3781151"/>
              <a:gd name="connsiteX68" fmla="*/ 6017881 w 12192000"/>
              <a:gd name="connsiteY68" fmla="*/ 1478726 h 3781151"/>
              <a:gd name="connsiteX69" fmla="*/ 6023244 w 12192000"/>
              <a:gd name="connsiteY69" fmla="*/ 1485861 h 3781151"/>
              <a:gd name="connsiteX70" fmla="*/ 6030193 w 12192000"/>
              <a:gd name="connsiteY70" fmla="*/ 1485330 h 3781151"/>
              <a:gd name="connsiteX71" fmla="*/ 6032755 w 12192000"/>
              <a:gd name="connsiteY71" fmla="*/ 1476614 h 3781151"/>
              <a:gd name="connsiteX72" fmla="*/ 6114491 w 12192000"/>
              <a:gd name="connsiteY72" fmla="*/ 1435020 h 3781151"/>
              <a:gd name="connsiteX73" fmla="*/ 6228089 w 12192000"/>
              <a:gd name="connsiteY73" fmla="*/ 1392213 h 3781151"/>
              <a:gd name="connsiteX74" fmla="*/ 6266132 w 12192000"/>
              <a:gd name="connsiteY74" fmla="*/ 1396181 h 3781151"/>
              <a:gd name="connsiteX75" fmla="*/ 6266284 w 12192000"/>
              <a:gd name="connsiteY75" fmla="*/ 1396172 h 3781151"/>
              <a:gd name="connsiteX76" fmla="*/ 6267815 w 12192000"/>
              <a:gd name="connsiteY76" fmla="*/ 1401423 h 3781151"/>
              <a:gd name="connsiteX77" fmla="*/ 6277660 w 12192000"/>
              <a:gd name="connsiteY77" fmla="*/ 1400632 h 3781151"/>
              <a:gd name="connsiteX78" fmla="*/ 6290206 w 12192000"/>
              <a:gd name="connsiteY78" fmla="*/ 1395045 h 3781151"/>
              <a:gd name="connsiteX79" fmla="*/ 6318021 w 12192000"/>
              <a:gd name="connsiteY79" fmla="*/ 1401415 h 3781151"/>
              <a:gd name="connsiteX80" fmla="*/ 6319318 w 12192000"/>
              <a:gd name="connsiteY80" fmla="*/ 1402047 h 3781151"/>
              <a:gd name="connsiteX81" fmla="*/ 6391161 w 12192000"/>
              <a:gd name="connsiteY81" fmla="*/ 1439443 h 3781151"/>
              <a:gd name="connsiteX82" fmla="*/ 6458507 w 12192000"/>
              <a:gd name="connsiteY82" fmla="*/ 1506631 h 3781151"/>
              <a:gd name="connsiteX83" fmla="*/ 6567007 w 12192000"/>
              <a:gd name="connsiteY83" fmla="*/ 1543856 h 3781151"/>
              <a:gd name="connsiteX84" fmla="*/ 6607554 w 12192000"/>
              <a:gd name="connsiteY84" fmla="*/ 1553791 h 3781151"/>
              <a:gd name="connsiteX85" fmla="*/ 6731017 w 12192000"/>
              <a:gd name="connsiteY85" fmla="*/ 1571341 h 3781151"/>
              <a:gd name="connsiteX86" fmla="*/ 6734116 w 12192000"/>
              <a:gd name="connsiteY86" fmla="*/ 1568435 h 3781151"/>
              <a:gd name="connsiteX87" fmla="*/ 6918249 w 12192000"/>
              <a:gd name="connsiteY87" fmla="*/ 1468691 h 3781151"/>
              <a:gd name="connsiteX88" fmla="*/ 7067518 w 12192000"/>
              <a:gd name="connsiteY88" fmla="*/ 1422257 h 3781151"/>
              <a:gd name="connsiteX89" fmla="*/ 7124203 w 12192000"/>
              <a:gd name="connsiteY89" fmla="*/ 1416853 h 3781151"/>
              <a:gd name="connsiteX90" fmla="*/ 7218949 w 12192000"/>
              <a:gd name="connsiteY90" fmla="*/ 1407112 h 3781151"/>
              <a:gd name="connsiteX91" fmla="*/ 7298895 w 12192000"/>
              <a:gd name="connsiteY91" fmla="*/ 1427110 h 3781151"/>
              <a:gd name="connsiteX92" fmla="*/ 7374497 w 12192000"/>
              <a:gd name="connsiteY92" fmla="*/ 1408155 h 3781151"/>
              <a:gd name="connsiteX93" fmla="*/ 7380250 w 12192000"/>
              <a:gd name="connsiteY93" fmla="*/ 1368474 h 3781151"/>
              <a:gd name="connsiteX94" fmla="*/ 7464957 w 12192000"/>
              <a:gd name="connsiteY94" fmla="*/ 1359648 h 3781151"/>
              <a:gd name="connsiteX95" fmla="*/ 7594747 w 12192000"/>
              <a:gd name="connsiteY95" fmla="*/ 1350130 h 3781151"/>
              <a:gd name="connsiteX96" fmla="*/ 7666555 w 12192000"/>
              <a:gd name="connsiteY96" fmla="*/ 1335529 h 3781151"/>
              <a:gd name="connsiteX97" fmla="*/ 7866007 w 12192000"/>
              <a:gd name="connsiteY97" fmla="*/ 1305544 h 3781151"/>
              <a:gd name="connsiteX98" fmla="*/ 8068308 w 12192000"/>
              <a:gd name="connsiteY98" fmla="*/ 1283051 h 3781151"/>
              <a:gd name="connsiteX99" fmla="*/ 8202385 w 12192000"/>
              <a:gd name="connsiteY99" fmla="*/ 1312300 h 3781151"/>
              <a:gd name="connsiteX100" fmla="*/ 8367138 w 12192000"/>
              <a:gd name="connsiteY100" fmla="*/ 1289211 h 3781151"/>
              <a:gd name="connsiteX101" fmla="*/ 8396799 w 12192000"/>
              <a:gd name="connsiteY101" fmla="*/ 1291584 h 3781151"/>
              <a:gd name="connsiteX102" fmla="*/ 8569515 w 12192000"/>
              <a:gd name="connsiteY102" fmla="*/ 1207037 h 3781151"/>
              <a:gd name="connsiteX103" fmla="*/ 8672452 w 12192000"/>
              <a:gd name="connsiteY103" fmla="*/ 1135782 h 3781151"/>
              <a:gd name="connsiteX104" fmla="*/ 8824768 w 12192000"/>
              <a:gd name="connsiteY104" fmla="*/ 1121217 h 3781151"/>
              <a:gd name="connsiteX105" fmla="*/ 8909609 w 12192000"/>
              <a:gd name="connsiteY105" fmla="*/ 1087532 h 3781151"/>
              <a:gd name="connsiteX106" fmla="*/ 9036318 w 12192000"/>
              <a:gd name="connsiteY106" fmla="*/ 994500 h 3781151"/>
              <a:gd name="connsiteX107" fmla="*/ 9230382 w 12192000"/>
              <a:gd name="connsiteY107" fmla="*/ 955654 h 3781151"/>
              <a:gd name="connsiteX108" fmla="*/ 9347314 w 12192000"/>
              <a:gd name="connsiteY108" fmla="*/ 933744 h 3781151"/>
              <a:gd name="connsiteX109" fmla="*/ 9492995 w 12192000"/>
              <a:gd name="connsiteY109" fmla="*/ 830749 h 3781151"/>
              <a:gd name="connsiteX110" fmla="*/ 9568501 w 12192000"/>
              <a:gd name="connsiteY110" fmla="*/ 787793 h 3781151"/>
              <a:gd name="connsiteX111" fmla="*/ 9691686 w 12192000"/>
              <a:gd name="connsiteY111" fmla="*/ 738088 h 3781151"/>
              <a:gd name="connsiteX112" fmla="*/ 9728219 w 12192000"/>
              <a:gd name="connsiteY112" fmla="*/ 719921 h 3781151"/>
              <a:gd name="connsiteX113" fmla="*/ 10080661 w 12192000"/>
              <a:gd name="connsiteY113" fmla="*/ 505423 h 3781151"/>
              <a:gd name="connsiteX114" fmla="*/ 10335073 w 12192000"/>
              <a:gd name="connsiteY114" fmla="*/ 523921 h 3781151"/>
              <a:gd name="connsiteX115" fmla="*/ 10593135 w 12192000"/>
              <a:gd name="connsiteY115" fmla="*/ 467427 h 3781151"/>
              <a:gd name="connsiteX116" fmla="*/ 10655931 w 12192000"/>
              <a:gd name="connsiteY116" fmla="*/ 401632 h 3781151"/>
              <a:gd name="connsiteX117" fmla="*/ 10695298 w 12192000"/>
              <a:gd name="connsiteY117" fmla="*/ 391761 h 3781151"/>
              <a:gd name="connsiteX118" fmla="*/ 10761489 w 12192000"/>
              <a:gd name="connsiteY118" fmla="*/ 380170 h 3781151"/>
              <a:gd name="connsiteX119" fmla="*/ 10853610 w 12192000"/>
              <a:gd name="connsiteY119" fmla="*/ 332449 h 3781151"/>
              <a:gd name="connsiteX120" fmla="*/ 11052930 w 12192000"/>
              <a:gd name="connsiteY120" fmla="*/ 280871 h 3781151"/>
              <a:gd name="connsiteX121" fmla="*/ 11359700 w 12192000"/>
              <a:gd name="connsiteY121" fmla="*/ 158445 h 3781151"/>
              <a:gd name="connsiteX122" fmla="*/ 11672425 w 12192000"/>
              <a:gd name="connsiteY122" fmla="*/ 31452 h 3781151"/>
              <a:gd name="connsiteX123" fmla="*/ 11912086 w 12192000"/>
              <a:gd name="connsiteY123" fmla="*/ 45240 h 3781151"/>
              <a:gd name="connsiteX0" fmla="*/ 11912086 w 12192000"/>
              <a:gd name="connsiteY0" fmla="*/ 45240 h 3781151"/>
              <a:gd name="connsiteX1" fmla="*/ 12178353 w 12192000"/>
              <a:gd name="connsiteY1" fmla="*/ 0 h 3781151"/>
              <a:gd name="connsiteX2" fmla="*/ 12192000 w 12192000"/>
              <a:gd name="connsiteY2" fmla="*/ 12672 h 3781151"/>
              <a:gd name="connsiteX3" fmla="*/ 12192000 w 12192000"/>
              <a:gd name="connsiteY3" fmla="*/ 3781151 h 3781151"/>
              <a:gd name="connsiteX4" fmla="*/ 0 w 12192000"/>
              <a:gd name="connsiteY4" fmla="*/ 3781151 h 3781151"/>
              <a:gd name="connsiteX5" fmla="*/ 0 w 12192000"/>
              <a:gd name="connsiteY5" fmla="*/ 3053542 h 3781151"/>
              <a:gd name="connsiteX6" fmla="*/ 8171 w 12192000"/>
              <a:gd name="connsiteY6" fmla="*/ 3051191 h 3781151"/>
              <a:gd name="connsiteX7" fmla="*/ 67297 w 12192000"/>
              <a:gd name="connsiteY7" fmla="*/ 3026485 h 3781151"/>
              <a:gd name="connsiteX8" fmla="*/ 156970 w 12192000"/>
              <a:gd name="connsiteY8" fmla="*/ 3066095 h 3781151"/>
              <a:gd name="connsiteX9" fmla="*/ 191925 w 12192000"/>
              <a:gd name="connsiteY9" fmla="*/ 3069149 h 3781151"/>
              <a:gd name="connsiteX10" fmla="*/ 260901 w 12192000"/>
              <a:gd name="connsiteY10" fmla="*/ 3111386 h 3781151"/>
              <a:gd name="connsiteX11" fmla="*/ 408315 w 12192000"/>
              <a:gd name="connsiteY11" fmla="*/ 2967418 h 3781151"/>
              <a:gd name="connsiteX12" fmla="*/ 658076 w 12192000"/>
              <a:gd name="connsiteY12" fmla="*/ 2930787 h 3781151"/>
              <a:gd name="connsiteX13" fmla="*/ 851279 w 12192000"/>
              <a:gd name="connsiteY13" fmla="*/ 2924771 h 3781151"/>
              <a:gd name="connsiteX14" fmla="*/ 1047040 w 12192000"/>
              <a:gd name="connsiteY14" fmla="*/ 2826828 h 3781151"/>
              <a:gd name="connsiteX15" fmla="*/ 1377085 w 12192000"/>
              <a:gd name="connsiteY15" fmla="*/ 2735410 h 3781151"/>
              <a:gd name="connsiteX16" fmla="*/ 1465015 w 12192000"/>
              <a:gd name="connsiteY16" fmla="*/ 2734757 h 3781151"/>
              <a:gd name="connsiteX17" fmla="*/ 1679251 w 12192000"/>
              <a:gd name="connsiteY17" fmla="*/ 2712367 h 3781151"/>
              <a:gd name="connsiteX18" fmla="*/ 1865161 w 12192000"/>
              <a:gd name="connsiteY18" fmla="*/ 2663121 h 3781151"/>
              <a:gd name="connsiteX19" fmla="*/ 1977927 w 12192000"/>
              <a:gd name="connsiteY19" fmla="*/ 2642448 h 3781151"/>
              <a:gd name="connsiteX20" fmla="*/ 2023175 w 12192000"/>
              <a:gd name="connsiteY20" fmla="*/ 2648402 h 3781151"/>
              <a:gd name="connsiteX21" fmla="*/ 2040685 w 12192000"/>
              <a:gd name="connsiteY21" fmla="*/ 2652651 h 3781151"/>
              <a:gd name="connsiteX22" fmla="*/ 2057102 w 12192000"/>
              <a:gd name="connsiteY22" fmla="*/ 2645758 h 3781151"/>
              <a:gd name="connsiteX23" fmla="*/ 2052057 w 12192000"/>
              <a:gd name="connsiteY23" fmla="*/ 2618002 h 3781151"/>
              <a:gd name="connsiteX24" fmla="*/ 2052988 w 12192000"/>
              <a:gd name="connsiteY24" fmla="*/ 2617321 h 3781151"/>
              <a:gd name="connsiteX25" fmla="*/ 2075835 w 12192000"/>
              <a:gd name="connsiteY25" fmla="*/ 2625051 h 3781151"/>
              <a:gd name="connsiteX26" fmla="*/ 2105280 w 12192000"/>
              <a:gd name="connsiteY26" fmla="*/ 2621772 h 3781151"/>
              <a:gd name="connsiteX27" fmla="*/ 2271487 w 12192000"/>
              <a:gd name="connsiteY27" fmla="*/ 2559602 h 3781151"/>
              <a:gd name="connsiteX28" fmla="*/ 2450874 w 12192000"/>
              <a:gd name="connsiteY28" fmla="*/ 2540963 h 3781151"/>
              <a:gd name="connsiteX29" fmla="*/ 2507266 w 12192000"/>
              <a:gd name="connsiteY29" fmla="*/ 2511976 h 3781151"/>
              <a:gd name="connsiteX30" fmla="*/ 2641503 w 12192000"/>
              <a:gd name="connsiteY30" fmla="*/ 2426341 h 3781151"/>
              <a:gd name="connsiteX31" fmla="*/ 2795149 w 12192000"/>
              <a:gd name="connsiteY31" fmla="*/ 2294935 h 3781151"/>
              <a:gd name="connsiteX32" fmla="*/ 2957554 w 12192000"/>
              <a:gd name="connsiteY32" fmla="*/ 2180877 h 3781151"/>
              <a:gd name="connsiteX33" fmla="*/ 3003677 w 12192000"/>
              <a:gd name="connsiteY33" fmla="*/ 2154878 h 3781151"/>
              <a:gd name="connsiteX34" fmla="*/ 3303290 w 12192000"/>
              <a:gd name="connsiteY34" fmla="*/ 1995084 h 3781151"/>
              <a:gd name="connsiteX35" fmla="*/ 3395602 w 12192000"/>
              <a:gd name="connsiteY35" fmla="*/ 1893639 h 3781151"/>
              <a:gd name="connsiteX36" fmla="*/ 3430100 w 12192000"/>
              <a:gd name="connsiteY36" fmla="*/ 1867444 h 3781151"/>
              <a:gd name="connsiteX37" fmla="*/ 3437914 w 12192000"/>
              <a:gd name="connsiteY37" fmla="*/ 1869491 h 3781151"/>
              <a:gd name="connsiteX38" fmla="*/ 3438972 w 12192000"/>
              <a:gd name="connsiteY38" fmla="*/ 1871208 h 3781151"/>
              <a:gd name="connsiteX39" fmla="*/ 3547723 w 12192000"/>
              <a:gd name="connsiteY39" fmla="*/ 1831216 h 3781151"/>
              <a:gd name="connsiteX40" fmla="*/ 3572350 w 12192000"/>
              <a:gd name="connsiteY40" fmla="*/ 1826069 h 3781151"/>
              <a:gd name="connsiteX41" fmla="*/ 3575291 w 12192000"/>
              <a:gd name="connsiteY41" fmla="*/ 1827289 h 3781151"/>
              <a:gd name="connsiteX42" fmla="*/ 3595183 w 12192000"/>
              <a:gd name="connsiteY42" fmla="*/ 1816299 h 3781151"/>
              <a:gd name="connsiteX43" fmla="*/ 3611353 w 12192000"/>
              <a:gd name="connsiteY43" fmla="*/ 1798929 h 3781151"/>
              <a:gd name="connsiteX44" fmla="*/ 3825586 w 12192000"/>
              <a:gd name="connsiteY44" fmla="*/ 1798552 h 3781151"/>
              <a:gd name="connsiteX45" fmla="*/ 4166327 w 12192000"/>
              <a:gd name="connsiteY45" fmla="*/ 1747015 h 3781151"/>
              <a:gd name="connsiteX46" fmla="*/ 4437661 w 12192000"/>
              <a:gd name="connsiteY46" fmla="*/ 1663068 h 3781151"/>
              <a:gd name="connsiteX47" fmla="*/ 4510862 w 12192000"/>
              <a:gd name="connsiteY47" fmla="*/ 1665514 h 3781151"/>
              <a:gd name="connsiteX48" fmla="*/ 4573217 w 12192000"/>
              <a:gd name="connsiteY48" fmla="*/ 1633854 h 3781151"/>
              <a:gd name="connsiteX49" fmla="*/ 4605137 w 12192000"/>
              <a:gd name="connsiteY49" fmla="*/ 1644474 h 3781151"/>
              <a:gd name="connsiteX50" fmla="*/ 4623509 w 12192000"/>
              <a:gd name="connsiteY50" fmla="*/ 1643919 h 3781151"/>
              <a:gd name="connsiteX51" fmla="*/ 4629310 w 12192000"/>
              <a:gd name="connsiteY51" fmla="*/ 1653854 h 3781151"/>
              <a:gd name="connsiteX52" fmla="*/ 4657404 w 12192000"/>
              <a:gd name="connsiteY52" fmla="*/ 1660247 h 3781151"/>
              <a:gd name="connsiteX53" fmla="*/ 4691044 w 12192000"/>
              <a:gd name="connsiteY53" fmla="*/ 1656408 h 3781151"/>
              <a:gd name="connsiteX54" fmla="*/ 4850032 w 12192000"/>
              <a:gd name="connsiteY54" fmla="*/ 1626917 h 3781151"/>
              <a:gd name="connsiteX55" fmla="*/ 4945654 w 12192000"/>
              <a:gd name="connsiteY55" fmla="*/ 1615689 h 3781151"/>
              <a:gd name="connsiteX56" fmla="*/ 4982770 w 12192000"/>
              <a:gd name="connsiteY56" fmla="*/ 1621504 h 3781151"/>
              <a:gd name="connsiteX57" fmla="*/ 5034068 w 12192000"/>
              <a:gd name="connsiteY57" fmla="*/ 1622846 h 3781151"/>
              <a:gd name="connsiteX58" fmla="*/ 5157133 w 12192000"/>
              <a:gd name="connsiteY58" fmla="*/ 1608775 h 3781151"/>
              <a:gd name="connsiteX59" fmla="*/ 5331645 w 12192000"/>
              <a:gd name="connsiteY59" fmla="*/ 1590152 h 3781151"/>
              <a:gd name="connsiteX60" fmla="*/ 5339977 w 12192000"/>
              <a:gd name="connsiteY60" fmla="*/ 1596841 h 3781151"/>
              <a:gd name="connsiteX61" fmla="*/ 5400314 w 12192000"/>
              <a:gd name="connsiteY61" fmla="*/ 1588177 h 3781151"/>
              <a:gd name="connsiteX62" fmla="*/ 5607257 w 12192000"/>
              <a:gd name="connsiteY62" fmla="*/ 1505972 h 3781151"/>
              <a:gd name="connsiteX63" fmla="*/ 5725292 w 12192000"/>
              <a:gd name="connsiteY63" fmla="*/ 1490473 h 3781151"/>
              <a:gd name="connsiteX64" fmla="*/ 5767898 w 12192000"/>
              <a:gd name="connsiteY64" fmla="*/ 1493335 h 3781151"/>
              <a:gd name="connsiteX65" fmla="*/ 5839240 w 12192000"/>
              <a:gd name="connsiteY65" fmla="*/ 1497610 h 3781151"/>
              <a:gd name="connsiteX66" fmla="*/ 5905402 w 12192000"/>
              <a:gd name="connsiteY66" fmla="*/ 1514878 h 3781151"/>
              <a:gd name="connsiteX67" fmla="*/ 5964698 w 12192000"/>
              <a:gd name="connsiteY67" fmla="*/ 1489113 h 3781151"/>
              <a:gd name="connsiteX68" fmla="*/ 6017881 w 12192000"/>
              <a:gd name="connsiteY68" fmla="*/ 1478726 h 3781151"/>
              <a:gd name="connsiteX69" fmla="*/ 6023244 w 12192000"/>
              <a:gd name="connsiteY69" fmla="*/ 1485861 h 3781151"/>
              <a:gd name="connsiteX70" fmla="*/ 6030193 w 12192000"/>
              <a:gd name="connsiteY70" fmla="*/ 1485330 h 3781151"/>
              <a:gd name="connsiteX71" fmla="*/ 6032755 w 12192000"/>
              <a:gd name="connsiteY71" fmla="*/ 1476614 h 3781151"/>
              <a:gd name="connsiteX72" fmla="*/ 6114491 w 12192000"/>
              <a:gd name="connsiteY72" fmla="*/ 1435020 h 3781151"/>
              <a:gd name="connsiteX73" fmla="*/ 6228089 w 12192000"/>
              <a:gd name="connsiteY73" fmla="*/ 1392213 h 3781151"/>
              <a:gd name="connsiteX74" fmla="*/ 6266132 w 12192000"/>
              <a:gd name="connsiteY74" fmla="*/ 1396181 h 3781151"/>
              <a:gd name="connsiteX75" fmla="*/ 6266284 w 12192000"/>
              <a:gd name="connsiteY75" fmla="*/ 1396172 h 3781151"/>
              <a:gd name="connsiteX76" fmla="*/ 6267815 w 12192000"/>
              <a:gd name="connsiteY76" fmla="*/ 1401423 h 3781151"/>
              <a:gd name="connsiteX77" fmla="*/ 6277660 w 12192000"/>
              <a:gd name="connsiteY77" fmla="*/ 1400632 h 3781151"/>
              <a:gd name="connsiteX78" fmla="*/ 6290206 w 12192000"/>
              <a:gd name="connsiteY78" fmla="*/ 1395045 h 3781151"/>
              <a:gd name="connsiteX79" fmla="*/ 6318021 w 12192000"/>
              <a:gd name="connsiteY79" fmla="*/ 1401415 h 3781151"/>
              <a:gd name="connsiteX80" fmla="*/ 6319318 w 12192000"/>
              <a:gd name="connsiteY80" fmla="*/ 1402047 h 3781151"/>
              <a:gd name="connsiteX81" fmla="*/ 6391161 w 12192000"/>
              <a:gd name="connsiteY81" fmla="*/ 1439443 h 3781151"/>
              <a:gd name="connsiteX82" fmla="*/ 6458507 w 12192000"/>
              <a:gd name="connsiteY82" fmla="*/ 1506631 h 3781151"/>
              <a:gd name="connsiteX83" fmla="*/ 6567007 w 12192000"/>
              <a:gd name="connsiteY83" fmla="*/ 1543856 h 3781151"/>
              <a:gd name="connsiteX84" fmla="*/ 6607554 w 12192000"/>
              <a:gd name="connsiteY84" fmla="*/ 1553791 h 3781151"/>
              <a:gd name="connsiteX85" fmla="*/ 6731017 w 12192000"/>
              <a:gd name="connsiteY85" fmla="*/ 1571341 h 3781151"/>
              <a:gd name="connsiteX86" fmla="*/ 6734116 w 12192000"/>
              <a:gd name="connsiteY86" fmla="*/ 1568435 h 3781151"/>
              <a:gd name="connsiteX87" fmla="*/ 6918249 w 12192000"/>
              <a:gd name="connsiteY87" fmla="*/ 1468691 h 3781151"/>
              <a:gd name="connsiteX88" fmla="*/ 7067518 w 12192000"/>
              <a:gd name="connsiteY88" fmla="*/ 1422257 h 3781151"/>
              <a:gd name="connsiteX89" fmla="*/ 7124203 w 12192000"/>
              <a:gd name="connsiteY89" fmla="*/ 1416853 h 3781151"/>
              <a:gd name="connsiteX90" fmla="*/ 7218949 w 12192000"/>
              <a:gd name="connsiteY90" fmla="*/ 1407112 h 3781151"/>
              <a:gd name="connsiteX91" fmla="*/ 7298895 w 12192000"/>
              <a:gd name="connsiteY91" fmla="*/ 1427110 h 3781151"/>
              <a:gd name="connsiteX92" fmla="*/ 7374497 w 12192000"/>
              <a:gd name="connsiteY92" fmla="*/ 1408155 h 3781151"/>
              <a:gd name="connsiteX93" fmla="*/ 7380250 w 12192000"/>
              <a:gd name="connsiteY93" fmla="*/ 1368474 h 3781151"/>
              <a:gd name="connsiteX94" fmla="*/ 7464957 w 12192000"/>
              <a:gd name="connsiteY94" fmla="*/ 1359648 h 3781151"/>
              <a:gd name="connsiteX95" fmla="*/ 7594747 w 12192000"/>
              <a:gd name="connsiteY95" fmla="*/ 1350130 h 3781151"/>
              <a:gd name="connsiteX96" fmla="*/ 7666555 w 12192000"/>
              <a:gd name="connsiteY96" fmla="*/ 1335529 h 3781151"/>
              <a:gd name="connsiteX97" fmla="*/ 7866007 w 12192000"/>
              <a:gd name="connsiteY97" fmla="*/ 1305544 h 3781151"/>
              <a:gd name="connsiteX98" fmla="*/ 8068308 w 12192000"/>
              <a:gd name="connsiteY98" fmla="*/ 1283051 h 3781151"/>
              <a:gd name="connsiteX99" fmla="*/ 8202385 w 12192000"/>
              <a:gd name="connsiteY99" fmla="*/ 1312300 h 3781151"/>
              <a:gd name="connsiteX100" fmla="*/ 8367138 w 12192000"/>
              <a:gd name="connsiteY100" fmla="*/ 1289211 h 3781151"/>
              <a:gd name="connsiteX101" fmla="*/ 8396799 w 12192000"/>
              <a:gd name="connsiteY101" fmla="*/ 1291584 h 3781151"/>
              <a:gd name="connsiteX102" fmla="*/ 8672452 w 12192000"/>
              <a:gd name="connsiteY102" fmla="*/ 1135782 h 3781151"/>
              <a:gd name="connsiteX103" fmla="*/ 8824768 w 12192000"/>
              <a:gd name="connsiteY103" fmla="*/ 1121217 h 3781151"/>
              <a:gd name="connsiteX104" fmla="*/ 8909609 w 12192000"/>
              <a:gd name="connsiteY104" fmla="*/ 1087532 h 3781151"/>
              <a:gd name="connsiteX105" fmla="*/ 9036318 w 12192000"/>
              <a:gd name="connsiteY105" fmla="*/ 994500 h 3781151"/>
              <a:gd name="connsiteX106" fmla="*/ 9230382 w 12192000"/>
              <a:gd name="connsiteY106" fmla="*/ 955654 h 3781151"/>
              <a:gd name="connsiteX107" fmla="*/ 9347314 w 12192000"/>
              <a:gd name="connsiteY107" fmla="*/ 933744 h 3781151"/>
              <a:gd name="connsiteX108" fmla="*/ 9492995 w 12192000"/>
              <a:gd name="connsiteY108" fmla="*/ 830749 h 3781151"/>
              <a:gd name="connsiteX109" fmla="*/ 9568501 w 12192000"/>
              <a:gd name="connsiteY109" fmla="*/ 787793 h 3781151"/>
              <a:gd name="connsiteX110" fmla="*/ 9691686 w 12192000"/>
              <a:gd name="connsiteY110" fmla="*/ 738088 h 3781151"/>
              <a:gd name="connsiteX111" fmla="*/ 9728219 w 12192000"/>
              <a:gd name="connsiteY111" fmla="*/ 719921 h 3781151"/>
              <a:gd name="connsiteX112" fmla="*/ 10080661 w 12192000"/>
              <a:gd name="connsiteY112" fmla="*/ 505423 h 3781151"/>
              <a:gd name="connsiteX113" fmla="*/ 10335073 w 12192000"/>
              <a:gd name="connsiteY113" fmla="*/ 523921 h 3781151"/>
              <a:gd name="connsiteX114" fmla="*/ 10593135 w 12192000"/>
              <a:gd name="connsiteY114" fmla="*/ 467427 h 3781151"/>
              <a:gd name="connsiteX115" fmla="*/ 10655931 w 12192000"/>
              <a:gd name="connsiteY115" fmla="*/ 401632 h 3781151"/>
              <a:gd name="connsiteX116" fmla="*/ 10695298 w 12192000"/>
              <a:gd name="connsiteY116" fmla="*/ 391761 h 3781151"/>
              <a:gd name="connsiteX117" fmla="*/ 10761489 w 12192000"/>
              <a:gd name="connsiteY117" fmla="*/ 380170 h 3781151"/>
              <a:gd name="connsiteX118" fmla="*/ 10853610 w 12192000"/>
              <a:gd name="connsiteY118" fmla="*/ 332449 h 3781151"/>
              <a:gd name="connsiteX119" fmla="*/ 11052930 w 12192000"/>
              <a:gd name="connsiteY119" fmla="*/ 280871 h 3781151"/>
              <a:gd name="connsiteX120" fmla="*/ 11359700 w 12192000"/>
              <a:gd name="connsiteY120" fmla="*/ 158445 h 3781151"/>
              <a:gd name="connsiteX121" fmla="*/ 11672425 w 12192000"/>
              <a:gd name="connsiteY121" fmla="*/ 31452 h 3781151"/>
              <a:gd name="connsiteX122" fmla="*/ 11912086 w 12192000"/>
              <a:gd name="connsiteY122" fmla="*/ 45240 h 3781151"/>
              <a:gd name="connsiteX0" fmla="*/ 11912086 w 12192000"/>
              <a:gd name="connsiteY0" fmla="*/ 45240 h 3781151"/>
              <a:gd name="connsiteX1" fmla="*/ 12178353 w 12192000"/>
              <a:gd name="connsiteY1" fmla="*/ 0 h 3781151"/>
              <a:gd name="connsiteX2" fmla="*/ 12192000 w 12192000"/>
              <a:gd name="connsiteY2" fmla="*/ 12672 h 3781151"/>
              <a:gd name="connsiteX3" fmla="*/ 12192000 w 12192000"/>
              <a:gd name="connsiteY3" fmla="*/ 3781151 h 3781151"/>
              <a:gd name="connsiteX4" fmla="*/ 0 w 12192000"/>
              <a:gd name="connsiteY4" fmla="*/ 3781151 h 3781151"/>
              <a:gd name="connsiteX5" fmla="*/ 0 w 12192000"/>
              <a:gd name="connsiteY5" fmla="*/ 3053542 h 3781151"/>
              <a:gd name="connsiteX6" fmla="*/ 8171 w 12192000"/>
              <a:gd name="connsiteY6" fmla="*/ 3051191 h 3781151"/>
              <a:gd name="connsiteX7" fmla="*/ 67297 w 12192000"/>
              <a:gd name="connsiteY7" fmla="*/ 3026485 h 3781151"/>
              <a:gd name="connsiteX8" fmla="*/ 156970 w 12192000"/>
              <a:gd name="connsiteY8" fmla="*/ 3066095 h 3781151"/>
              <a:gd name="connsiteX9" fmla="*/ 191925 w 12192000"/>
              <a:gd name="connsiteY9" fmla="*/ 3069149 h 3781151"/>
              <a:gd name="connsiteX10" fmla="*/ 260901 w 12192000"/>
              <a:gd name="connsiteY10" fmla="*/ 3111386 h 3781151"/>
              <a:gd name="connsiteX11" fmla="*/ 408315 w 12192000"/>
              <a:gd name="connsiteY11" fmla="*/ 2967418 h 3781151"/>
              <a:gd name="connsiteX12" fmla="*/ 658076 w 12192000"/>
              <a:gd name="connsiteY12" fmla="*/ 2930787 h 3781151"/>
              <a:gd name="connsiteX13" fmla="*/ 851279 w 12192000"/>
              <a:gd name="connsiteY13" fmla="*/ 2924771 h 3781151"/>
              <a:gd name="connsiteX14" fmla="*/ 1047040 w 12192000"/>
              <a:gd name="connsiteY14" fmla="*/ 2826828 h 3781151"/>
              <a:gd name="connsiteX15" fmla="*/ 1377085 w 12192000"/>
              <a:gd name="connsiteY15" fmla="*/ 2735410 h 3781151"/>
              <a:gd name="connsiteX16" fmla="*/ 1465015 w 12192000"/>
              <a:gd name="connsiteY16" fmla="*/ 2734757 h 3781151"/>
              <a:gd name="connsiteX17" fmla="*/ 1679251 w 12192000"/>
              <a:gd name="connsiteY17" fmla="*/ 2712367 h 3781151"/>
              <a:gd name="connsiteX18" fmla="*/ 1865161 w 12192000"/>
              <a:gd name="connsiteY18" fmla="*/ 2663121 h 3781151"/>
              <a:gd name="connsiteX19" fmla="*/ 1977927 w 12192000"/>
              <a:gd name="connsiteY19" fmla="*/ 2642448 h 3781151"/>
              <a:gd name="connsiteX20" fmla="*/ 2023175 w 12192000"/>
              <a:gd name="connsiteY20" fmla="*/ 2648402 h 3781151"/>
              <a:gd name="connsiteX21" fmla="*/ 2040685 w 12192000"/>
              <a:gd name="connsiteY21" fmla="*/ 2652651 h 3781151"/>
              <a:gd name="connsiteX22" fmla="*/ 2057102 w 12192000"/>
              <a:gd name="connsiteY22" fmla="*/ 2645758 h 3781151"/>
              <a:gd name="connsiteX23" fmla="*/ 2052057 w 12192000"/>
              <a:gd name="connsiteY23" fmla="*/ 2618002 h 3781151"/>
              <a:gd name="connsiteX24" fmla="*/ 2052988 w 12192000"/>
              <a:gd name="connsiteY24" fmla="*/ 2617321 h 3781151"/>
              <a:gd name="connsiteX25" fmla="*/ 2075835 w 12192000"/>
              <a:gd name="connsiteY25" fmla="*/ 2625051 h 3781151"/>
              <a:gd name="connsiteX26" fmla="*/ 2105280 w 12192000"/>
              <a:gd name="connsiteY26" fmla="*/ 2621772 h 3781151"/>
              <a:gd name="connsiteX27" fmla="*/ 2271487 w 12192000"/>
              <a:gd name="connsiteY27" fmla="*/ 2559602 h 3781151"/>
              <a:gd name="connsiteX28" fmla="*/ 2450874 w 12192000"/>
              <a:gd name="connsiteY28" fmla="*/ 2540963 h 3781151"/>
              <a:gd name="connsiteX29" fmla="*/ 2507266 w 12192000"/>
              <a:gd name="connsiteY29" fmla="*/ 2511976 h 3781151"/>
              <a:gd name="connsiteX30" fmla="*/ 2641503 w 12192000"/>
              <a:gd name="connsiteY30" fmla="*/ 2426341 h 3781151"/>
              <a:gd name="connsiteX31" fmla="*/ 2795149 w 12192000"/>
              <a:gd name="connsiteY31" fmla="*/ 2294935 h 3781151"/>
              <a:gd name="connsiteX32" fmla="*/ 2957554 w 12192000"/>
              <a:gd name="connsiteY32" fmla="*/ 2180877 h 3781151"/>
              <a:gd name="connsiteX33" fmla="*/ 3003677 w 12192000"/>
              <a:gd name="connsiteY33" fmla="*/ 2154878 h 3781151"/>
              <a:gd name="connsiteX34" fmla="*/ 3303290 w 12192000"/>
              <a:gd name="connsiteY34" fmla="*/ 1995084 h 3781151"/>
              <a:gd name="connsiteX35" fmla="*/ 3395602 w 12192000"/>
              <a:gd name="connsiteY35" fmla="*/ 1893639 h 3781151"/>
              <a:gd name="connsiteX36" fmla="*/ 3430100 w 12192000"/>
              <a:gd name="connsiteY36" fmla="*/ 1867444 h 3781151"/>
              <a:gd name="connsiteX37" fmla="*/ 3437914 w 12192000"/>
              <a:gd name="connsiteY37" fmla="*/ 1869491 h 3781151"/>
              <a:gd name="connsiteX38" fmla="*/ 3438972 w 12192000"/>
              <a:gd name="connsiteY38" fmla="*/ 1871208 h 3781151"/>
              <a:gd name="connsiteX39" fmla="*/ 3547723 w 12192000"/>
              <a:gd name="connsiteY39" fmla="*/ 1831216 h 3781151"/>
              <a:gd name="connsiteX40" fmla="*/ 3572350 w 12192000"/>
              <a:gd name="connsiteY40" fmla="*/ 1826069 h 3781151"/>
              <a:gd name="connsiteX41" fmla="*/ 3575291 w 12192000"/>
              <a:gd name="connsiteY41" fmla="*/ 1827289 h 3781151"/>
              <a:gd name="connsiteX42" fmla="*/ 3595183 w 12192000"/>
              <a:gd name="connsiteY42" fmla="*/ 1816299 h 3781151"/>
              <a:gd name="connsiteX43" fmla="*/ 3611353 w 12192000"/>
              <a:gd name="connsiteY43" fmla="*/ 1798929 h 3781151"/>
              <a:gd name="connsiteX44" fmla="*/ 3825586 w 12192000"/>
              <a:gd name="connsiteY44" fmla="*/ 1798552 h 3781151"/>
              <a:gd name="connsiteX45" fmla="*/ 4166327 w 12192000"/>
              <a:gd name="connsiteY45" fmla="*/ 1747015 h 3781151"/>
              <a:gd name="connsiteX46" fmla="*/ 4437661 w 12192000"/>
              <a:gd name="connsiteY46" fmla="*/ 1663068 h 3781151"/>
              <a:gd name="connsiteX47" fmla="*/ 4510862 w 12192000"/>
              <a:gd name="connsiteY47" fmla="*/ 1665514 h 3781151"/>
              <a:gd name="connsiteX48" fmla="*/ 4573217 w 12192000"/>
              <a:gd name="connsiteY48" fmla="*/ 1633854 h 3781151"/>
              <a:gd name="connsiteX49" fmla="*/ 4605137 w 12192000"/>
              <a:gd name="connsiteY49" fmla="*/ 1644474 h 3781151"/>
              <a:gd name="connsiteX50" fmla="*/ 4623509 w 12192000"/>
              <a:gd name="connsiteY50" fmla="*/ 1643919 h 3781151"/>
              <a:gd name="connsiteX51" fmla="*/ 4629310 w 12192000"/>
              <a:gd name="connsiteY51" fmla="*/ 1653854 h 3781151"/>
              <a:gd name="connsiteX52" fmla="*/ 4657404 w 12192000"/>
              <a:gd name="connsiteY52" fmla="*/ 1660247 h 3781151"/>
              <a:gd name="connsiteX53" fmla="*/ 4691044 w 12192000"/>
              <a:gd name="connsiteY53" fmla="*/ 1656408 h 3781151"/>
              <a:gd name="connsiteX54" fmla="*/ 4850032 w 12192000"/>
              <a:gd name="connsiteY54" fmla="*/ 1626917 h 3781151"/>
              <a:gd name="connsiteX55" fmla="*/ 4945654 w 12192000"/>
              <a:gd name="connsiteY55" fmla="*/ 1615689 h 3781151"/>
              <a:gd name="connsiteX56" fmla="*/ 4982770 w 12192000"/>
              <a:gd name="connsiteY56" fmla="*/ 1621504 h 3781151"/>
              <a:gd name="connsiteX57" fmla="*/ 5034068 w 12192000"/>
              <a:gd name="connsiteY57" fmla="*/ 1622846 h 3781151"/>
              <a:gd name="connsiteX58" fmla="*/ 5157133 w 12192000"/>
              <a:gd name="connsiteY58" fmla="*/ 1608775 h 3781151"/>
              <a:gd name="connsiteX59" fmla="*/ 5331645 w 12192000"/>
              <a:gd name="connsiteY59" fmla="*/ 1590152 h 3781151"/>
              <a:gd name="connsiteX60" fmla="*/ 5339977 w 12192000"/>
              <a:gd name="connsiteY60" fmla="*/ 1596841 h 3781151"/>
              <a:gd name="connsiteX61" fmla="*/ 5400314 w 12192000"/>
              <a:gd name="connsiteY61" fmla="*/ 1588177 h 3781151"/>
              <a:gd name="connsiteX62" fmla="*/ 5607257 w 12192000"/>
              <a:gd name="connsiteY62" fmla="*/ 1505972 h 3781151"/>
              <a:gd name="connsiteX63" fmla="*/ 5725292 w 12192000"/>
              <a:gd name="connsiteY63" fmla="*/ 1490473 h 3781151"/>
              <a:gd name="connsiteX64" fmla="*/ 5767898 w 12192000"/>
              <a:gd name="connsiteY64" fmla="*/ 1493335 h 3781151"/>
              <a:gd name="connsiteX65" fmla="*/ 5839240 w 12192000"/>
              <a:gd name="connsiteY65" fmla="*/ 1497610 h 3781151"/>
              <a:gd name="connsiteX66" fmla="*/ 5905402 w 12192000"/>
              <a:gd name="connsiteY66" fmla="*/ 1514878 h 3781151"/>
              <a:gd name="connsiteX67" fmla="*/ 5964698 w 12192000"/>
              <a:gd name="connsiteY67" fmla="*/ 1489113 h 3781151"/>
              <a:gd name="connsiteX68" fmla="*/ 6017881 w 12192000"/>
              <a:gd name="connsiteY68" fmla="*/ 1478726 h 3781151"/>
              <a:gd name="connsiteX69" fmla="*/ 6023244 w 12192000"/>
              <a:gd name="connsiteY69" fmla="*/ 1485861 h 3781151"/>
              <a:gd name="connsiteX70" fmla="*/ 6030193 w 12192000"/>
              <a:gd name="connsiteY70" fmla="*/ 1485330 h 3781151"/>
              <a:gd name="connsiteX71" fmla="*/ 6032755 w 12192000"/>
              <a:gd name="connsiteY71" fmla="*/ 1476614 h 3781151"/>
              <a:gd name="connsiteX72" fmla="*/ 6114491 w 12192000"/>
              <a:gd name="connsiteY72" fmla="*/ 1435020 h 3781151"/>
              <a:gd name="connsiteX73" fmla="*/ 6228089 w 12192000"/>
              <a:gd name="connsiteY73" fmla="*/ 1392213 h 3781151"/>
              <a:gd name="connsiteX74" fmla="*/ 6266132 w 12192000"/>
              <a:gd name="connsiteY74" fmla="*/ 1396181 h 3781151"/>
              <a:gd name="connsiteX75" fmla="*/ 6266284 w 12192000"/>
              <a:gd name="connsiteY75" fmla="*/ 1396172 h 3781151"/>
              <a:gd name="connsiteX76" fmla="*/ 6267815 w 12192000"/>
              <a:gd name="connsiteY76" fmla="*/ 1401423 h 3781151"/>
              <a:gd name="connsiteX77" fmla="*/ 6277660 w 12192000"/>
              <a:gd name="connsiteY77" fmla="*/ 1400632 h 3781151"/>
              <a:gd name="connsiteX78" fmla="*/ 6290206 w 12192000"/>
              <a:gd name="connsiteY78" fmla="*/ 1395045 h 3781151"/>
              <a:gd name="connsiteX79" fmla="*/ 6318021 w 12192000"/>
              <a:gd name="connsiteY79" fmla="*/ 1401415 h 3781151"/>
              <a:gd name="connsiteX80" fmla="*/ 6319318 w 12192000"/>
              <a:gd name="connsiteY80" fmla="*/ 1402047 h 3781151"/>
              <a:gd name="connsiteX81" fmla="*/ 6391161 w 12192000"/>
              <a:gd name="connsiteY81" fmla="*/ 1439443 h 3781151"/>
              <a:gd name="connsiteX82" fmla="*/ 6458507 w 12192000"/>
              <a:gd name="connsiteY82" fmla="*/ 1506631 h 3781151"/>
              <a:gd name="connsiteX83" fmla="*/ 6567007 w 12192000"/>
              <a:gd name="connsiteY83" fmla="*/ 1543856 h 3781151"/>
              <a:gd name="connsiteX84" fmla="*/ 6607554 w 12192000"/>
              <a:gd name="connsiteY84" fmla="*/ 1553791 h 3781151"/>
              <a:gd name="connsiteX85" fmla="*/ 6731017 w 12192000"/>
              <a:gd name="connsiteY85" fmla="*/ 1571341 h 3781151"/>
              <a:gd name="connsiteX86" fmla="*/ 6734116 w 12192000"/>
              <a:gd name="connsiteY86" fmla="*/ 1568435 h 3781151"/>
              <a:gd name="connsiteX87" fmla="*/ 6918249 w 12192000"/>
              <a:gd name="connsiteY87" fmla="*/ 1468691 h 3781151"/>
              <a:gd name="connsiteX88" fmla="*/ 7067518 w 12192000"/>
              <a:gd name="connsiteY88" fmla="*/ 1422257 h 3781151"/>
              <a:gd name="connsiteX89" fmla="*/ 7124203 w 12192000"/>
              <a:gd name="connsiteY89" fmla="*/ 1416853 h 3781151"/>
              <a:gd name="connsiteX90" fmla="*/ 7218949 w 12192000"/>
              <a:gd name="connsiteY90" fmla="*/ 1407112 h 3781151"/>
              <a:gd name="connsiteX91" fmla="*/ 7298895 w 12192000"/>
              <a:gd name="connsiteY91" fmla="*/ 1427110 h 3781151"/>
              <a:gd name="connsiteX92" fmla="*/ 7374497 w 12192000"/>
              <a:gd name="connsiteY92" fmla="*/ 1408155 h 3781151"/>
              <a:gd name="connsiteX93" fmla="*/ 7380250 w 12192000"/>
              <a:gd name="connsiteY93" fmla="*/ 1368474 h 3781151"/>
              <a:gd name="connsiteX94" fmla="*/ 7464957 w 12192000"/>
              <a:gd name="connsiteY94" fmla="*/ 1359648 h 3781151"/>
              <a:gd name="connsiteX95" fmla="*/ 7594747 w 12192000"/>
              <a:gd name="connsiteY95" fmla="*/ 1350130 h 3781151"/>
              <a:gd name="connsiteX96" fmla="*/ 7666555 w 12192000"/>
              <a:gd name="connsiteY96" fmla="*/ 1335529 h 3781151"/>
              <a:gd name="connsiteX97" fmla="*/ 7866007 w 12192000"/>
              <a:gd name="connsiteY97" fmla="*/ 1305544 h 3781151"/>
              <a:gd name="connsiteX98" fmla="*/ 8068308 w 12192000"/>
              <a:gd name="connsiteY98" fmla="*/ 1283051 h 3781151"/>
              <a:gd name="connsiteX99" fmla="*/ 8202385 w 12192000"/>
              <a:gd name="connsiteY99" fmla="*/ 1312300 h 3781151"/>
              <a:gd name="connsiteX100" fmla="*/ 8367138 w 12192000"/>
              <a:gd name="connsiteY100" fmla="*/ 1289211 h 3781151"/>
              <a:gd name="connsiteX101" fmla="*/ 8396799 w 12192000"/>
              <a:gd name="connsiteY101" fmla="*/ 1291584 h 3781151"/>
              <a:gd name="connsiteX102" fmla="*/ 8824768 w 12192000"/>
              <a:gd name="connsiteY102" fmla="*/ 1121217 h 3781151"/>
              <a:gd name="connsiteX103" fmla="*/ 8909609 w 12192000"/>
              <a:gd name="connsiteY103" fmla="*/ 1087532 h 3781151"/>
              <a:gd name="connsiteX104" fmla="*/ 9036318 w 12192000"/>
              <a:gd name="connsiteY104" fmla="*/ 994500 h 3781151"/>
              <a:gd name="connsiteX105" fmla="*/ 9230382 w 12192000"/>
              <a:gd name="connsiteY105" fmla="*/ 955654 h 3781151"/>
              <a:gd name="connsiteX106" fmla="*/ 9347314 w 12192000"/>
              <a:gd name="connsiteY106" fmla="*/ 933744 h 3781151"/>
              <a:gd name="connsiteX107" fmla="*/ 9492995 w 12192000"/>
              <a:gd name="connsiteY107" fmla="*/ 830749 h 3781151"/>
              <a:gd name="connsiteX108" fmla="*/ 9568501 w 12192000"/>
              <a:gd name="connsiteY108" fmla="*/ 787793 h 3781151"/>
              <a:gd name="connsiteX109" fmla="*/ 9691686 w 12192000"/>
              <a:gd name="connsiteY109" fmla="*/ 738088 h 3781151"/>
              <a:gd name="connsiteX110" fmla="*/ 9728219 w 12192000"/>
              <a:gd name="connsiteY110" fmla="*/ 719921 h 3781151"/>
              <a:gd name="connsiteX111" fmla="*/ 10080661 w 12192000"/>
              <a:gd name="connsiteY111" fmla="*/ 505423 h 3781151"/>
              <a:gd name="connsiteX112" fmla="*/ 10335073 w 12192000"/>
              <a:gd name="connsiteY112" fmla="*/ 523921 h 3781151"/>
              <a:gd name="connsiteX113" fmla="*/ 10593135 w 12192000"/>
              <a:gd name="connsiteY113" fmla="*/ 467427 h 3781151"/>
              <a:gd name="connsiteX114" fmla="*/ 10655931 w 12192000"/>
              <a:gd name="connsiteY114" fmla="*/ 401632 h 3781151"/>
              <a:gd name="connsiteX115" fmla="*/ 10695298 w 12192000"/>
              <a:gd name="connsiteY115" fmla="*/ 391761 h 3781151"/>
              <a:gd name="connsiteX116" fmla="*/ 10761489 w 12192000"/>
              <a:gd name="connsiteY116" fmla="*/ 380170 h 3781151"/>
              <a:gd name="connsiteX117" fmla="*/ 10853610 w 12192000"/>
              <a:gd name="connsiteY117" fmla="*/ 332449 h 3781151"/>
              <a:gd name="connsiteX118" fmla="*/ 11052930 w 12192000"/>
              <a:gd name="connsiteY118" fmla="*/ 280871 h 3781151"/>
              <a:gd name="connsiteX119" fmla="*/ 11359700 w 12192000"/>
              <a:gd name="connsiteY119" fmla="*/ 158445 h 3781151"/>
              <a:gd name="connsiteX120" fmla="*/ 11672425 w 12192000"/>
              <a:gd name="connsiteY120" fmla="*/ 31452 h 3781151"/>
              <a:gd name="connsiteX121" fmla="*/ 11912086 w 12192000"/>
              <a:gd name="connsiteY121" fmla="*/ 45240 h 3781151"/>
              <a:gd name="connsiteX0" fmla="*/ 11912086 w 12192000"/>
              <a:gd name="connsiteY0" fmla="*/ 45240 h 3781151"/>
              <a:gd name="connsiteX1" fmla="*/ 12178353 w 12192000"/>
              <a:gd name="connsiteY1" fmla="*/ 0 h 3781151"/>
              <a:gd name="connsiteX2" fmla="*/ 12192000 w 12192000"/>
              <a:gd name="connsiteY2" fmla="*/ 12672 h 3781151"/>
              <a:gd name="connsiteX3" fmla="*/ 12192000 w 12192000"/>
              <a:gd name="connsiteY3" fmla="*/ 3781151 h 3781151"/>
              <a:gd name="connsiteX4" fmla="*/ 0 w 12192000"/>
              <a:gd name="connsiteY4" fmla="*/ 3781151 h 3781151"/>
              <a:gd name="connsiteX5" fmla="*/ 0 w 12192000"/>
              <a:gd name="connsiteY5" fmla="*/ 3053542 h 3781151"/>
              <a:gd name="connsiteX6" fmla="*/ 8171 w 12192000"/>
              <a:gd name="connsiteY6" fmla="*/ 3051191 h 3781151"/>
              <a:gd name="connsiteX7" fmla="*/ 67297 w 12192000"/>
              <a:gd name="connsiteY7" fmla="*/ 3026485 h 3781151"/>
              <a:gd name="connsiteX8" fmla="*/ 156970 w 12192000"/>
              <a:gd name="connsiteY8" fmla="*/ 3066095 h 3781151"/>
              <a:gd name="connsiteX9" fmla="*/ 191925 w 12192000"/>
              <a:gd name="connsiteY9" fmla="*/ 3069149 h 3781151"/>
              <a:gd name="connsiteX10" fmla="*/ 260901 w 12192000"/>
              <a:gd name="connsiteY10" fmla="*/ 3111386 h 3781151"/>
              <a:gd name="connsiteX11" fmla="*/ 408315 w 12192000"/>
              <a:gd name="connsiteY11" fmla="*/ 2967418 h 3781151"/>
              <a:gd name="connsiteX12" fmla="*/ 658076 w 12192000"/>
              <a:gd name="connsiteY12" fmla="*/ 2930787 h 3781151"/>
              <a:gd name="connsiteX13" fmla="*/ 851279 w 12192000"/>
              <a:gd name="connsiteY13" fmla="*/ 2924771 h 3781151"/>
              <a:gd name="connsiteX14" fmla="*/ 1047040 w 12192000"/>
              <a:gd name="connsiteY14" fmla="*/ 2826828 h 3781151"/>
              <a:gd name="connsiteX15" fmla="*/ 1377085 w 12192000"/>
              <a:gd name="connsiteY15" fmla="*/ 2735410 h 3781151"/>
              <a:gd name="connsiteX16" fmla="*/ 1465015 w 12192000"/>
              <a:gd name="connsiteY16" fmla="*/ 2734757 h 3781151"/>
              <a:gd name="connsiteX17" fmla="*/ 1679251 w 12192000"/>
              <a:gd name="connsiteY17" fmla="*/ 2712367 h 3781151"/>
              <a:gd name="connsiteX18" fmla="*/ 1865161 w 12192000"/>
              <a:gd name="connsiteY18" fmla="*/ 2663121 h 3781151"/>
              <a:gd name="connsiteX19" fmla="*/ 1977927 w 12192000"/>
              <a:gd name="connsiteY19" fmla="*/ 2642448 h 3781151"/>
              <a:gd name="connsiteX20" fmla="*/ 2023175 w 12192000"/>
              <a:gd name="connsiteY20" fmla="*/ 2648402 h 3781151"/>
              <a:gd name="connsiteX21" fmla="*/ 2040685 w 12192000"/>
              <a:gd name="connsiteY21" fmla="*/ 2652651 h 3781151"/>
              <a:gd name="connsiteX22" fmla="*/ 2057102 w 12192000"/>
              <a:gd name="connsiteY22" fmla="*/ 2645758 h 3781151"/>
              <a:gd name="connsiteX23" fmla="*/ 2052057 w 12192000"/>
              <a:gd name="connsiteY23" fmla="*/ 2618002 h 3781151"/>
              <a:gd name="connsiteX24" fmla="*/ 2052988 w 12192000"/>
              <a:gd name="connsiteY24" fmla="*/ 2617321 h 3781151"/>
              <a:gd name="connsiteX25" fmla="*/ 2075835 w 12192000"/>
              <a:gd name="connsiteY25" fmla="*/ 2625051 h 3781151"/>
              <a:gd name="connsiteX26" fmla="*/ 2105280 w 12192000"/>
              <a:gd name="connsiteY26" fmla="*/ 2621772 h 3781151"/>
              <a:gd name="connsiteX27" fmla="*/ 2271487 w 12192000"/>
              <a:gd name="connsiteY27" fmla="*/ 2559602 h 3781151"/>
              <a:gd name="connsiteX28" fmla="*/ 2450874 w 12192000"/>
              <a:gd name="connsiteY28" fmla="*/ 2540963 h 3781151"/>
              <a:gd name="connsiteX29" fmla="*/ 2507266 w 12192000"/>
              <a:gd name="connsiteY29" fmla="*/ 2511976 h 3781151"/>
              <a:gd name="connsiteX30" fmla="*/ 2641503 w 12192000"/>
              <a:gd name="connsiteY30" fmla="*/ 2426341 h 3781151"/>
              <a:gd name="connsiteX31" fmla="*/ 2795149 w 12192000"/>
              <a:gd name="connsiteY31" fmla="*/ 2294935 h 3781151"/>
              <a:gd name="connsiteX32" fmla="*/ 2957554 w 12192000"/>
              <a:gd name="connsiteY32" fmla="*/ 2180877 h 3781151"/>
              <a:gd name="connsiteX33" fmla="*/ 3003677 w 12192000"/>
              <a:gd name="connsiteY33" fmla="*/ 2154878 h 3781151"/>
              <a:gd name="connsiteX34" fmla="*/ 3303290 w 12192000"/>
              <a:gd name="connsiteY34" fmla="*/ 1995084 h 3781151"/>
              <a:gd name="connsiteX35" fmla="*/ 3395602 w 12192000"/>
              <a:gd name="connsiteY35" fmla="*/ 1893639 h 3781151"/>
              <a:gd name="connsiteX36" fmla="*/ 3430100 w 12192000"/>
              <a:gd name="connsiteY36" fmla="*/ 1867444 h 3781151"/>
              <a:gd name="connsiteX37" fmla="*/ 3437914 w 12192000"/>
              <a:gd name="connsiteY37" fmla="*/ 1869491 h 3781151"/>
              <a:gd name="connsiteX38" fmla="*/ 3438972 w 12192000"/>
              <a:gd name="connsiteY38" fmla="*/ 1871208 h 3781151"/>
              <a:gd name="connsiteX39" fmla="*/ 3547723 w 12192000"/>
              <a:gd name="connsiteY39" fmla="*/ 1831216 h 3781151"/>
              <a:gd name="connsiteX40" fmla="*/ 3572350 w 12192000"/>
              <a:gd name="connsiteY40" fmla="*/ 1826069 h 3781151"/>
              <a:gd name="connsiteX41" fmla="*/ 3575291 w 12192000"/>
              <a:gd name="connsiteY41" fmla="*/ 1827289 h 3781151"/>
              <a:gd name="connsiteX42" fmla="*/ 3595183 w 12192000"/>
              <a:gd name="connsiteY42" fmla="*/ 1816299 h 3781151"/>
              <a:gd name="connsiteX43" fmla="*/ 3611353 w 12192000"/>
              <a:gd name="connsiteY43" fmla="*/ 1798929 h 3781151"/>
              <a:gd name="connsiteX44" fmla="*/ 3825586 w 12192000"/>
              <a:gd name="connsiteY44" fmla="*/ 1798552 h 3781151"/>
              <a:gd name="connsiteX45" fmla="*/ 4166327 w 12192000"/>
              <a:gd name="connsiteY45" fmla="*/ 1747015 h 3781151"/>
              <a:gd name="connsiteX46" fmla="*/ 4437661 w 12192000"/>
              <a:gd name="connsiteY46" fmla="*/ 1663068 h 3781151"/>
              <a:gd name="connsiteX47" fmla="*/ 4510862 w 12192000"/>
              <a:gd name="connsiteY47" fmla="*/ 1665514 h 3781151"/>
              <a:gd name="connsiteX48" fmla="*/ 4573217 w 12192000"/>
              <a:gd name="connsiteY48" fmla="*/ 1633854 h 3781151"/>
              <a:gd name="connsiteX49" fmla="*/ 4605137 w 12192000"/>
              <a:gd name="connsiteY49" fmla="*/ 1644474 h 3781151"/>
              <a:gd name="connsiteX50" fmla="*/ 4623509 w 12192000"/>
              <a:gd name="connsiteY50" fmla="*/ 1643919 h 3781151"/>
              <a:gd name="connsiteX51" fmla="*/ 4629310 w 12192000"/>
              <a:gd name="connsiteY51" fmla="*/ 1653854 h 3781151"/>
              <a:gd name="connsiteX52" fmla="*/ 4657404 w 12192000"/>
              <a:gd name="connsiteY52" fmla="*/ 1660247 h 3781151"/>
              <a:gd name="connsiteX53" fmla="*/ 4691044 w 12192000"/>
              <a:gd name="connsiteY53" fmla="*/ 1656408 h 3781151"/>
              <a:gd name="connsiteX54" fmla="*/ 4850032 w 12192000"/>
              <a:gd name="connsiteY54" fmla="*/ 1626917 h 3781151"/>
              <a:gd name="connsiteX55" fmla="*/ 4945654 w 12192000"/>
              <a:gd name="connsiteY55" fmla="*/ 1615689 h 3781151"/>
              <a:gd name="connsiteX56" fmla="*/ 4982770 w 12192000"/>
              <a:gd name="connsiteY56" fmla="*/ 1621504 h 3781151"/>
              <a:gd name="connsiteX57" fmla="*/ 5034068 w 12192000"/>
              <a:gd name="connsiteY57" fmla="*/ 1622846 h 3781151"/>
              <a:gd name="connsiteX58" fmla="*/ 5157133 w 12192000"/>
              <a:gd name="connsiteY58" fmla="*/ 1608775 h 3781151"/>
              <a:gd name="connsiteX59" fmla="*/ 5331645 w 12192000"/>
              <a:gd name="connsiteY59" fmla="*/ 1590152 h 3781151"/>
              <a:gd name="connsiteX60" fmla="*/ 5339977 w 12192000"/>
              <a:gd name="connsiteY60" fmla="*/ 1596841 h 3781151"/>
              <a:gd name="connsiteX61" fmla="*/ 5400314 w 12192000"/>
              <a:gd name="connsiteY61" fmla="*/ 1588177 h 3781151"/>
              <a:gd name="connsiteX62" fmla="*/ 5607257 w 12192000"/>
              <a:gd name="connsiteY62" fmla="*/ 1505972 h 3781151"/>
              <a:gd name="connsiteX63" fmla="*/ 5725292 w 12192000"/>
              <a:gd name="connsiteY63" fmla="*/ 1490473 h 3781151"/>
              <a:gd name="connsiteX64" fmla="*/ 5767898 w 12192000"/>
              <a:gd name="connsiteY64" fmla="*/ 1493335 h 3781151"/>
              <a:gd name="connsiteX65" fmla="*/ 5839240 w 12192000"/>
              <a:gd name="connsiteY65" fmla="*/ 1497610 h 3781151"/>
              <a:gd name="connsiteX66" fmla="*/ 5905402 w 12192000"/>
              <a:gd name="connsiteY66" fmla="*/ 1514878 h 3781151"/>
              <a:gd name="connsiteX67" fmla="*/ 5964698 w 12192000"/>
              <a:gd name="connsiteY67" fmla="*/ 1489113 h 3781151"/>
              <a:gd name="connsiteX68" fmla="*/ 6017881 w 12192000"/>
              <a:gd name="connsiteY68" fmla="*/ 1478726 h 3781151"/>
              <a:gd name="connsiteX69" fmla="*/ 6023244 w 12192000"/>
              <a:gd name="connsiteY69" fmla="*/ 1485861 h 3781151"/>
              <a:gd name="connsiteX70" fmla="*/ 6030193 w 12192000"/>
              <a:gd name="connsiteY70" fmla="*/ 1485330 h 3781151"/>
              <a:gd name="connsiteX71" fmla="*/ 6032755 w 12192000"/>
              <a:gd name="connsiteY71" fmla="*/ 1476614 h 3781151"/>
              <a:gd name="connsiteX72" fmla="*/ 6114491 w 12192000"/>
              <a:gd name="connsiteY72" fmla="*/ 1435020 h 3781151"/>
              <a:gd name="connsiteX73" fmla="*/ 6228089 w 12192000"/>
              <a:gd name="connsiteY73" fmla="*/ 1392213 h 3781151"/>
              <a:gd name="connsiteX74" fmla="*/ 6266132 w 12192000"/>
              <a:gd name="connsiteY74" fmla="*/ 1396181 h 3781151"/>
              <a:gd name="connsiteX75" fmla="*/ 6266284 w 12192000"/>
              <a:gd name="connsiteY75" fmla="*/ 1396172 h 3781151"/>
              <a:gd name="connsiteX76" fmla="*/ 6267815 w 12192000"/>
              <a:gd name="connsiteY76" fmla="*/ 1401423 h 3781151"/>
              <a:gd name="connsiteX77" fmla="*/ 6277660 w 12192000"/>
              <a:gd name="connsiteY77" fmla="*/ 1400632 h 3781151"/>
              <a:gd name="connsiteX78" fmla="*/ 6290206 w 12192000"/>
              <a:gd name="connsiteY78" fmla="*/ 1395045 h 3781151"/>
              <a:gd name="connsiteX79" fmla="*/ 6318021 w 12192000"/>
              <a:gd name="connsiteY79" fmla="*/ 1401415 h 3781151"/>
              <a:gd name="connsiteX80" fmla="*/ 6319318 w 12192000"/>
              <a:gd name="connsiteY80" fmla="*/ 1402047 h 3781151"/>
              <a:gd name="connsiteX81" fmla="*/ 6391161 w 12192000"/>
              <a:gd name="connsiteY81" fmla="*/ 1439443 h 3781151"/>
              <a:gd name="connsiteX82" fmla="*/ 6458507 w 12192000"/>
              <a:gd name="connsiteY82" fmla="*/ 1506631 h 3781151"/>
              <a:gd name="connsiteX83" fmla="*/ 6567007 w 12192000"/>
              <a:gd name="connsiteY83" fmla="*/ 1543856 h 3781151"/>
              <a:gd name="connsiteX84" fmla="*/ 6607554 w 12192000"/>
              <a:gd name="connsiteY84" fmla="*/ 1553791 h 3781151"/>
              <a:gd name="connsiteX85" fmla="*/ 6731017 w 12192000"/>
              <a:gd name="connsiteY85" fmla="*/ 1571341 h 3781151"/>
              <a:gd name="connsiteX86" fmla="*/ 6734116 w 12192000"/>
              <a:gd name="connsiteY86" fmla="*/ 1568435 h 3781151"/>
              <a:gd name="connsiteX87" fmla="*/ 6918249 w 12192000"/>
              <a:gd name="connsiteY87" fmla="*/ 1468691 h 3781151"/>
              <a:gd name="connsiteX88" fmla="*/ 7067518 w 12192000"/>
              <a:gd name="connsiteY88" fmla="*/ 1422257 h 3781151"/>
              <a:gd name="connsiteX89" fmla="*/ 7124203 w 12192000"/>
              <a:gd name="connsiteY89" fmla="*/ 1416853 h 3781151"/>
              <a:gd name="connsiteX90" fmla="*/ 7218949 w 12192000"/>
              <a:gd name="connsiteY90" fmla="*/ 1407112 h 3781151"/>
              <a:gd name="connsiteX91" fmla="*/ 7298895 w 12192000"/>
              <a:gd name="connsiteY91" fmla="*/ 1427110 h 3781151"/>
              <a:gd name="connsiteX92" fmla="*/ 7374497 w 12192000"/>
              <a:gd name="connsiteY92" fmla="*/ 1408155 h 3781151"/>
              <a:gd name="connsiteX93" fmla="*/ 7380250 w 12192000"/>
              <a:gd name="connsiteY93" fmla="*/ 1368474 h 3781151"/>
              <a:gd name="connsiteX94" fmla="*/ 7464957 w 12192000"/>
              <a:gd name="connsiteY94" fmla="*/ 1359648 h 3781151"/>
              <a:gd name="connsiteX95" fmla="*/ 7594747 w 12192000"/>
              <a:gd name="connsiteY95" fmla="*/ 1350130 h 3781151"/>
              <a:gd name="connsiteX96" fmla="*/ 7666555 w 12192000"/>
              <a:gd name="connsiteY96" fmla="*/ 1335529 h 3781151"/>
              <a:gd name="connsiteX97" fmla="*/ 7866007 w 12192000"/>
              <a:gd name="connsiteY97" fmla="*/ 1305544 h 3781151"/>
              <a:gd name="connsiteX98" fmla="*/ 8068308 w 12192000"/>
              <a:gd name="connsiteY98" fmla="*/ 1283051 h 3781151"/>
              <a:gd name="connsiteX99" fmla="*/ 8202385 w 12192000"/>
              <a:gd name="connsiteY99" fmla="*/ 1312300 h 3781151"/>
              <a:gd name="connsiteX100" fmla="*/ 8367138 w 12192000"/>
              <a:gd name="connsiteY100" fmla="*/ 1289211 h 3781151"/>
              <a:gd name="connsiteX101" fmla="*/ 8396799 w 12192000"/>
              <a:gd name="connsiteY101" fmla="*/ 1291584 h 3781151"/>
              <a:gd name="connsiteX102" fmla="*/ 8824768 w 12192000"/>
              <a:gd name="connsiteY102" fmla="*/ 1121217 h 3781151"/>
              <a:gd name="connsiteX103" fmla="*/ 8909609 w 12192000"/>
              <a:gd name="connsiteY103" fmla="*/ 1087532 h 3781151"/>
              <a:gd name="connsiteX104" fmla="*/ 9036318 w 12192000"/>
              <a:gd name="connsiteY104" fmla="*/ 994500 h 3781151"/>
              <a:gd name="connsiteX105" fmla="*/ 9230382 w 12192000"/>
              <a:gd name="connsiteY105" fmla="*/ 955654 h 3781151"/>
              <a:gd name="connsiteX106" fmla="*/ 9347314 w 12192000"/>
              <a:gd name="connsiteY106" fmla="*/ 933744 h 3781151"/>
              <a:gd name="connsiteX107" fmla="*/ 9492995 w 12192000"/>
              <a:gd name="connsiteY107" fmla="*/ 830749 h 3781151"/>
              <a:gd name="connsiteX108" fmla="*/ 9568501 w 12192000"/>
              <a:gd name="connsiteY108" fmla="*/ 787793 h 3781151"/>
              <a:gd name="connsiteX109" fmla="*/ 9691686 w 12192000"/>
              <a:gd name="connsiteY109" fmla="*/ 738088 h 3781151"/>
              <a:gd name="connsiteX110" fmla="*/ 9728219 w 12192000"/>
              <a:gd name="connsiteY110" fmla="*/ 719921 h 3781151"/>
              <a:gd name="connsiteX111" fmla="*/ 10335073 w 12192000"/>
              <a:gd name="connsiteY111" fmla="*/ 523921 h 3781151"/>
              <a:gd name="connsiteX112" fmla="*/ 10593135 w 12192000"/>
              <a:gd name="connsiteY112" fmla="*/ 467427 h 3781151"/>
              <a:gd name="connsiteX113" fmla="*/ 10655931 w 12192000"/>
              <a:gd name="connsiteY113" fmla="*/ 401632 h 3781151"/>
              <a:gd name="connsiteX114" fmla="*/ 10695298 w 12192000"/>
              <a:gd name="connsiteY114" fmla="*/ 391761 h 3781151"/>
              <a:gd name="connsiteX115" fmla="*/ 10761489 w 12192000"/>
              <a:gd name="connsiteY115" fmla="*/ 380170 h 3781151"/>
              <a:gd name="connsiteX116" fmla="*/ 10853610 w 12192000"/>
              <a:gd name="connsiteY116" fmla="*/ 332449 h 3781151"/>
              <a:gd name="connsiteX117" fmla="*/ 11052930 w 12192000"/>
              <a:gd name="connsiteY117" fmla="*/ 280871 h 3781151"/>
              <a:gd name="connsiteX118" fmla="*/ 11359700 w 12192000"/>
              <a:gd name="connsiteY118" fmla="*/ 158445 h 3781151"/>
              <a:gd name="connsiteX119" fmla="*/ 11672425 w 12192000"/>
              <a:gd name="connsiteY119" fmla="*/ 31452 h 3781151"/>
              <a:gd name="connsiteX120" fmla="*/ 11912086 w 12192000"/>
              <a:gd name="connsiteY120" fmla="*/ 45240 h 3781151"/>
              <a:gd name="connsiteX0" fmla="*/ 11912086 w 12192000"/>
              <a:gd name="connsiteY0" fmla="*/ 45240 h 3781151"/>
              <a:gd name="connsiteX1" fmla="*/ 12178353 w 12192000"/>
              <a:gd name="connsiteY1" fmla="*/ 0 h 3781151"/>
              <a:gd name="connsiteX2" fmla="*/ 12192000 w 12192000"/>
              <a:gd name="connsiteY2" fmla="*/ 12672 h 3781151"/>
              <a:gd name="connsiteX3" fmla="*/ 12192000 w 12192000"/>
              <a:gd name="connsiteY3" fmla="*/ 3781151 h 3781151"/>
              <a:gd name="connsiteX4" fmla="*/ 0 w 12192000"/>
              <a:gd name="connsiteY4" fmla="*/ 3781151 h 3781151"/>
              <a:gd name="connsiteX5" fmla="*/ 0 w 12192000"/>
              <a:gd name="connsiteY5" fmla="*/ 3053542 h 3781151"/>
              <a:gd name="connsiteX6" fmla="*/ 8171 w 12192000"/>
              <a:gd name="connsiteY6" fmla="*/ 3051191 h 3781151"/>
              <a:gd name="connsiteX7" fmla="*/ 67297 w 12192000"/>
              <a:gd name="connsiteY7" fmla="*/ 3026485 h 3781151"/>
              <a:gd name="connsiteX8" fmla="*/ 156970 w 12192000"/>
              <a:gd name="connsiteY8" fmla="*/ 3066095 h 3781151"/>
              <a:gd name="connsiteX9" fmla="*/ 191925 w 12192000"/>
              <a:gd name="connsiteY9" fmla="*/ 3069149 h 3781151"/>
              <a:gd name="connsiteX10" fmla="*/ 260901 w 12192000"/>
              <a:gd name="connsiteY10" fmla="*/ 3111386 h 3781151"/>
              <a:gd name="connsiteX11" fmla="*/ 408315 w 12192000"/>
              <a:gd name="connsiteY11" fmla="*/ 2967418 h 3781151"/>
              <a:gd name="connsiteX12" fmla="*/ 658076 w 12192000"/>
              <a:gd name="connsiteY12" fmla="*/ 2930787 h 3781151"/>
              <a:gd name="connsiteX13" fmla="*/ 851279 w 12192000"/>
              <a:gd name="connsiteY13" fmla="*/ 2924771 h 3781151"/>
              <a:gd name="connsiteX14" fmla="*/ 1047040 w 12192000"/>
              <a:gd name="connsiteY14" fmla="*/ 2826828 h 3781151"/>
              <a:gd name="connsiteX15" fmla="*/ 1377085 w 12192000"/>
              <a:gd name="connsiteY15" fmla="*/ 2735410 h 3781151"/>
              <a:gd name="connsiteX16" fmla="*/ 1465015 w 12192000"/>
              <a:gd name="connsiteY16" fmla="*/ 2734757 h 3781151"/>
              <a:gd name="connsiteX17" fmla="*/ 1679251 w 12192000"/>
              <a:gd name="connsiteY17" fmla="*/ 2712367 h 3781151"/>
              <a:gd name="connsiteX18" fmla="*/ 1865161 w 12192000"/>
              <a:gd name="connsiteY18" fmla="*/ 2663121 h 3781151"/>
              <a:gd name="connsiteX19" fmla="*/ 1977927 w 12192000"/>
              <a:gd name="connsiteY19" fmla="*/ 2642448 h 3781151"/>
              <a:gd name="connsiteX20" fmla="*/ 2023175 w 12192000"/>
              <a:gd name="connsiteY20" fmla="*/ 2648402 h 3781151"/>
              <a:gd name="connsiteX21" fmla="*/ 2040685 w 12192000"/>
              <a:gd name="connsiteY21" fmla="*/ 2652651 h 3781151"/>
              <a:gd name="connsiteX22" fmla="*/ 2057102 w 12192000"/>
              <a:gd name="connsiteY22" fmla="*/ 2645758 h 3781151"/>
              <a:gd name="connsiteX23" fmla="*/ 2052057 w 12192000"/>
              <a:gd name="connsiteY23" fmla="*/ 2618002 h 3781151"/>
              <a:gd name="connsiteX24" fmla="*/ 2052988 w 12192000"/>
              <a:gd name="connsiteY24" fmla="*/ 2617321 h 3781151"/>
              <a:gd name="connsiteX25" fmla="*/ 2075835 w 12192000"/>
              <a:gd name="connsiteY25" fmla="*/ 2625051 h 3781151"/>
              <a:gd name="connsiteX26" fmla="*/ 2105280 w 12192000"/>
              <a:gd name="connsiteY26" fmla="*/ 2621772 h 3781151"/>
              <a:gd name="connsiteX27" fmla="*/ 2271487 w 12192000"/>
              <a:gd name="connsiteY27" fmla="*/ 2559602 h 3781151"/>
              <a:gd name="connsiteX28" fmla="*/ 2450874 w 12192000"/>
              <a:gd name="connsiteY28" fmla="*/ 2540963 h 3781151"/>
              <a:gd name="connsiteX29" fmla="*/ 2507266 w 12192000"/>
              <a:gd name="connsiteY29" fmla="*/ 2511976 h 3781151"/>
              <a:gd name="connsiteX30" fmla="*/ 2641503 w 12192000"/>
              <a:gd name="connsiteY30" fmla="*/ 2426341 h 3781151"/>
              <a:gd name="connsiteX31" fmla="*/ 2795149 w 12192000"/>
              <a:gd name="connsiteY31" fmla="*/ 2294935 h 3781151"/>
              <a:gd name="connsiteX32" fmla="*/ 2957554 w 12192000"/>
              <a:gd name="connsiteY32" fmla="*/ 2180877 h 3781151"/>
              <a:gd name="connsiteX33" fmla="*/ 3003677 w 12192000"/>
              <a:gd name="connsiteY33" fmla="*/ 2154878 h 3781151"/>
              <a:gd name="connsiteX34" fmla="*/ 3303290 w 12192000"/>
              <a:gd name="connsiteY34" fmla="*/ 1995084 h 3781151"/>
              <a:gd name="connsiteX35" fmla="*/ 3395602 w 12192000"/>
              <a:gd name="connsiteY35" fmla="*/ 1893639 h 3781151"/>
              <a:gd name="connsiteX36" fmla="*/ 3430100 w 12192000"/>
              <a:gd name="connsiteY36" fmla="*/ 1867444 h 3781151"/>
              <a:gd name="connsiteX37" fmla="*/ 3437914 w 12192000"/>
              <a:gd name="connsiteY37" fmla="*/ 1869491 h 3781151"/>
              <a:gd name="connsiteX38" fmla="*/ 3438972 w 12192000"/>
              <a:gd name="connsiteY38" fmla="*/ 1871208 h 3781151"/>
              <a:gd name="connsiteX39" fmla="*/ 3547723 w 12192000"/>
              <a:gd name="connsiteY39" fmla="*/ 1831216 h 3781151"/>
              <a:gd name="connsiteX40" fmla="*/ 3572350 w 12192000"/>
              <a:gd name="connsiteY40" fmla="*/ 1826069 h 3781151"/>
              <a:gd name="connsiteX41" fmla="*/ 3575291 w 12192000"/>
              <a:gd name="connsiteY41" fmla="*/ 1827289 h 3781151"/>
              <a:gd name="connsiteX42" fmla="*/ 3595183 w 12192000"/>
              <a:gd name="connsiteY42" fmla="*/ 1816299 h 3781151"/>
              <a:gd name="connsiteX43" fmla="*/ 3611353 w 12192000"/>
              <a:gd name="connsiteY43" fmla="*/ 1798929 h 3781151"/>
              <a:gd name="connsiteX44" fmla="*/ 3825586 w 12192000"/>
              <a:gd name="connsiteY44" fmla="*/ 1798552 h 3781151"/>
              <a:gd name="connsiteX45" fmla="*/ 4166327 w 12192000"/>
              <a:gd name="connsiteY45" fmla="*/ 1747015 h 3781151"/>
              <a:gd name="connsiteX46" fmla="*/ 4437661 w 12192000"/>
              <a:gd name="connsiteY46" fmla="*/ 1663068 h 3781151"/>
              <a:gd name="connsiteX47" fmla="*/ 4510862 w 12192000"/>
              <a:gd name="connsiteY47" fmla="*/ 1665514 h 3781151"/>
              <a:gd name="connsiteX48" fmla="*/ 4573217 w 12192000"/>
              <a:gd name="connsiteY48" fmla="*/ 1633854 h 3781151"/>
              <a:gd name="connsiteX49" fmla="*/ 4605137 w 12192000"/>
              <a:gd name="connsiteY49" fmla="*/ 1644474 h 3781151"/>
              <a:gd name="connsiteX50" fmla="*/ 4623509 w 12192000"/>
              <a:gd name="connsiteY50" fmla="*/ 1643919 h 3781151"/>
              <a:gd name="connsiteX51" fmla="*/ 4629310 w 12192000"/>
              <a:gd name="connsiteY51" fmla="*/ 1653854 h 3781151"/>
              <a:gd name="connsiteX52" fmla="*/ 4657404 w 12192000"/>
              <a:gd name="connsiteY52" fmla="*/ 1660247 h 3781151"/>
              <a:gd name="connsiteX53" fmla="*/ 4691044 w 12192000"/>
              <a:gd name="connsiteY53" fmla="*/ 1656408 h 3781151"/>
              <a:gd name="connsiteX54" fmla="*/ 4850032 w 12192000"/>
              <a:gd name="connsiteY54" fmla="*/ 1626917 h 3781151"/>
              <a:gd name="connsiteX55" fmla="*/ 4945654 w 12192000"/>
              <a:gd name="connsiteY55" fmla="*/ 1615689 h 3781151"/>
              <a:gd name="connsiteX56" fmla="*/ 4982770 w 12192000"/>
              <a:gd name="connsiteY56" fmla="*/ 1621504 h 3781151"/>
              <a:gd name="connsiteX57" fmla="*/ 5034068 w 12192000"/>
              <a:gd name="connsiteY57" fmla="*/ 1622846 h 3781151"/>
              <a:gd name="connsiteX58" fmla="*/ 5157133 w 12192000"/>
              <a:gd name="connsiteY58" fmla="*/ 1608775 h 3781151"/>
              <a:gd name="connsiteX59" fmla="*/ 5331645 w 12192000"/>
              <a:gd name="connsiteY59" fmla="*/ 1590152 h 3781151"/>
              <a:gd name="connsiteX60" fmla="*/ 5339977 w 12192000"/>
              <a:gd name="connsiteY60" fmla="*/ 1596841 h 3781151"/>
              <a:gd name="connsiteX61" fmla="*/ 5400314 w 12192000"/>
              <a:gd name="connsiteY61" fmla="*/ 1588177 h 3781151"/>
              <a:gd name="connsiteX62" fmla="*/ 5607257 w 12192000"/>
              <a:gd name="connsiteY62" fmla="*/ 1505972 h 3781151"/>
              <a:gd name="connsiteX63" fmla="*/ 5725292 w 12192000"/>
              <a:gd name="connsiteY63" fmla="*/ 1490473 h 3781151"/>
              <a:gd name="connsiteX64" fmla="*/ 5767898 w 12192000"/>
              <a:gd name="connsiteY64" fmla="*/ 1493335 h 3781151"/>
              <a:gd name="connsiteX65" fmla="*/ 5839240 w 12192000"/>
              <a:gd name="connsiteY65" fmla="*/ 1497610 h 3781151"/>
              <a:gd name="connsiteX66" fmla="*/ 5905402 w 12192000"/>
              <a:gd name="connsiteY66" fmla="*/ 1514878 h 3781151"/>
              <a:gd name="connsiteX67" fmla="*/ 5964698 w 12192000"/>
              <a:gd name="connsiteY67" fmla="*/ 1489113 h 3781151"/>
              <a:gd name="connsiteX68" fmla="*/ 6017881 w 12192000"/>
              <a:gd name="connsiteY68" fmla="*/ 1478726 h 3781151"/>
              <a:gd name="connsiteX69" fmla="*/ 6023244 w 12192000"/>
              <a:gd name="connsiteY69" fmla="*/ 1485861 h 3781151"/>
              <a:gd name="connsiteX70" fmla="*/ 6030193 w 12192000"/>
              <a:gd name="connsiteY70" fmla="*/ 1485330 h 3781151"/>
              <a:gd name="connsiteX71" fmla="*/ 6032755 w 12192000"/>
              <a:gd name="connsiteY71" fmla="*/ 1476614 h 3781151"/>
              <a:gd name="connsiteX72" fmla="*/ 6114491 w 12192000"/>
              <a:gd name="connsiteY72" fmla="*/ 1435020 h 3781151"/>
              <a:gd name="connsiteX73" fmla="*/ 6228089 w 12192000"/>
              <a:gd name="connsiteY73" fmla="*/ 1392213 h 3781151"/>
              <a:gd name="connsiteX74" fmla="*/ 6266132 w 12192000"/>
              <a:gd name="connsiteY74" fmla="*/ 1396181 h 3781151"/>
              <a:gd name="connsiteX75" fmla="*/ 6266284 w 12192000"/>
              <a:gd name="connsiteY75" fmla="*/ 1396172 h 3781151"/>
              <a:gd name="connsiteX76" fmla="*/ 6267815 w 12192000"/>
              <a:gd name="connsiteY76" fmla="*/ 1401423 h 3781151"/>
              <a:gd name="connsiteX77" fmla="*/ 6277660 w 12192000"/>
              <a:gd name="connsiteY77" fmla="*/ 1400632 h 3781151"/>
              <a:gd name="connsiteX78" fmla="*/ 6290206 w 12192000"/>
              <a:gd name="connsiteY78" fmla="*/ 1395045 h 3781151"/>
              <a:gd name="connsiteX79" fmla="*/ 6318021 w 12192000"/>
              <a:gd name="connsiteY79" fmla="*/ 1401415 h 3781151"/>
              <a:gd name="connsiteX80" fmla="*/ 6319318 w 12192000"/>
              <a:gd name="connsiteY80" fmla="*/ 1402047 h 3781151"/>
              <a:gd name="connsiteX81" fmla="*/ 6391161 w 12192000"/>
              <a:gd name="connsiteY81" fmla="*/ 1439443 h 3781151"/>
              <a:gd name="connsiteX82" fmla="*/ 6458507 w 12192000"/>
              <a:gd name="connsiteY82" fmla="*/ 1506631 h 3781151"/>
              <a:gd name="connsiteX83" fmla="*/ 6567007 w 12192000"/>
              <a:gd name="connsiteY83" fmla="*/ 1543856 h 3781151"/>
              <a:gd name="connsiteX84" fmla="*/ 6607554 w 12192000"/>
              <a:gd name="connsiteY84" fmla="*/ 1553791 h 3781151"/>
              <a:gd name="connsiteX85" fmla="*/ 6731017 w 12192000"/>
              <a:gd name="connsiteY85" fmla="*/ 1571341 h 3781151"/>
              <a:gd name="connsiteX86" fmla="*/ 6734116 w 12192000"/>
              <a:gd name="connsiteY86" fmla="*/ 1568435 h 3781151"/>
              <a:gd name="connsiteX87" fmla="*/ 6918249 w 12192000"/>
              <a:gd name="connsiteY87" fmla="*/ 1468691 h 3781151"/>
              <a:gd name="connsiteX88" fmla="*/ 7067518 w 12192000"/>
              <a:gd name="connsiteY88" fmla="*/ 1422257 h 3781151"/>
              <a:gd name="connsiteX89" fmla="*/ 7124203 w 12192000"/>
              <a:gd name="connsiteY89" fmla="*/ 1416853 h 3781151"/>
              <a:gd name="connsiteX90" fmla="*/ 7218949 w 12192000"/>
              <a:gd name="connsiteY90" fmla="*/ 1407112 h 3781151"/>
              <a:gd name="connsiteX91" fmla="*/ 7298895 w 12192000"/>
              <a:gd name="connsiteY91" fmla="*/ 1427110 h 3781151"/>
              <a:gd name="connsiteX92" fmla="*/ 7374497 w 12192000"/>
              <a:gd name="connsiteY92" fmla="*/ 1408155 h 3781151"/>
              <a:gd name="connsiteX93" fmla="*/ 7380250 w 12192000"/>
              <a:gd name="connsiteY93" fmla="*/ 1368474 h 3781151"/>
              <a:gd name="connsiteX94" fmla="*/ 7464957 w 12192000"/>
              <a:gd name="connsiteY94" fmla="*/ 1359648 h 3781151"/>
              <a:gd name="connsiteX95" fmla="*/ 7594747 w 12192000"/>
              <a:gd name="connsiteY95" fmla="*/ 1350130 h 3781151"/>
              <a:gd name="connsiteX96" fmla="*/ 7666555 w 12192000"/>
              <a:gd name="connsiteY96" fmla="*/ 1335529 h 3781151"/>
              <a:gd name="connsiteX97" fmla="*/ 7866007 w 12192000"/>
              <a:gd name="connsiteY97" fmla="*/ 1305544 h 3781151"/>
              <a:gd name="connsiteX98" fmla="*/ 8068308 w 12192000"/>
              <a:gd name="connsiteY98" fmla="*/ 1283051 h 3781151"/>
              <a:gd name="connsiteX99" fmla="*/ 8202385 w 12192000"/>
              <a:gd name="connsiteY99" fmla="*/ 1312300 h 3781151"/>
              <a:gd name="connsiteX100" fmla="*/ 8367138 w 12192000"/>
              <a:gd name="connsiteY100" fmla="*/ 1289211 h 3781151"/>
              <a:gd name="connsiteX101" fmla="*/ 8396799 w 12192000"/>
              <a:gd name="connsiteY101" fmla="*/ 1291584 h 3781151"/>
              <a:gd name="connsiteX102" fmla="*/ 8824768 w 12192000"/>
              <a:gd name="connsiteY102" fmla="*/ 1121217 h 3781151"/>
              <a:gd name="connsiteX103" fmla="*/ 8909609 w 12192000"/>
              <a:gd name="connsiteY103" fmla="*/ 1087532 h 3781151"/>
              <a:gd name="connsiteX104" fmla="*/ 9036318 w 12192000"/>
              <a:gd name="connsiteY104" fmla="*/ 994500 h 3781151"/>
              <a:gd name="connsiteX105" fmla="*/ 9230382 w 12192000"/>
              <a:gd name="connsiteY105" fmla="*/ 955654 h 3781151"/>
              <a:gd name="connsiteX106" fmla="*/ 9347314 w 12192000"/>
              <a:gd name="connsiteY106" fmla="*/ 933744 h 3781151"/>
              <a:gd name="connsiteX107" fmla="*/ 9492995 w 12192000"/>
              <a:gd name="connsiteY107" fmla="*/ 830749 h 3781151"/>
              <a:gd name="connsiteX108" fmla="*/ 9568501 w 12192000"/>
              <a:gd name="connsiteY108" fmla="*/ 787793 h 3781151"/>
              <a:gd name="connsiteX109" fmla="*/ 9691686 w 12192000"/>
              <a:gd name="connsiteY109" fmla="*/ 738088 h 3781151"/>
              <a:gd name="connsiteX110" fmla="*/ 10335073 w 12192000"/>
              <a:gd name="connsiteY110" fmla="*/ 523921 h 3781151"/>
              <a:gd name="connsiteX111" fmla="*/ 10593135 w 12192000"/>
              <a:gd name="connsiteY111" fmla="*/ 467427 h 3781151"/>
              <a:gd name="connsiteX112" fmla="*/ 10655931 w 12192000"/>
              <a:gd name="connsiteY112" fmla="*/ 401632 h 3781151"/>
              <a:gd name="connsiteX113" fmla="*/ 10695298 w 12192000"/>
              <a:gd name="connsiteY113" fmla="*/ 391761 h 3781151"/>
              <a:gd name="connsiteX114" fmla="*/ 10761489 w 12192000"/>
              <a:gd name="connsiteY114" fmla="*/ 380170 h 3781151"/>
              <a:gd name="connsiteX115" fmla="*/ 10853610 w 12192000"/>
              <a:gd name="connsiteY115" fmla="*/ 332449 h 3781151"/>
              <a:gd name="connsiteX116" fmla="*/ 11052930 w 12192000"/>
              <a:gd name="connsiteY116" fmla="*/ 280871 h 3781151"/>
              <a:gd name="connsiteX117" fmla="*/ 11359700 w 12192000"/>
              <a:gd name="connsiteY117" fmla="*/ 158445 h 3781151"/>
              <a:gd name="connsiteX118" fmla="*/ 11672425 w 12192000"/>
              <a:gd name="connsiteY118" fmla="*/ 31452 h 3781151"/>
              <a:gd name="connsiteX119" fmla="*/ 11912086 w 12192000"/>
              <a:gd name="connsiteY119" fmla="*/ 45240 h 3781151"/>
              <a:gd name="connsiteX0" fmla="*/ 11912086 w 12192000"/>
              <a:gd name="connsiteY0" fmla="*/ 45240 h 3781151"/>
              <a:gd name="connsiteX1" fmla="*/ 12178353 w 12192000"/>
              <a:gd name="connsiteY1" fmla="*/ 0 h 3781151"/>
              <a:gd name="connsiteX2" fmla="*/ 12192000 w 12192000"/>
              <a:gd name="connsiteY2" fmla="*/ 12672 h 3781151"/>
              <a:gd name="connsiteX3" fmla="*/ 12192000 w 12192000"/>
              <a:gd name="connsiteY3" fmla="*/ 3781151 h 3781151"/>
              <a:gd name="connsiteX4" fmla="*/ 0 w 12192000"/>
              <a:gd name="connsiteY4" fmla="*/ 3781151 h 3781151"/>
              <a:gd name="connsiteX5" fmla="*/ 0 w 12192000"/>
              <a:gd name="connsiteY5" fmla="*/ 3053542 h 3781151"/>
              <a:gd name="connsiteX6" fmla="*/ 8171 w 12192000"/>
              <a:gd name="connsiteY6" fmla="*/ 3051191 h 3781151"/>
              <a:gd name="connsiteX7" fmla="*/ 67297 w 12192000"/>
              <a:gd name="connsiteY7" fmla="*/ 3026485 h 3781151"/>
              <a:gd name="connsiteX8" fmla="*/ 156970 w 12192000"/>
              <a:gd name="connsiteY8" fmla="*/ 3066095 h 3781151"/>
              <a:gd name="connsiteX9" fmla="*/ 191925 w 12192000"/>
              <a:gd name="connsiteY9" fmla="*/ 3069149 h 3781151"/>
              <a:gd name="connsiteX10" fmla="*/ 260901 w 12192000"/>
              <a:gd name="connsiteY10" fmla="*/ 3111386 h 3781151"/>
              <a:gd name="connsiteX11" fmla="*/ 408315 w 12192000"/>
              <a:gd name="connsiteY11" fmla="*/ 2967418 h 3781151"/>
              <a:gd name="connsiteX12" fmla="*/ 658076 w 12192000"/>
              <a:gd name="connsiteY12" fmla="*/ 2930787 h 3781151"/>
              <a:gd name="connsiteX13" fmla="*/ 851279 w 12192000"/>
              <a:gd name="connsiteY13" fmla="*/ 2924771 h 3781151"/>
              <a:gd name="connsiteX14" fmla="*/ 1047040 w 12192000"/>
              <a:gd name="connsiteY14" fmla="*/ 2826828 h 3781151"/>
              <a:gd name="connsiteX15" fmla="*/ 1377085 w 12192000"/>
              <a:gd name="connsiteY15" fmla="*/ 2735410 h 3781151"/>
              <a:gd name="connsiteX16" fmla="*/ 1465015 w 12192000"/>
              <a:gd name="connsiteY16" fmla="*/ 2734757 h 3781151"/>
              <a:gd name="connsiteX17" fmla="*/ 1679251 w 12192000"/>
              <a:gd name="connsiteY17" fmla="*/ 2712367 h 3781151"/>
              <a:gd name="connsiteX18" fmla="*/ 1865161 w 12192000"/>
              <a:gd name="connsiteY18" fmla="*/ 2663121 h 3781151"/>
              <a:gd name="connsiteX19" fmla="*/ 1977927 w 12192000"/>
              <a:gd name="connsiteY19" fmla="*/ 2642448 h 3781151"/>
              <a:gd name="connsiteX20" fmla="*/ 2023175 w 12192000"/>
              <a:gd name="connsiteY20" fmla="*/ 2648402 h 3781151"/>
              <a:gd name="connsiteX21" fmla="*/ 2040685 w 12192000"/>
              <a:gd name="connsiteY21" fmla="*/ 2652651 h 3781151"/>
              <a:gd name="connsiteX22" fmla="*/ 2057102 w 12192000"/>
              <a:gd name="connsiteY22" fmla="*/ 2645758 h 3781151"/>
              <a:gd name="connsiteX23" fmla="*/ 2052057 w 12192000"/>
              <a:gd name="connsiteY23" fmla="*/ 2618002 h 3781151"/>
              <a:gd name="connsiteX24" fmla="*/ 2052988 w 12192000"/>
              <a:gd name="connsiteY24" fmla="*/ 2617321 h 3781151"/>
              <a:gd name="connsiteX25" fmla="*/ 2075835 w 12192000"/>
              <a:gd name="connsiteY25" fmla="*/ 2625051 h 3781151"/>
              <a:gd name="connsiteX26" fmla="*/ 2105280 w 12192000"/>
              <a:gd name="connsiteY26" fmla="*/ 2621772 h 3781151"/>
              <a:gd name="connsiteX27" fmla="*/ 2271487 w 12192000"/>
              <a:gd name="connsiteY27" fmla="*/ 2559602 h 3781151"/>
              <a:gd name="connsiteX28" fmla="*/ 2450874 w 12192000"/>
              <a:gd name="connsiteY28" fmla="*/ 2540963 h 3781151"/>
              <a:gd name="connsiteX29" fmla="*/ 2507266 w 12192000"/>
              <a:gd name="connsiteY29" fmla="*/ 2511976 h 3781151"/>
              <a:gd name="connsiteX30" fmla="*/ 2641503 w 12192000"/>
              <a:gd name="connsiteY30" fmla="*/ 2426341 h 3781151"/>
              <a:gd name="connsiteX31" fmla="*/ 2795149 w 12192000"/>
              <a:gd name="connsiteY31" fmla="*/ 2294935 h 3781151"/>
              <a:gd name="connsiteX32" fmla="*/ 2957554 w 12192000"/>
              <a:gd name="connsiteY32" fmla="*/ 2180877 h 3781151"/>
              <a:gd name="connsiteX33" fmla="*/ 3003677 w 12192000"/>
              <a:gd name="connsiteY33" fmla="*/ 2154878 h 3781151"/>
              <a:gd name="connsiteX34" fmla="*/ 3303290 w 12192000"/>
              <a:gd name="connsiteY34" fmla="*/ 1995084 h 3781151"/>
              <a:gd name="connsiteX35" fmla="*/ 3395602 w 12192000"/>
              <a:gd name="connsiteY35" fmla="*/ 1893639 h 3781151"/>
              <a:gd name="connsiteX36" fmla="*/ 3430100 w 12192000"/>
              <a:gd name="connsiteY36" fmla="*/ 1867444 h 3781151"/>
              <a:gd name="connsiteX37" fmla="*/ 3437914 w 12192000"/>
              <a:gd name="connsiteY37" fmla="*/ 1869491 h 3781151"/>
              <a:gd name="connsiteX38" fmla="*/ 3438972 w 12192000"/>
              <a:gd name="connsiteY38" fmla="*/ 1871208 h 3781151"/>
              <a:gd name="connsiteX39" fmla="*/ 3547723 w 12192000"/>
              <a:gd name="connsiteY39" fmla="*/ 1831216 h 3781151"/>
              <a:gd name="connsiteX40" fmla="*/ 3572350 w 12192000"/>
              <a:gd name="connsiteY40" fmla="*/ 1826069 h 3781151"/>
              <a:gd name="connsiteX41" fmla="*/ 3575291 w 12192000"/>
              <a:gd name="connsiteY41" fmla="*/ 1827289 h 3781151"/>
              <a:gd name="connsiteX42" fmla="*/ 3595183 w 12192000"/>
              <a:gd name="connsiteY42" fmla="*/ 1816299 h 3781151"/>
              <a:gd name="connsiteX43" fmla="*/ 3611353 w 12192000"/>
              <a:gd name="connsiteY43" fmla="*/ 1798929 h 3781151"/>
              <a:gd name="connsiteX44" fmla="*/ 3825586 w 12192000"/>
              <a:gd name="connsiteY44" fmla="*/ 1798552 h 3781151"/>
              <a:gd name="connsiteX45" fmla="*/ 4166327 w 12192000"/>
              <a:gd name="connsiteY45" fmla="*/ 1747015 h 3781151"/>
              <a:gd name="connsiteX46" fmla="*/ 4437661 w 12192000"/>
              <a:gd name="connsiteY46" fmla="*/ 1663068 h 3781151"/>
              <a:gd name="connsiteX47" fmla="*/ 4510862 w 12192000"/>
              <a:gd name="connsiteY47" fmla="*/ 1665514 h 3781151"/>
              <a:gd name="connsiteX48" fmla="*/ 4573217 w 12192000"/>
              <a:gd name="connsiteY48" fmla="*/ 1633854 h 3781151"/>
              <a:gd name="connsiteX49" fmla="*/ 4605137 w 12192000"/>
              <a:gd name="connsiteY49" fmla="*/ 1644474 h 3781151"/>
              <a:gd name="connsiteX50" fmla="*/ 4623509 w 12192000"/>
              <a:gd name="connsiteY50" fmla="*/ 1643919 h 3781151"/>
              <a:gd name="connsiteX51" fmla="*/ 4629310 w 12192000"/>
              <a:gd name="connsiteY51" fmla="*/ 1653854 h 3781151"/>
              <a:gd name="connsiteX52" fmla="*/ 4657404 w 12192000"/>
              <a:gd name="connsiteY52" fmla="*/ 1660247 h 3781151"/>
              <a:gd name="connsiteX53" fmla="*/ 4691044 w 12192000"/>
              <a:gd name="connsiteY53" fmla="*/ 1656408 h 3781151"/>
              <a:gd name="connsiteX54" fmla="*/ 4850032 w 12192000"/>
              <a:gd name="connsiteY54" fmla="*/ 1626917 h 3781151"/>
              <a:gd name="connsiteX55" fmla="*/ 4945654 w 12192000"/>
              <a:gd name="connsiteY55" fmla="*/ 1615689 h 3781151"/>
              <a:gd name="connsiteX56" fmla="*/ 4982770 w 12192000"/>
              <a:gd name="connsiteY56" fmla="*/ 1621504 h 3781151"/>
              <a:gd name="connsiteX57" fmla="*/ 5034068 w 12192000"/>
              <a:gd name="connsiteY57" fmla="*/ 1622846 h 3781151"/>
              <a:gd name="connsiteX58" fmla="*/ 5157133 w 12192000"/>
              <a:gd name="connsiteY58" fmla="*/ 1608775 h 3781151"/>
              <a:gd name="connsiteX59" fmla="*/ 5331645 w 12192000"/>
              <a:gd name="connsiteY59" fmla="*/ 1590152 h 3781151"/>
              <a:gd name="connsiteX60" fmla="*/ 5339977 w 12192000"/>
              <a:gd name="connsiteY60" fmla="*/ 1596841 h 3781151"/>
              <a:gd name="connsiteX61" fmla="*/ 5400314 w 12192000"/>
              <a:gd name="connsiteY61" fmla="*/ 1588177 h 3781151"/>
              <a:gd name="connsiteX62" fmla="*/ 5607257 w 12192000"/>
              <a:gd name="connsiteY62" fmla="*/ 1505972 h 3781151"/>
              <a:gd name="connsiteX63" fmla="*/ 5725292 w 12192000"/>
              <a:gd name="connsiteY63" fmla="*/ 1490473 h 3781151"/>
              <a:gd name="connsiteX64" fmla="*/ 5767898 w 12192000"/>
              <a:gd name="connsiteY64" fmla="*/ 1493335 h 3781151"/>
              <a:gd name="connsiteX65" fmla="*/ 5839240 w 12192000"/>
              <a:gd name="connsiteY65" fmla="*/ 1497610 h 3781151"/>
              <a:gd name="connsiteX66" fmla="*/ 5905402 w 12192000"/>
              <a:gd name="connsiteY66" fmla="*/ 1514878 h 3781151"/>
              <a:gd name="connsiteX67" fmla="*/ 5964698 w 12192000"/>
              <a:gd name="connsiteY67" fmla="*/ 1489113 h 3781151"/>
              <a:gd name="connsiteX68" fmla="*/ 6017881 w 12192000"/>
              <a:gd name="connsiteY68" fmla="*/ 1478726 h 3781151"/>
              <a:gd name="connsiteX69" fmla="*/ 6023244 w 12192000"/>
              <a:gd name="connsiteY69" fmla="*/ 1485861 h 3781151"/>
              <a:gd name="connsiteX70" fmla="*/ 6030193 w 12192000"/>
              <a:gd name="connsiteY70" fmla="*/ 1485330 h 3781151"/>
              <a:gd name="connsiteX71" fmla="*/ 6032755 w 12192000"/>
              <a:gd name="connsiteY71" fmla="*/ 1476614 h 3781151"/>
              <a:gd name="connsiteX72" fmla="*/ 6114491 w 12192000"/>
              <a:gd name="connsiteY72" fmla="*/ 1435020 h 3781151"/>
              <a:gd name="connsiteX73" fmla="*/ 6228089 w 12192000"/>
              <a:gd name="connsiteY73" fmla="*/ 1392213 h 3781151"/>
              <a:gd name="connsiteX74" fmla="*/ 6266132 w 12192000"/>
              <a:gd name="connsiteY74" fmla="*/ 1396181 h 3781151"/>
              <a:gd name="connsiteX75" fmla="*/ 6266284 w 12192000"/>
              <a:gd name="connsiteY75" fmla="*/ 1396172 h 3781151"/>
              <a:gd name="connsiteX76" fmla="*/ 6267815 w 12192000"/>
              <a:gd name="connsiteY76" fmla="*/ 1401423 h 3781151"/>
              <a:gd name="connsiteX77" fmla="*/ 6277660 w 12192000"/>
              <a:gd name="connsiteY77" fmla="*/ 1400632 h 3781151"/>
              <a:gd name="connsiteX78" fmla="*/ 6290206 w 12192000"/>
              <a:gd name="connsiteY78" fmla="*/ 1395045 h 3781151"/>
              <a:gd name="connsiteX79" fmla="*/ 6318021 w 12192000"/>
              <a:gd name="connsiteY79" fmla="*/ 1401415 h 3781151"/>
              <a:gd name="connsiteX80" fmla="*/ 6319318 w 12192000"/>
              <a:gd name="connsiteY80" fmla="*/ 1402047 h 3781151"/>
              <a:gd name="connsiteX81" fmla="*/ 6391161 w 12192000"/>
              <a:gd name="connsiteY81" fmla="*/ 1439443 h 3781151"/>
              <a:gd name="connsiteX82" fmla="*/ 6458507 w 12192000"/>
              <a:gd name="connsiteY82" fmla="*/ 1506631 h 3781151"/>
              <a:gd name="connsiteX83" fmla="*/ 6567007 w 12192000"/>
              <a:gd name="connsiteY83" fmla="*/ 1543856 h 3781151"/>
              <a:gd name="connsiteX84" fmla="*/ 6607554 w 12192000"/>
              <a:gd name="connsiteY84" fmla="*/ 1553791 h 3781151"/>
              <a:gd name="connsiteX85" fmla="*/ 6731017 w 12192000"/>
              <a:gd name="connsiteY85" fmla="*/ 1571341 h 3781151"/>
              <a:gd name="connsiteX86" fmla="*/ 6734116 w 12192000"/>
              <a:gd name="connsiteY86" fmla="*/ 1568435 h 3781151"/>
              <a:gd name="connsiteX87" fmla="*/ 6918249 w 12192000"/>
              <a:gd name="connsiteY87" fmla="*/ 1468691 h 3781151"/>
              <a:gd name="connsiteX88" fmla="*/ 7067518 w 12192000"/>
              <a:gd name="connsiteY88" fmla="*/ 1422257 h 3781151"/>
              <a:gd name="connsiteX89" fmla="*/ 7124203 w 12192000"/>
              <a:gd name="connsiteY89" fmla="*/ 1416853 h 3781151"/>
              <a:gd name="connsiteX90" fmla="*/ 7218949 w 12192000"/>
              <a:gd name="connsiteY90" fmla="*/ 1407112 h 3781151"/>
              <a:gd name="connsiteX91" fmla="*/ 7298895 w 12192000"/>
              <a:gd name="connsiteY91" fmla="*/ 1427110 h 3781151"/>
              <a:gd name="connsiteX92" fmla="*/ 7374497 w 12192000"/>
              <a:gd name="connsiteY92" fmla="*/ 1408155 h 3781151"/>
              <a:gd name="connsiteX93" fmla="*/ 7380250 w 12192000"/>
              <a:gd name="connsiteY93" fmla="*/ 1368474 h 3781151"/>
              <a:gd name="connsiteX94" fmla="*/ 7464957 w 12192000"/>
              <a:gd name="connsiteY94" fmla="*/ 1359648 h 3781151"/>
              <a:gd name="connsiteX95" fmla="*/ 7594747 w 12192000"/>
              <a:gd name="connsiteY95" fmla="*/ 1350130 h 3781151"/>
              <a:gd name="connsiteX96" fmla="*/ 7866007 w 12192000"/>
              <a:gd name="connsiteY96" fmla="*/ 1305544 h 3781151"/>
              <a:gd name="connsiteX97" fmla="*/ 8068308 w 12192000"/>
              <a:gd name="connsiteY97" fmla="*/ 1283051 h 3781151"/>
              <a:gd name="connsiteX98" fmla="*/ 8202385 w 12192000"/>
              <a:gd name="connsiteY98" fmla="*/ 1312300 h 3781151"/>
              <a:gd name="connsiteX99" fmla="*/ 8367138 w 12192000"/>
              <a:gd name="connsiteY99" fmla="*/ 1289211 h 3781151"/>
              <a:gd name="connsiteX100" fmla="*/ 8396799 w 12192000"/>
              <a:gd name="connsiteY100" fmla="*/ 1291584 h 3781151"/>
              <a:gd name="connsiteX101" fmla="*/ 8824768 w 12192000"/>
              <a:gd name="connsiteY101" fmla="*/ 1121217 h 3781151"/>
              <a:gd name="connsiteX102" fmla="*/ 8909609 w 12192000"/>
              <a:gd name="connsiteY102" fmla="*/ 1087532 h 3781151"/>
              <a:gd name="connsiteX103" fmla="*/ 9036318 w 12192000"/>
              <a:gd name="connsiteY103" fmla="*/ 994500 h 3781151"/>
              <a:gd name="connsiteX104" fmla="*/ 9230382 w 12192000"/>
              <a:gd name="connsiteY104" fmla="*/ 955654 h 3781151"/>
              <a:gd name="connsiteX105" fmla="*/ 9347314 w 12192000"/>
              <a:gd name="connsiteY105" fmla="*/ 933744 h 3781151"/>
              <a:gd name="connsiteX106" fmla="*/ 9492995 w 12192000"/>
              <a:gd name="connsiteY106" fmla="*/ 830749 h 3781151"/>
              <a:gd name="connsiteX107" fmla="*/ 9568501 w 12192000"/>
              <a:gd name="connsiteY107" fmla="*/ 787793 h 3781151"/>
              <a:gd name="connsiteX108" fmla="*/ 9691686 w 12192000"/>
              <a:gd name="connsiteY108" fmla="*/ 738088 h 3781151"/>
              <a:gd name="connsiteX109" fmla="*/ 10335073 w 12192000"/>
              <a:gd name="connsiteY109" fmla="*/ 523921 h 3781151"/>
              <a:gd name="connsiteX110" fmla="*/ 10593135 w 12192000"/>
              <a:gd name="connsiteY110" fmla="*/ 467427 h 3781151"/>
              <a:gd name="connsiteX111" fmla="*/ 10655931 w 12192000"/>
              <a:gd name="connsiteY111" fmla="*/ 401632 h 3781151"/>
              <a:gd name="connsiteX112" fmla="*/ 10695298 w 12192000"/>
              <a:gd name="connsiteY112" fmla="*/ 391761 h 3781151"/>
              <a:gd name="connsiteX113" fmla="*/ 10761489 w 12192000"/>
              <a:gd name="connsiteY113" fmla="*/ 380170 h 3781151"/>
              <a:gd name="connsiteX114" fmla="*/ 10853610 w 12192000"/>
              <a:gd name="connsiteY114" fmla="*/ 332449 h 3781151"/>
              <a:gd name="connsiteX115" fmla="*/ 11052930 w 12192000"/>
              <a:gd name="connsiteY115" fmla="*/ 280871 h 3781151"/>
              <a:gd name="connsiteX116" fmla="*/ 11359700 w 12192000"/>
              <a:gd name="connsiteY116" fmla="*/ 158445 h 3781151"/>
              <a:gd name="connsiteX117" fmla="*/ 11672425 w 12192000"/>
              <a:gd name="connsiteY117" fmla="*/ 31452 h 3781151"/>
              <a:gd name="connsiteX118" fmla="*/ 11912086 w 12192000"/>
              <a:gd name="connsiteY118" fmla="*/ 45240 h 37811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</a:cxnLst>
            <a:rect l="l" t="t" r="r" b="b"/>
            <a:pathLst>
              <a:path w="12192000" h="3781151">
                <a:moveTo>
                  <a:pt x="11912086" y="45240"/>
                </a:moveTo>
                <a:cubicBezTo>
                  <a:pt x="11978685" y="44809"/>
                  <a:pt x="12131701" y="5428"/>
                  <a:pt x="12178353" y="0"/>
                </a:cubicBezTo>
                <a:lnTo>
                  <a:pt x="12192000" y="12672"/>
                </a:lnTo>
                <a:lnTo>
                  <a:pt x="12192000" y="3781151"/>
                </a:lnTo>
                <a:lnTo>
                  <a:pt x="0" y="3781151"/>
                </a:lnTo>
                <a:lnTo>
                  <a:pt x="0" y="3053542"/>
                </a:lnTo>
                <a:lnTo>
                  <a:pt x="8171" y="3051191"/>
                </a:lnTo>
                <a:cubicBezTo>
                  <a:pt x="28756" y="3043875"/>
                  <a:pt x="48583" y="3035495"/>
                  <a:pt x="67297" y="3026485"/>
                </a:cubicBezTo>
                <a:cubicBezTo>
                  <a:pt x="89015" y="3055804"/>
                  <a:pt x="155058" y="3003158"/>
                  <a:pt x="156970" y="3066095"/>
                </a:cubicBezTo>
                <a:cubicBezTo>
                  <a:pt x="182504" y="3055761"/>
                  <a:pt x="194363" y="3027142"/>
                  <a:pt x="191925" y="3069149"/>
                </a:cubicBezTo>
                <a:cubicBezTo>
                  <a:pt x="226275" y="3060156"/>
                  <a:pt x="217518" y="3125136"/>
                  <a:pt x="260901" y="3111386"/>
                </a:cubicBezTo>
                <a:cubicBezTo>
                  <a:pt x="237722" y="3013204"/>
                  <a:pt x="375117" y="3046101"/>
                  <a:pt x="408315" y="2967418"/>
                </a:cubicBezTo>
                <a:cubicBezTo>
                  <a:pt x="497601" y="2998081"/>
                  <a:pt x="567973" y="2940149"/>
                  <a:pt x="658076" y="2930787"/>
                </a:cubicBezTo>
                <a:cubicBezTo>
                  <a:pt x="708095" y="2995959"/>
                  <a:pt x="785916" y="2931372"/>
                  <a:pt x="851279" y="2924771"/>
                </a:cubicBezTo>
                <a:cubicBezTo>
                  <a:pt x="916106" y="2907445"/>
                  <a:pt x="960543" y="2837916"/>
                  <a:pt x="1047040" y="2826828"/>
                </a:cubicBezTo>
                <a:cubicBezTo>
                  <a:pt x="1130754" y="2752596"/>
                  <a:pt x="1276437" y="2781431"/>
                  <a:pt x="1377085" y="2735410"/>
                </a:cubicBezTo>
                <a:cubicBezTo>
                  <a:pt x="1444016" y="2785754"/>
                  <a:pt x="1403964" y="2734873"/>
                  <a:pt x="1465015" y="2734757"/>
                </a:cubicBezTo>
                <a:cubicBezTo>
                  <a:pt x="1515376" y="2730917"/>
                  <a:pt x="1612560" y="2724306"/>
                  <a:pt x="1679251" y="2712367"/>
                </a:cubicBezTo>
                <a:cubicBezTo>
                  <a:pt x="1721132" y="2669280"/>
                  <a:pt x="1814171" y="2719581"/>
                  <a:pt x="1865161" y="2663121"/>
                </a:cubicBezTo>
                <a:cubicBezTo>
                  <a:pt x="1885508" y="2647236"/>
                  <a:pt x="1958240" y="2627918"/>
                  <a:pt x="1977927" y="2642448"/>
                </a:cubicBezTo>
                <a:cubicBezTo>
                  <a:pt x="1994313" y="2642169"/>
                  <a:pt x="2009788" y="2630665"/>
                  <a:pt x="2023175" y="2648402"/>
                </a:cubicBezTo>
                <a:cubicBezTo>
                  <a:pt x="2027984" y="2653519"/>
                  <a:pt x="2034136" y="2654134"/>
                  <a:pt x="2040685" y="2652651"/>
                </a:cubicBezTo>
                <a:lnTo>
                  <a:pt x="2057102" y="2645758"/>
                </a:lnTo>
                <a:lnTo>
                  <a:pt x="2052057" y="2618002"/>
                </a:lnTo>
                <a:lnTo>
                  <a:pt x="2052988" y="2617321"/>
                </a:lnTo>
                <a:cubicBezTo>
                  <a:pt x="2058901" y="2612479"/>
                  <a:pt x="2065203" y="2609553"/>
                  <a:pt x="2075835" y="2625051"/>
                </a:cubicBezTo>
                <a:cubicBezTo>
                  <a:pt x="2086915" y="2617266"/>
                  <a:pt x="2090174" y="2605518"/>
                  <a:pt x="2105280" y="2621772"/>
                </a:cubicBezTo>
                <a:cubicBezTo>
                  <a:pt x="2137889" y="2610864"/>
                  <a:pt x="2228682" y="2579548"/>
                  <a:pt x="2271487" y="2559602"/>
                </a:cubicBezTo>
                <a:cubicBezTo>
                  <a:pt x="2329085" y="2546134"/>
                  <a:pt x="2359908" y="2564442"/>
                  <a:pt x="2450874" y="2540963"/>
                </a:cubicBezTo>
                <a:cubicBezTo>
                  <a:pt x="2458291" y="2494924"/>
                  <a:pt x="2488302" y="2535186"/>
                  <a:pt x="2507266" y="2511976"/>
                </a:cubicBezTo>
                <a:cubicBezTo>
                  <a:pt x="2558011" y="2487992"/>
                  <a:pt x="2594040" y="2465160"/>
                  <a:pt x="2641503" y="2426341"/>
                </a:cubicBezTo>
                <a:cubicBezTo>
                  <a:pt x="2651261" y="2338141"/>
                  <a:pt x="2751064" y="2385948"/>
                  <a:pt x="2795149" y="2294935"/>
                </a:cubicBezTo>
                <a:cubicBezTo>
                  <a:pt x="2849418" y="2251684"/>
                  <a:pt x="2898877" y="2247383"/>
                  <a:pt x="2957554" y="2180877"/>
                </a:cubicBezTo>
                <a:cubicBezTo>
                  <a:pt x="2981173" y="2203103"/>
                  <a:pt x="2991267" y="2163934"/>
                  <a:pt x="3003677" y="2154878"/>
                </a:cubicBezTo>
                <a:cubicBezTo>
                  <a:pt x="3061300" y="2123913"/>
                  <a:pt x="3237969" y="2038624"/>
                  <a:pt x="3303290" y="1995084"/>
                </a:cubicBezTo>
                <a:cubicBezTo>
                  <a:pt x="3332789" y="1977297"/>
                  <a:pt x="3365695" y="1919146"/>
                  <a:pt x="3395602" y="1893639"/>
                </a:cubicBezTo>
                <a:lnTo>
                  <a:pt x="3430100" y="1867444"/>
                </a:lnTo>
                <a:lnTo>
                  <a:pt x="3437914" y="1869491"/>
                </a:lnTo>
                <a:lnTo>
                  <a:pt x="3438972" y="1871208"/>
                </a:lnTo>
                <a:lnTo>
                  <a:pt x="3547723" y="1831216"/>
                </a:lnTo>
                <a:cubicBezTo>
                  <a:pt x="3552630" y="1827126"/>
                  <a:pt x="3559871" y="1824701"/>
                  <a:pt x="3572350" y="1826069"/>
                </a:cubicBezTo>
                <a:lnTo>
                  <a:pt x="3575291" y="1827289"/>
                </a:lnTo>
                <a:lnTo>
                  <a:pt x="3595183" y="1816299"/>
                </a:lnTo>
                <a:cubicBezTo>
                  <a:pt x="3601515" y="1811585"/>
                  <a:pt x="3607034" y="1805917"/>
                  <a:pt x="3611353" y="1798929"/>
                </a:cubicBezTo>
                <a:cubicBezTo>
                  <a:pt x="3682924" y="1824101"/>
                  <a:pt x="3749808" y="1802343"/>
                  <a:pt x="3825586" y="1798552"/>
                </a:cubicBezTo>
                <a:cubicBezTo>
                  <a:pt x="3916204" y="1785116"/>
                  <a:pt x="4063775" y="1766619"/>
                  <a:pt x="4166327" y="1747015"/>
                </a:cubicBezTo>
                <a:cubicBezTo>
                  <a:pt x="4242504" y="1696035"/>
                  <a:pt x="4349880" y="1693056"/>
                  <a:pt x="4437661" y="1663068"/>
                </a:cubicBezTo>
                <a:cubicBezTo>
                  <a:pt x="4488900" y="1701750"/>
                  <a:pt x="4460066" y="1663570"/>
                  <a:pt x="4510862" y="1665514"/>
                </a:cubicBezTo>
                <a:cubicBezTo>
                  <a:pt x="4494570" y="1625937"/>
                  <a:pt x="4573332" y="1680866"/>
                  <a:pt x="4573217" y="1633854"/>
                </a:cubicBezTo>
                <a:lnTo>
                  <a:pt x="4605137" y="1644474"/>
                </a:lnTo>
                <a:lnTo>
                  <a:pt x="4623509" y="1643919"/>
                </a:lnTo>
                <a:lnTo>
                  <a:pt x="4629310" y="1653854"/>
                </a:lnTo>
                <a:lnTo>
                  <a:pt x="4657404" y="1660247"/>
                </a:lnTo>
                <a:cubicBezTo>
                  <a:pt x="4667829" y="1661084"/>
                  <a:pt x="4678935" y="1660158"/>
                  <a:pt x="4691044" y="1656408"/>
                </a:cubicBezTo>
                <a:cubicBezTo>
                  <a:pt x="4729679" y="1626597"/>
                  <a:pt x="4802640" y="1666115"/>
                  <a:pt x="4850032" y="1626917"/>
                </a:cubicBezTo>
                <a:cubicBezTo>
                  <a:pt x="4868357" y="1616087"/>
                  <a:pt x="4930559" y="1604512"/>
                  <a:pt x="4945654" y="1615689"/>
                </a:cubicBezTo>
                <a:cubicBezTo>
                  <a:pt x="4959310" y="1616030"/>
                  <a:pt x="4973195" y="1608214"/>
                  <a:pt x="4982770" y="1621504"/>
                </a:cubicBezTo>
                <a:cubicBezTo>
                  <a:pt x="4996971" y="1636961"/>
                  <a:pt x="5035380" y="1600988"/>
                  <a:pt x="5034068" y="1622846"/>
                </a:cubicBezTo>
                <a:cubicBezTo>
                  <a:pt x="5061512" y="1597974"/>
                  <a:pt x="5127967" y="1605147"/>
                  <a:pt x="5157133" y="1608775"/>
                </a:cubicBezTo>
                <a:cubicBezTo>
                  <a:pt x="5206729" y="1603324"/>
                  <a:pt x="5295851" y="1596182"/>
                  <a:pt x="5331645" y="1590152"/>
                </a:cubicBezTo>
                <a:cubicBezTo>
                  <a:pt x="5333984" y="1592710"/>
                  <a:pt x="5336792" y="1594964"/>
                  <a:pt x="5339977" y="1596841"/>
                </a:cubicBezTo>
                <a:cubicBezTo>
                  <a:pt x="5358481" y="1607745"/>
                  <a:pt x="5385498" y="1603866"/>
                  <a:pt x="5400314" y="1588177"/>
                </a:cubicBezTo>
                <a:cubicBezTo>
                  <a:pt x="5472382" y="1534711"/>
                  <a:pt x="5542525" y="1525044"/>
                  <a:pt x="5607257" y="1505972"/>
                </a:cubicBezTo>
                <a:cubicBezTo>
                  <a:pt x="5680984" y="1489008"/>
                  <a:pt x="5636802" y="1544517"/>
                  <a:pt x="5725292" y="1490473"/>
                </a:cubicBezTo>
                <a:cubicBezTo>
                  <a:pt x="5737022" y="1505421"/>
                  <a:pt x="5748880" y="1504359"/>
                  <a:pt x="5767898" y="1493335"/>
                </a:cubicBezTo>
                <a:cubicBezTo>
                  <a:pt x="5803852" y="1486328"/>
                  <a:pt x="5805362" y="1528317"/>
                  <a:pt x="5839240" y="1497610"/>
                </a:cubicBezTo>
                <a:lnTo>
                  <a:pt x="5905402" y="1514878"/>
                </a:lnTo>
                <a:cubicBezTo>
                  <a:pt x="5901291" y="1508724"/>
                  <a:pt x="5950204" y="1492204"/>
                  <a:pt x="5964698" y="1489113"/>
                </a:cubicBezTo>
                <a:cubicBezTo>
                  <a:pt x="5995812" y="1486079"/>
                  <a:pt x="5996433" y="1454360"/>
                  <a:pt x="6017881" y="1478726"/>
                </a:cubicBezTo>
                <a:lnTo>
                  <a:pt x="6023244" y="1485861"/>
                </a:lnTo>
                <a:lnTo>
                  <a:pt x="6030193" y="1485330"/>
                </a:lnTo>
                <a:cubicBezTo>
                  <a:pt x="6033618" y="1484104"/>
                  <a:pt x="6034983" y="1481614"/>
                  <a:pt x="6032755" y="1476614"/>
                </a:cubicBezTo>
                <a:cubicBezTo>
                  <a:pt x="6067194" y="1490239"/>
                  <a:pt x="6088466" y="1448679"/>
                  <a:pt x="6114491" y="1435020"/>
                </a:cubicBezTo>
                <a:cubicBezTo>
                  <a:pt x="6142064" y="1449615"/>
                  <a:pt x="6169479" y="1406568"/>
                  <a:pt x="6228089" y="1392213"/>
                </a:cubicBezTo>
                <a:cubicBezTo>
                  <a:pt x="6243312" y="1400769"/>
                  <a:pt x="6253169" y="1398278"/>
                  <a:pt x="6266132" y="1396181"/>
                </a:cubicBezTo>
                <a:lnTo>
                  <a:pt x="6266284" y="1396172"/>
                </a:lnTo>
                <a:lnTo>
                  <a:pt x="6267815" y="1401423"/>
                </a:lnTo>
                <a:cubicBezTo>
                  <a:pt x="6269799" y="1402279"/>
                  <a:pt x="6272864" y="1402139"/>
                  <a:pt x="6277660" y="1400632"/>
                </a:cubicBezTo>
                <a:lnTo>
                  <a:pt x="6290206" y="1395045"/>
                </a:lnTo>
                <a:lnTo>
                  <a:pt x="6318021" y="1401415"/>
                </a:lnTo>
                <a:lnTo>
                  <a:pt x="6319318" y="1402047"/>
                </a:lnTo>
                <a:cubicBezTo>
                  <a:pt x="6334539" y="1420654"/>
                  <a:pt x="6367219" y="1433921"/>
                  <a:pt x="6391161" y="1439443"/>
                </a:cubicBezTo>
                <a:cubicBezTo>
                  <a:pt x="6434439" y="1452557"/>
                  <a:pt x="6407965" y="1524529"/>
                  <a:pt x="6458507" y="1506631"/>
                </a:cubicBezTo>
                <a:cubicBezTo>
                  <a:pt x="6498962" y="1519088"/>
                  <a:pt x="6528008" y="1546659"/>
                  <a:pt x="6567007" y="1543856"/>
                </a:cubicBezTo>
                <a:cubicBezTo>
                  <a:pt x="6576136" y="1561541"/>
                  <a:pt x="6587386" y="1570794"/>
                  <a:pt x="6607554" y="1553791"/>
                </a:cubicBezTo>
                <a:lnTo>
                  <a:pt x="6731017" y="1571341"/>
                </a:lnTo>
                <a:lnTo>
                  <a:pt x="6734116" y="1568435"/>
                </a:lnTo>
                <a:cubicBezTo>
                  <a:pt x="6794984" y="1521745"/>
                  <a:pt x="6859485" y="1498439"/>
                  <a:pt x="6918249" y="1468691"/>
                </a:cubicBezTo>
                <a:cubicBezTo>
                  <a:pt x="7009071" y="1429904"/>
                  <a:pt x="6969691" y="1514055"/>
                  <a:pt x="7067518" y="1422257"/>
                </a:cubicBezTo>
                <a:cubicBezTo>
                  <a:pt x="7087823" y="1439788"/>
                  <a:pt x="7102980" y="1435790"/>
                  <a:pt x="7124203" y="1416853"/>
                </a:cubicBezTo>
                <a:cubicBezTo>
                  <a:pt x="7168915" y="1399637"/>
                  <a:pt x="7184820" y="1455712"/>
                  <a:pt x="7218949" y="1407112"/>
                </a:cubicBezTo>
                <a:cubicBezTo>
                  <a:pt x="7221159" y="1439394"/>
                  <a:pt x="7309021" y="1389335"/>
                  <a:pt x="7298895" y="1427110"/>
                </a:cubicBezTo>
                <a:cubicBezTo>
                  <a:pt x="7337930" y="1443950"/>
                  <a:pt x="7336913" y="1394754"/>
                  <a:pt x="7374497" y="1408155"/>
                </a:cubicBezTo>
                <a:cubicBezTo>
                  <a:pt x="7409515" y="1402378"/>
                  <a:pt x="7344382" y="1383073"/>
                  <a:pt x="7380250" y="1368474"/>
                </a:cubicBezTo>
                <a:cubicBezTo>
                  <a:pt x="7425618" y="1356098"/>
                  <a:pt x="7406453" y="1302042"/>
                  <a:pt x="7464957" y="1359648"/>
                </a:cubicBezTo>
                <a:cubicBezTo>
                  <a:pt x="7505651" y="1327423"/>
                  <a:pt x="7525583" y="1355458"/>
                  <a:pt x="7594747" y="1350130"/>
                </a:cubicBezTo>
                <a:cubicBezTo>
                  <a:pt x="7661589" y="1341113"/>
                  <a:pt x="7787080" y="1316724"/>
                  <a:pt x="7866007" y="1305544"/>
                </a:cubicBezTo>
                <a:cubicBezTo>
                  <a:pt x="7934731" y="1261485"/>
                  <a:pt x="7989941" y="1296492"/>
                  <a:pt x="8068308" y="1283051"/>
                </a:cubicBezTo>
                <a:cubicBezTo>
                  <a:pt x="8126898" y="1215106"/>
                  <a:pt x="8140003" y="1333948"/>
                  <a:pt x="8202385" y="1312300"/>
                </a:cubicBezTo>
                <a:cubicBezTo>
                  <a:pt x="8291179" y="1240185"/>
                  <a:pt x="8212592" y="1349983"/>
                  <a:pt x="8367138" y="1289211"/>
                </a:cubicBezTo>
                <a:cubicBezTo>
                  <a:pt x="8373739" y="1279547"/>
                  <a:pt x="8395557" y="1281284"/>
                  <a:pt x="8396799" y="1291584"/>
                </a:cubicBezTo>
                <a:cubicBezTo>
                  <a:pt x="8473071" y="1263585"/>
                  <a:pt x="8739300" y="1155226"/>
                  <a:pt x="8824768" y="1121217"/>
                </a:cubicBezTo>
                <a:cubicBezTo>
                  <a:pt x="8831110" y="1064170"/>
                  <a:pt x="8888407" y="1109066"/>
                  <a:pt x="8909609" y="1087532"/>
                </a:cubicBezTo>
                <a:cubicBezTo>
                  <a:pt x="8969149" y="1135268"/>
                  <a:pt x="8993146" y="1005324"/>
                  <a:pt x="9036318" y="994500"/>
                </a:cubicBezTo>
                <a:cubicBezTo>
                  <a:pt x="9111833" y="985376"/>
                  <a:pt x="9208822" y="1024926"/>
                  <a:pt x="9230382" y="955654"/>
                </a:cubicBezTo>
                <a:cubicBezTo>
                  <a:pt x="9282215" y="945528"/>
                  <a:pt x="9303545" y="954561"/>
                  <a:pt x="9347314" y="933744"/>
                </a:cubicBezTo>
                <a:cubicBezTo>
                  <a:pt x="9391763" y="896172"/>
                  <a:pt x="9519876" y="898486"/>
                  <a:pt x="9492995" y="830749"/>
                </a:cubicBezTo>
                <a:cubicBezTo>
                  <a:pt x="9496096" y="785926"/>
                  <a:pt x="9581066" y="832093"/>
                  <a:pt x="9568501" y="787793"/>
                </a:cubicBezTo>
                <a:cubicBezTo>
                  <a:pt x="9605859" y="808858"/>
                  <a:pt x="9643722" y="748912"/>
                  <a:pt x="9691686" y="738088"/>
                </a:cubicBezTo>
                <a:cubicBezTo>
                  <a:pt x="9819448" y="694109"/>
                  <a:pt x="10184832" y="569031"/>
                  <a:pt x="10335073" y="523921"/>
                </a:cubicBezTo>
                <a:cubicBezTo>
                  <a:pt x="10360847" y="467808"/>
                  <a:pt x="10551101" y="480568"/>
                  <a:pt x="10593135" y="467427"/>
                </a:cubicBezTo>
                <a:cubicBezTo>
                  <a:pt x="10595060" y="434512"/>
                  <a:pt x="10671327" y="446621"/>
                  <a:pt x="10655931" y="401632"/>
                </a:cubicBezTo>
                <a:cubicBezTo>
                  <a:pt x="10660917" y="380361"/>
                  <a:pt x="10682038" y="376266"/>
                  <a:pt x="10695298" y="391761"/>
                </a:cubicBezTo>
                <a:cubicBezTo>
                  <a:pt x="10719777" y="382620"/>
                  <a:pt x="10730799" y="356434"/>
                  <a:pt x="10761489" y="380170"/>
                </a:cubicBezTo>
                <a:cubicBezTo>
                  <a:pt x="10795364" y="368673"/>
                  <a:pt x="10817122" y="293346"/>
                  <a:pt x="10853610" y="332449"/>
                </a:cubicBezTo>
                <a:cubicBezTo>
                  <a:pt x="10869631" y="257157"/>
                  <a:pt x="10985528" y="306780"/>
                  <a:pt x="11052930" y="280871"/>
                </a:cubicBezTo>
                <a:cubicBezTo>
                  <a:pt x="11163601" y="187055"/>
                  <a:pt x="11297851" y="156453"/>
                  <a:pt x="11359700" y="158445"/>
                </a:cubicBezTo>
                <a:cubicBezTo>
                  <a:pt x="11474112" y="90496"/>
                  <a:pt x="11577587" y="55229"/>
                  <a:pt x="11672425" y="31452"/>
                </a:cubicBezTo>
                <a:cubicBezTo>
                  <a:pt x="11764489" y="21683"/>
                  <a:pt x="11827765" y="50482"/>
                  <a:pt x="11912086" y="45240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7B5ACABA-2F59-3908-8BC2-B5D8352299C8}"/>
              </a:ext>
            </a:extLst>
          </p:cNvPr>
          <p:cNvSpPr txBox="1"/>
          <p:nvPr/>
        </p:nvSpPr>
        <p:spPr>
          <a:xfrm>
            <a:off x="733646" y="1190513"/>
            <a:ext cx="4123531" cy="2370567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2400" b="1" cap="all" spc="6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Batang" panose="02030600000101010101" pitchFamily="18" charset="-127"/>
                <a:cs typeface="+mj-cs"/>
              </a:rPr>
              <a:t>Casimiro Cunha, Do livro: Luz no Lar, Médium: Francisco Cândido Xavier</a:t>
            </a: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B5AAC39E-8294-44DC-AB9F-2B9F22C397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84041" y="702860"/>
            <a:ext cx="5843939" cy="5431810"/>
          </a:xfrm>
          <a:custGeom>
            <a:avLst/>
            <a:gdLst>
              <a:gd name="connsiteX0" fmla="*/ 0 w 2400300"/>
              <a:gd name="connsiteY0" fmla="*/ 0 h 2400300"/>
              <a:gd name="connsiteX1" fmla="*/ 2400300 w 2400300"/>
              <a:gd name="connsiteY1" fmla="*/ 0 h 2400300"/>
              <a:gd name="connsiteX2" fmla="*/ 2400300 w 2400300"/>
              <a:gd name="connsiteY2" fmla="*/ 2400300 h 2400300"/>
              <a:gd name="connsiteX3" fmla="*/ 0 w 2400300"/>
              <a:gd name="connsiteY3" fmla="*/ 2400300 h 2400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00300" h="2400300">
                <a:moveTo>
                  <a:pt x="0" y="0"/>
                </a:moveTo>
                <a:lnTo>
                  <a:pt x="2400300" y="0"/>
                </a:lnTo>
                <a:lnTo>
                  <a:pt x="2400300" y="2400300"/>
                </a:lnTo>
                <a:lnTo>
                  <a:pt x="0" y="24003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0800" dist="12700" dir="3000000" algn="tl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BB4C4539-396B-4D77-B418-A202FDAB05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384041" cy="846170"/>
          </a:xfrm>
          <a:custGeom>
            <a:avLst/>
            <a:gdLst>
              <a:gd name="connsiteX0" fmla="*/ 0 w 7605194"/>
              <a:gd name="connsiteY0" fmla="*/ 0 h 1246254"/>
              <a:gd name="connsiteX1" fmla="*/ 7605194 w 7605194"/>
              <a:gd name="connsiteY1" fmla="*/ 0 h 1246254"/>
              <a:gd name="connsiteX2" fmla="*/ 7474629 w 7605194"/>
              <a:gd name="connsiteY2" fmla="*/ 62140 h 1246254"/>
              <a:gd name="connsiteX3" fmla="*/ 7288435 w 7605194"/>
              <a:gd name="connsiteY3" fmla="*/ 50627 h 1246254"/>
              <a:gd name="connsiteX4" fmla="*/ 7155923 w 7605194"/>
              <a:gd name="connsiteY4" fmla="*/ 117325 h 1246254"/>
              <a:gd name="connsiteX5" fmla="*/ 6902454 w 7605194"/>
              <a:gd name="connsiteY5" fmla="*/ 218677 h 1246254"/>
              <a:gd name="connsiteX6" fmla="*/ 6762357 w 7605194"/>
              <a:gd name="connsiteY6" fmla="*/ 280337 h 1246254"/>
              <a:gd name="connsiteX7" fmla="*/ 6631499 w 7605194"/>
              <a:gd name="connsiteY7" fmla="*/ 310567 h 1246254"/>
              <a:gd name="connsiteX8" fmla="*/ 6458440 w 7605194"/>
              <a:gd name="connsiteY8" fmla="*/ 357008 h 1246254"/>
              <a:gd name="connsiteX9" fmla="*/ 6324003 w 7605194"/>
              <a:gd name="connsiteY9" fmla="*/ 395689 h 1246254"/>
              <a:gd name="connsiteX10" fmla="*/ 6113470 w 7605194"/>
              <a:gd name="connsiteY10" fmla="*/ 415703 h 1246254"/>
              <a:gd name="connsiteX11" fmla="*/ 5995690 w 7605194"/>
              <a:gd name="connsiteY11" fmla="*/ 469172 h 1246254"/>
              <a:gd name="connsiteX12" fmla="*/ 5867264 w 7605194"/>
              <a:gd name="connsiteY12" fmla="*/ 495827 h 1246254"/>
              <a:gd name="connsiteX13" fmla="*/ 5707574 w 7605194"/>
              <a:gd name="connsiteY13" fmla="*/ 515377 h 1246254"/>
              <a:gd name="connsiteX14" fmla="*/ 5650094 w 7605194"/>
              <a:gd name="connsiteY14" fmla="*/ 529855 h 1246254"/>
              <a:gd name="connsiteX15" fmla="*/ 5630196 w 7605194"/>
              <a:gd name="connsiteY15" fmla="*/ 546641 h 1246254"/>
              <a:gd name="connsiteX16" fmla="*/ 5601107 w 7605194"/>
              <a:gd name="connsiteY16" fmla="*/ 562496 h 1246254"/>
              <a:gd name="connsiteX17" fmla="*/ 5551268 w 7605194"/>
              <a:gd name="connsiteY17" fmla="*/ 599212 h 1246254"/>
              <a:gd name="connsiteX18" fmla="*/ 5422767 w 7605194"/>
              <a:gd name="connsiteY18" fmla="*/ 610016 h 1246254"/>
              <a:gd name="connsiteX19" fmla="*/ 5419576 w 7605194"/>
              <a:gd name="connsiteY19" fmla="*/ 619694 h 1246254"/>
              <a:gd name="connsiteX20" fmla="*/ 5382932 w 7605194"/>
              <a:gd name="connsiteY20" fmla="*/ 627097 h 1246254"/>
              <a:gd name="connsiteX21" fmla="*/ 5213714 w 7605194"/>
              <a:gd name="connsiteY21" fmla="*/ 664259 h 1246254"/>
              <a:gd name="connsiteX22" fmla="*/ 5035908 w 7605194"/>
              <a:gd name="connsiteY22" fmla="*/ 676542 h 1246254"/>
              <a:gd name="connsiteX23" fmla="*/ 5000218 w 7605194"/>
              <a:gd name="connsiteY23" fmla="*/ 698530 h 1246254"/>
              <a:gd name="connsiteX24" fmla="*/ 4946628 w 7605194"/>
              <a:gd name="connsiteY24" fmla="*/ 735163 h 1246254"/>
              <a:gd name="connsiteX25" fmla="*/ 4914425 w 7605194"/>
              <a:gd name="connsiteY25" fmla="*/ 748575 h 1246254"/>
              <a:gd name="connsiteX26" fmla="*/ 4827869 w 7605194"/>
              <a:gd name="connsiteY26" fmla="*/ 793591 h 1246254"/>
              <a:gd name="connsiteX27" fmla="*/ 4742246 w 7605194"/>
              <a:gd name="connsiteY27" fmla="*/ 845064 h 1246254"/>
              <a:gd name="connsiteX28" fmla="*/ 4674623 w 7605194"/>
              <a:gd name="connsiteY28" fmla="*/ 837344 h 1246254"/>
              <a:gd name="connsiteX29" fmla="*/ 4592157 w 7605194"/>
              <a:gd name="connsiteY29" fmla="*/ 898701 h 1246254"/>
              <a:gd name="connsiteX30" fmla="*/ 4395020 w 7605194"/>
              <a:gd name="connsiteY30" fmla="*/ 911632 h 1246254"/>
              <a:gd name="connsiteX31" fmla="*/ 4295451 w 7605194"/>
              <a:gd name="connsiteY31" fmla="*/ 900692 h 1246254"/>
              <a:gd name="connsiteX32" fmla="*/ 4183267 w 7605194"/>
              <a:gd name="connsiteY32" fmla="*/ 899692 h 1246254"/>
              <a:gd name="connsiteX33" fmla="*/ 3868727 w 7605194"/>
              <a:gd name="connsiteY33" fmla="*/ 917255 h 1246254"/>
              <a:gd name="connsiteX34" fmla="*/ 3743007 w 7605194"/>
              <a:gd name="connsiteY34" fmla="*/ 930206 h 1246254"/>
              <a:gd name="connsiteX35" fmla="*/ 3740588 w 7605194"/>
              <a:gd name="connsiteY35" fmla="*/ 942450 h 1246254"/>
              <a:gd name="connsiteX36" fmla="*/ 3700101 w 7605194"/>
              <a:gd name="connsiteY36" fmla="*/ 956776 h 1246254"/>
              <a:gd name="connsiteX37" fmla="*/ 3590677 w 7605194"/>
              <a:gd name="connsiteY37" fmla="*/ 953115 h 1246254"/>
              <a:gd name="connsiteX38" fmla="*/ 3525795 w 7605194"/>
              <a:gd name="connsiteY38" fmla="*/ 958232 h 1246254"/>
              <a:gd name="connsiteX39" fmla="*/ 3502065 w 7605194"/>
              <a:gd name="connsiteY39" fmla="*/ 971655 h 1246254"/>
              <a:gd name="connsiteX40" fmla="*/ 3468311 w 7605194"/>
              <a:gd name="connsiteY40" fmla="*/ 982682 h 1246254"/>
              <a:gd name="connsiteX41" fmla="*/ 3326498 w 7605194"/>
              <a:gd name="connsiteY41" fmla="*/ 993668 h 1246254"/>
              <a:gd name="connsiteX42" fmla="*/ 3266719 w 7605194"/>
              <a:gd name="connsiteY42" fmla="*/ 1001132 h 1246254"/>
              <a:gd name="connsiteX43" fmla="*/ 3262161 w 7605194"/>
              <a:gd name="connsiteY43" fmla="*/ 1010197 h 1246254"/>
              <a:gd name="connsiteX44" fmla="*/ 3151194 w 7605194"/>
              <a:gd name="connsiteY44" fmla="*/ 1012065 h 1246254"/>
              <a:gd name="connsiteX45" fmla="*/ 3071459 w 7605194"/>
              <a:gd name="connsiteY45" fmla="*/ 1006999 h 1246254"/>
              <a:gd name="connsiteX46" fmla="*/ 2964197 w 7605194"/>
              <a:gd name="connsiteY46" fmla="*/ 973220 h 1246254"/>
              <a:gd name="connsiteX47" fmla="*/ 2917598 w 7605194"/>
              <a:gd name="connsiteY47" fmla="*/ 991261 h 1246254"/>
              <a:gd name="connsiteX48" fmla="*/ 2791675 w 7605194"/>
              <a:gd name="connsiteY48" fmla="*/ 1021023 h 1246254"/>
              <a:gd name="connsiteX49" fmla="*/ 2728690 w 7605194"/>
              <a:gd name="connsiteY49" fmla="*/ 1048683 h 1246254"/>
              <a:gd name="connsiteX50" fmla="*/ 2691768 w 7605194"/>
              <a:gd name="connsiteY50" fmla="*/ 1056796 h 1246254"/>
              <a:gd name="connsiteX51" fmla="*/ 2491871 w 7605194"/>
              <a:gd name="connsiteY51" fmla="*/ 1096695 h 1246254"/>
              <a:gd name="connsiteX52" fmla="*/ 2349778 w 7605194"/>
              <a:gd name="connsiteY52" fmla="*/ 1146160 h 1246254"/>
              <a:gd name="connsiteX53" fmla="*/ 2175625 w 7605194"/>
              <a:gd name="connsiteY53" fmla="*/ 1174124 h 1246254"/>
              <a:gd name="connsiteX54" fmla="*/ 2037411 w 7605194"/>
              <a:gd name="connsiteY54" fmla="*/ 1168494 h 1246254"/>
              <a:gd name="connsiteX55" fmla="*/ 1973582 w 7605194"/>
              <a:gd name="connsiteY55" fmla="*/ 1163390 h 1246254"/>
              <a:gd name="connsiteX56" fmla="*/ 1723017 w 7605194"/>
              <a:gd name="connsiteY56" fmla="*/ 1160371 h 1246254"/>
              <a:gd name="connsiteX57" fmla="*/ 1678061 w 7605194"/>
              <a:gd name="connsiteY57" fmla="*/ 1147636 h 1246254"/>
              <a:gd name="connsiteX58" fmla="*/ 1609244 w 7605194"/>
              <a:gd name="connsiteY58" fmla="*/ 1142559 h 1246254"/>
              <a:gd name="connsiteX59" fmla="*/ 1588073 w 7605194"/>
              <a:gd name="connsiteY59" fmla="*/ 1138412 h 1246254"/>
              <a:gd name="connsiteX60" fmla="*/ 1377751 w 7605194"/>
              <a:gd name="connsiteY60" fmla="*/ 1108189 h 1246254"/>
              <a:gd name="connsiteX61" fmla="*/ 1269190 w 7605194"/>
              <a:gd name="connsiteY61" fmla="*/ 1117852 h 1246254"/>
              <a:gd name="connsiteX62" fmla="*/ 1092740 w 7605194"/>
              <a:gd name="connsiteY62" fmla="*/ 1099724 h 1246254"/>
              <a:gd name="connsiteX63" fmla="*/ 974176 w 7605194"/>
              <a:gd name="connsiteY63" fmla="*/ 1143343 h 1246254"/>
              <a:gd name="connsiteX64" fmla="*/ 748758 w 7605194"/>
              <a:gd name="connsiteY64" fmla="*/ 1132518 h 1246254"/>
              <a:gd name="connsiteX65" fmla="*/ 466991 w 7605194"/>
              <a:gd name="connsiteY65" fmla="*/ 1138669 h 1246254"/>
              <a:gd name="connsiteX66" fmla="*/ 335907 w 7605194"/>
              <a:gd name="connsiteY66" fmla="*/ 1182335 h 1246254"/>
              <a:gd name="connsiteX67" fmla="*/ 263136 w 7605194"/>
              <a:gd name="connsiteY67" fmla="*/ 1208491 h 1246254"/>
              <a:gd name="connsiteX68" fmla="*/ 162795 w 7605194"/>
              <a:gd name="connsiteY68" fmla="*/ 1245356 h 1246254"/>
              <a:gd name="connsiteX69" fmla="*/ 35177 w 7605194"/>
              <a:gd name="connsiteY69" fmla="*/ 1241336 h 1246254"/>
              <a:gd name="connsiteX70" fmla="*/ 0 w 7605194"/>
              <a:gd name="connsiteY70" fmla="*/ 1239517 h 12462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</a:cxnLst>
            <a:rect l="l" t="t" r="r" b="b"/>
            <a:pathLst>
              <a:path w="7605194" h="1246254">
                <a:moveTo>
                  <a:pt x="0" y="0"/>
                </a:moveTo>
                <a:lnTo>
                  <a:pt x="7605194" y="0"/>
                </a:lnTo>
                <a:lnTo>
                  <a:pt x="7474629" y="62140"/>
                </a:lnTo>
                <a:cubicBezTo>
                  <a:pt x="7492628" y="46311"/>
                  <a:pt x="7295302" y="29551"/>
                  <a:pt x="7288435" y="50627"/>
                </a:cubicBezTo>
                <a:cubicBezTo>
                  <a:pt x="7233022" y="73997"/>
                  <a:pt x="7203507" y="54448"/>
                  <a:pt x="7155923" y="117325"/>
                </a:cubicBezTo>
                <a:cubicBezTo>
                  <a:pt x="7091593" y="145333"/>
                  <a:pt x="6962039" y="200393"/>
                  <a:pt x="6902454" y="218677"/>
                </a:cubicBezTo>
                <a:cubicBezTo>
                  <a:pt x="6836859" y="245846"/>
                  <a:pt x="6807516" y="265022"/>
                  <a:pt x="6762357" y="280337"/>
                </a:cubicBezTo>
                <a:cubicBezTo>
                  <a:pt x="6723842" y="313158"/>
                  <a:pt x="6674615" y="318151"/>
                  <a:pt x="6631499" y="310567"/>
                </a:cubicBezTo>
                <a:cubicBezTo>
                  <a:pt x="6580847" y="323345"/>
                  <a:pt x="6519896" y="349758"/>
                  <a:pt x="6458440" y="357008"/>
                </a:cubicBezTo>
                <a:cubicBezTo>
                  <a:pt x="6393854" y="354599"/>
                  <a:pt x="6376560" y="392846"/>
                  <a:pt x="6324003" y="395689"/>
                </a:cubicBezTo>
                <a:cubicBezTo>
                  <a:pt x="6247285" y="405586"/>
                  <a:pt x="6172072" y="397602"/>
                  <a:pt x="6113470" y="415703"/>
                </a:cubicBezTo>
                <a:cubicBezTo>
                  <a:pt x="6093266" y="472531"/>
                  <a:pt x="6024348" y="452803"/>
                  <a:pt x="5995690" y="469172"/>
                </a:cubicBezTo>
                <a:cubicBezTo>
                  <a:pt x="5944396" y="483753"/>
                  <a:pt x="5915284" y="488126"/>
                  <a:pt x="5867264" y="495827"/>
                </a:cubicBezTo>
                <a:cubicBezTo>
                  <a:pt x="5838049" y="473928"/>
                  <a:pt x="5744033" y="545123"/>
                  <a:pt x="5707574" y="515377"/>
                </a:cubicBezTo>
                <a:cubicBezTo>
                  <a:pt x="5694501" y="508626"/>
                  <a:pt x="5656098" y="513354"/>
                  <a:pt x="5650094" y="529855"/>
                </a:cubicBezTo>
                <a:cubicBezTo>
                  <a:pt x="5642347" y="534056"/>
                  <a:pt x="5632533" y="529367"/>
                  <a:pt x="5630196" y="546641"/>
                </a:cubicBezTo>
                <a:cubicBezTo>
                  <a:pt x="5625719" y="567591"/>
                  <a:pt x="5595173" y="538867"/>
                  <a:pt x="5601107" y="562496"/>
                </a:cubicBezTo>
                <a:cubicBezTo>
                  <a:pt x="5579479" y="542883"/>
                  <a:pt x="5567128" y="587056"/>
                  <a:pt x="5551268" y="599212"/>
                </a:cubicBezTo>
                <a:cubicBezTo>
                  <a:pt x="5521545" y="607132"/>
                  <a:pt x="5444715" y="606602"/>
                  <a:pt x="5422767" y="610016"/>
                </a:cubicBezTo>
                <a:cubicBezTo>
                  <a:pt x="5422031" y="613482"/>
                  <a:pt x="5420956" y="616740"/>
                  <a:pt x="5419576" y="619694"/>
                </a:cubicBezTo>
                <a:cubicBezTo>
                  <a:pt x="5411553" y="636851"/>
                  <a:pt x="5395146" y="640166"/>
                  <a:pt x="5382932" y="627097"/>
                </a:cubicBezTo>
                <a:cubicBezTo>
                  <a:pt x="5326987" y="639191"/>
                  <a:pt x="5271551" y="656018"/>
                  <a:pt x="5213714" y="664259"/>
                </a:cubicBezTo>
                <a:cubicBezTo>
                  <a:pt x="5201392" y="668566"/>
                  <a:pt x="5049856" y="675497"/>
                  <a:pt x="5035908" y="676542"/>
                </a:cubicBezTo>
                <a:cubicBezTo>
                  <a:pt x="5014702" y="682704"/>
                  <a:pt x="5007446" y="636570"/>
                  <a:pt x="5000218" y="698530"/>
                </a:cubicBezTo>
                <a:cubicBezTo>
                  <a:pt x="4975418" y="688546"/>
                  <a:pt x="4975257" y="715830"/>
                  <a:pt x="4946628" y="735163"/>
                </a:cubicBezTo>
                <a:cubicBezTo>
                  <a:pt x="4931401" y="723013"/>
                  <a:pt x="4922231" y="732306"/>
                  <a:pt x="4914425" y="748575"/>
                </a:cubicBezTo>
                <a:cubicBezTo>
                  <a:pt x="4883896" y="750874"/>
                  <a:pt x="4860091" y="778025"/>
                  <a:pt x="4827869" y="793591"/>
                </a:cubicBezTo>
                <a:cubicBezTo>
                  <a:pt x="4788822" y="784336"/>
                  <a:pt x="4776708" y="828597"/>
                  <a:pt x="4742246" y="845064"/>
                </a:cubicBezTo>
                <a:cubicBezTo>
                  <a:pt x="4716705" y="852357"/>
                  <a:pt x="4699637" y="828405"/>
                  <a:pt x="4674623" y="837344"/>
                </a:cubicBezTo>
                <a:lnTo>
                  <a:pt x="4592157" y="898701"/>
                </a:lnTo>
                <a:cubicBezTo>
                  <a:pt x="4546849" y="899497"/>
                  <a:pt x="4450878" y="911263"/>
                  <a:pt x="4395020" y="911632"/>
                </a:cubicBezTo>
                <a:lnTo>
                  <a:pt x="4295451" y="900692"/>
                </a:lnTo>
                <a:cubicBezTo>
                  <a:pt x="4251687" y="942266"/>
                  <a:pt x="4254388" y="896931"/>
                  <a:pt x="4183267" y="899692"/>
                </a:cubicBezTo>
                <a:cubicBezTo>
                  <a:pt x="4112146" y="902453"/>
                  <a:pt x="3947407" y="917547"/>
                  <a:pt x="3868727" y="917255"/>
                </a:cubicBezTo>
                <a:cubicBezTo>
                  <a:pt x="3795351" y="922341"/>
                  <a:pt x="3764364" y="926007"/>
                  <a:pt x="3743007" y="930206"/>
                </a:cubicBezTo>
                <a:lnTo>
                  <a:pt x="3740588" y="942450"/>
                </a:lnTo>
                <a:lnTo>
                  <a:pt x="3700101" y="956776"/>
                </a:lnTo>
                <a:cubicBezTo>
                  <a:pt x="3670274" y="930427"/>
                  <a:pt x="3627640" y="988390"/>
                  <a:pt x="3590677" y="953115"/>
                </a:cubicBezTo>
                <a:cubicBezTo>
                  <a:pt x="3577003" y="944340"/>
                  <a:pt x="3534187" y="942867"/>
                  <a:pt x="3525795" y="958232"/>
                </a:cubicBezTo>
                <a:cubicBezTo>
                  <a:pt x="3516807" y="961149"/>
                  <a:pt x="3506501" y="954937"/>
                  <a:pt x="3502065" y="971655"/>
                </a:cubicBezTo>
                <a:cubicBezTo>
                  <a:pt x="3494877" y="991667"/>
                  <a:pt x="3464319" y="958352"/>
                  <a:pt x="3468311" y="982682"/>
                </a:cubicBezTo>
                <a:cubicBezTo>
                  <a:pt x="3439050" y="986351"/>
                  <a:pt x="3360097" y="990593"/>
                  <a:pt x="3326498" y="993668"/>
                </a:cubicBezTo>
                <a:cubicBezTo>
                  <a:pt x="3307804" y="967786"/>
                  <a:pt x="3301737" y="1036045"/>
                  <a:pt x="3266719" y="1001132"/>
                </a:cubicBezTo>
                <a:cubicBezTo>
                  <a:pt x="3265536" y="1004442"/>
                  <a:pt x="3281415" y="1008374"/>
                  <a:pt x="3262161" y="1010197"/>
                </a:cubicBezTo>
                <a:cubicBezTo>
                  <a:pt x="3242906" y="1012019"/>
                  <a:pt x="3163242" y="1026954"/>
                  <a:pt x="3151194" y="1012065"/>
                </a:cubicBezTo>
                <a:cubicBezTo>
                  <a:pt x="3106165" y="1004049"/>
                  <a:pt x="3114260" y="1013405"/>
                  <a:pt x="3071459" y="1006999"/>
                </a:cubicBezTo>
                <a:cubicBezTo>
                  <a:pt x="3065832" y="1025980"/>
                  <a:pt x="2978359" y="982084"/>
                  <a:pt x="2964197" y="973220"/>
                </a:cubicBezTo>
                <a:cubicBezTo>
                  <a:pt x="2939403" y="972011"/>
                  <a:pt x="2944404" y="1019497"/>
                  <a:pt x="2917598" y="991261"/>
                </a:cubicBezTo>
                <a:cubicBezTo>
                  <a:pt x="2888845" y="999227"/>
                  <a:pt x="2823159" y="1011452"/>
                  <a:pt x="2791675" y="1021023"/>
                </a:cubicBezTo>
                <a:cubicBezTo>
                  <a:pt x="2765430" y="1007170"/>
                  <a:pt x="2762312" y="1034141"/>
                  <a:pt x="2728690" y="1048683"/>
                </a:cubicBezTo>
                <a:cubicBezTo>
                  <a:pt x="2713226" y="1034223"/>
                  <a:pt x="2702121" y="1041949"/>
                  <a:pt x="2691768" y="1056796"/>
                </a:cubicBezTo>
                <a:cubicBezTo>
                  <a:pt x="2652268" y="1069463"/>
                  <a:pt x="2548870" y="1081801"/>
                  <a:pt x="2491871" y="1096695"/>
                </a:cubicBezTo>
                <a:cubicBezTo>
                  <a:pt x="2433233" y="1115660"/>
                  <a:pt x="2402455" y="1137920"/>
                  <a:pt x="2349778" y="1146160"/>
                </a:cubicBezTo>
                <a:cubicBezTo>
                  <a:pt x="2299466" y="1174224"/>
                  <a:pt x="2212816" y="1164043"/>
                  <a:pt x="2175625" y="1174124"/>
                </a:cubicBezTo>
                <a:cubicBezTo>
                  <a:pt x="2141905" y="1168663"/>
                  <a:pt x="2071085" y="1170283"/>
                  <a:pt x="2037411" y="1168494"/>
                </a:cubicBezTo>
                <a:cubicBezTo>
                  <a:pt x="2020095" y="1221320"/>
                  <a:pt x="1996234" y="1160088"/>
                  <a:pt x="1973582" y="1163390"/>
                </a:cubicBezTo>
                <a:lnTo>
                  <a:pt x="1723017" y="1160371"/>
                </a:lnTo>
                <a:cubicBezTo>
                  <a:pt x="1711603" y="1126676"/>
                  <a:pt x="1682011" y="1185150"/>
                  <a:pt x="1678061" y="1147636"/>
                </a:cubicBezTo>
                <a:cubicBezTo>
                  <a:pt x="1665221" y="1173937"/>
                  <a:pt x="1634143" y="1137965"/>
                  <a:pt x="1609244" y="1142559"/>
                </a:cubicBezTo>
                <a:cubicBezTo>
                  <a:pt x="1602767" y="1126306"/>
                  <a:pt x="1597099" y="1127936"/>
                  <a:pt x="1588073" y="1138412"/>
                </a:cubicBezTo>
                <a:cubicBezTo>
                  <a:pt x="1508763" y="1158167"/>
                  <a:pt x="1412632" y="1092292"/>
                  <a:pt x="1377751" y="1108189"/>
                </a:cubicBezTo>
                <a:cubicBezTo>
                  <a:pt x="1359039" y="1112684"/>
                  <a:pt x="1316798" y="1124092"/>
                  <a:pt x="1269190" y="1117852"/>
                </a:cubicBezTo>
                <a:cubicBezTo>
                  <a:pt x="1244635" y="1081573"/>
                  <a:pt x="1115372" y="1098514"/>
                  <a:pt x="1092740" y="1099724"/>
                </a:cubicBezTo>
                <a:cubicBezTo>
                  <a:pt x="1043570" y="1103973"/>
                  <a:pt x="1042994" y="1144806"/>
                  <a:pt x="974176" y="1143343"/>
                </a:cubicBezTo>
                <a:cubicBezTo>
                  <a:pt x="949931" y="1089663"/>
                  <a:pt x="786126" y="1134305"/>
                  <a:pt x="748758" y="1132518"/>
                </a:cubicBezTo>
                <a:cubicBezTo>
                  <a:pt x="664227" y="1131739"/>
                  <a:pt x="552459" y="1130267"/>
                  <a:pt x="466991" y="1138669"/>
                </a:cubicBezTo>
                <a:cubicBezTo>
                  <a:pt x="432928" y="1151669"/>
                  <a:pt x="369882" y="1170698"/>
                  <a:pt x="335907" y="1182335"/>
                </a:cubicBezTo>
                <a:cubicBezTo>
                  <a:pt x="321782" y="1197573"/>
                  <a:pt x="262481" y="1180784"/>
                  <a:pt x="263136" y="1208491"/>
                </a:cubicBezTo>
                <a:cubicBezTo>
                  <a:pt x="228423" y="1169675"/>
                  <a:pt x="218751" y="1236852"/>
                  <a:pt x="162795" y="1245356"/>
                </a:cubicBezTo>
                <a:cubicBezTo>
                  <a:pt x="133519" y="1247933"/>
                  <a:pt x="83993" y="1244460"/>
                  <a:pt x="35177" y="1241336"/>
                </a:cubicBezTo>
                <a:lnTo>
                  <a:pt x="0" y="1239517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0" name="Rectangle 6">
            <a:extLst>
              <a:ext uri="{FF2B5EF4-FFF2-40B4-BE49-F238E27FC236}">
                <a16:creationId xmlns:a16="http://schemas.microsoft.com/office/drawing/2014/main" id="{F669F220-DD76-466C-87A6-5024673C4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90765" y="417186"/>
            <a:ext cx="1367625" cy="428984"/>
          </a:xfrm>
          <a:custGeom>
            <a:avLst/>
            <a:gdLst>
              <a:gd name="connsiteX0" fmla="*/ 0 w 2142503"/>
              <a:gd name="connsiteY0" fmla="*/ 0 h 571500"/>
              <a:gd name="connsiteX1" fmla="*/ 2142503 w 2142503"/>
              <a:gd name="connsiteY1" fmla="*/ 0 h 571500"/>
              <a:gd name="connsiteX2" fmla="*/ 2142503 w 2142503"/>
              <a:gd name="connsiteY2" fmla="*/ 571500 h 571500"/>
              <a:gd name="connsiteX3" fmla="*/ 0 w 2142503"/>
              <a:gd name="connsiteY3" fmla="*/ 571500 h 571500"/>
              <a:gd name="connsiteX4" fmla="*/ 0 w 2142503"/>
              <a:gd name="connsiteY4" fmla="*/ 0 h 571500"/>
              <a:gd name="connsiteX0" fmla="*/ 0 w 2142503"/>
              <a:gd name="connsiteY0" fmla="*/ 0 h 582145"/>
              <a:gd name="connsiteX1" fmla="*/ 2142503 w 2142503"/>
              <a:gd name="connsiteY1" fmla="*/ 0 h 582145"/>
              <a:gd name="connsiteX2" fmla="*/ 2142503 w 2142503"/>
              <a:gd name="connsiteY2" fmla="*/ 571500 h 582145"/>
              <a:gd name="connsiteX3" fmla="*/ 2050917 w 2142503"/>
              <a:gd name="connsiteY3" fmla="*/ 582088 h 582145"/>
              <a:gd name="connsiteX4" fmla="*/ 0 w 2142503"/>
              <a:gd name="connsiteY4" fmla="*/ 571500 h 582145"/>
              <a:gd name="connsiteX5" fmla="*/ 0 w 2142503"/>
              <a:gd name="connsiteY5" fmla="*/ 0 h 582145"/>
              <a:gd name="connsiteX0" fmla="*/ 0 w 2159832"/>
              <a:gd name="connsiteY0" fmla="*/ 0 h 582145"/>
              <a:gd name="connsiteX1" fmla="*/ 2142503 w 2159832"/>
              <a:gd name="connsiteY1" fmla="*/ 0 h 582145"/>
              <a:gd name="connsiteX2" fmla="*/ 2159829 w 2159832"/>
              <a:gd name="connsiteY2" fmla="*/ 96526 h 582145"/>
              <a:gd name="connsiteX3" fmla="*/ 2142503 w 2159832"/>
              <a:gd name="connsiteY3" fmla="*/ 571500 h 582145"/>
              <a:gd name="connsiteX4" fmla="*/ 2050917 w 2159832"/>
              <a:gd name="connsiteY4" fmla="*/ 582088 h 582145"/>
              <a:gd name="connsiteX5" fmla="*/ 0 w 2159832"/>
              <a:gd name="connsiteY5" fmla="*/ 571500 h 582145"/>
              <a:gd name="connsiteX6" fmla="*/ 0 w 2159832"/>
              <a:gd name="connsiteY6" fmla="*/ 0 h 582145"/>
              <a:gd name="connsiteX0" fmla="*/ 0 w 2159832"/>
              <a:gd name="connsiteY0" fmla="*/ 12386 h 594531"/>
              <a:gd name="connsiteX1" fmla="*/ 67826 w 2159832"/>
              <a:gd name="connsiteY1" fmla="*/ 0 h 594531"/>
              <a:gd name="connsiteX2" fmla="*/ 2142503 w 2159832"/>
              <a:gd name="connsiteY2" fmla="*/ 12386 h 594531"/>
              <a:gd name="connsiteX3" fmla="*/ 2159829 w 2159832"/>
              <a:gd name="connsiteY3" fmla="*/ 108912 h 594531"/>
              <a:gd name="connsiteX4" fmla="*/ 2142503 w 2159832"/>
              <a:gd name="connsiteY4" fmla="*/ 583886 h 594531"/>
              <a:gd name="connsiteX5" fmla="*/ 2050917 w 2159832"/>
              <a:gd name="connsiteY5" fmla="*/ 594474 h 594531"/>
              <a:gd name="connsiteX6" fmla="*/ 0 w 2159832"/>
              <a:gd name="connsiteY6" fmla="*/ 583886 h 594531"/>
              <a:gd name="connsiteX7" fmla="*/ 0 w 2159832"/>
              <a:gd name="connsiteY7" fmla="*/ 12386 h 594531"/>
              <a:gd name="connsiteX0" fmla="*/ 0 w 2168908"/>
              <a:gd name="connsiteY0" fmla="*/ 26000 h 594531"/>
              <a:gd name="connsiteX1" fmla="*/ 76902 w 2168908"/>
              <a:gd name="connsiteY1" fmla="*/ 0 h 594531"/>
              <a:gd name="connsiteX2" fmla="*/ 2151579 w 2168908"/>
              <a:gd name="connsiteY2" fmla="*/ 12386 h 594531"/>
              <a:gd name="connsiteX3" fmla="*/ 2168905 w 2168908"/>
              <a:gd name="connsiteY3" fmla="*/ 108912 h 594531"/>
              <a:gd name="connsiteX4" fmla="*/ 2151579 w 2168908"/>
              <a:gd name="connsiteY4" fmla="*/ 583886 h 594531"/>
              <a:gd name="connsiteX5" fmla="*/ 2059993 w 2168908"/>
              <a:gd name="connsiteY5" fmla="*/ 594474 h 594531"/>
              <a:gd name="connsiteX6" fmla="*/ 9076 w 2168908"/>
              <a:gd name="connsiteY6" fmla="*/ 583886 h 594531"/>
              <a:gd name="connsiteX7" fmla="*/ 0 w 2168908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5393 w 2174301"/>
              <a:gd name="connsiteY0" fmla="*/ 26000 h 594531"/>
              <a:gd name="connsiteX1" fmla="*/ 82295 w 2174301"/>
              <a:gd name="connsiteY1" fmla="*/ 0 h 594531"/>
              <a:gd name="connsiteX2" fmla="*/ 2156972 w 2174301"/>
              <a:gd name="connsiteY2" fmla="*/ 12386 h 594531"/>
              <a:gd name="connsiteX3" fmla="*/ 2174298 w 2174301"/>
              <a:gd name="connsiteY3" fmla="*/ 108912 h 594531"/>
              <a:gd name="connsiteX4" fmla="*/ 2156972 w 2174301"/>
              <a:gd name="connsiteY4" fmla="*/ 583886 h 594531"/>
              <a:gd name="connsiteX5" fmla="*/ 2065386 w 2174301"/>
              <a:gd name="connsiteY5" fmla="*/ 594474 h 594531"/>
              <a:gd name="connsiteX6" fmla="*/ 14469 w 2174301"/>
              <a:gd name="connsiteY6" fmla="*/ 583886 h 594531"/>
              <a:gd name="connsiteX7" fmla="*/ 5393 w 2174301"/>
              <a:gd name="connsiteY7" fmla="*/ 26000 h 594531"/>
              <a:gd name="connsiteX0" fmla="*/ 147197 w 2316105"/>
              <a:gd name="connsiteY0" fmla="*/ 26000 h 594531"/>
              <a:gd name="connsiteX1" fmla="*/ 224099 w 2316105"/>
              <a:gd name="connsiteY1" fmla="*/ 0 h 594531"/>
              <a:gd name="connsiteX2" fmla="*/ 2298776 w 2316105"/>
              <a:gd name="connsiteY2" fmla="*/ 12386 h 594531"/>
              <a:gd name="connsiteX3" fmla="*/ 2316102 w 2316105"/>
              <a:gd name="connsiteY3" fmla="*/ 108912 h 594531"/>
              <a:gd name="connsiteX4" fmla="*/ 2298776 w 2316105"/>
              <a:gd name="connsiteY4" fmla="*/ 583886 h 594531"/>
              <a:gd name="connsiteX5" fmla="*/ 2207190 w 2316105"/>
              <a:gd name="connsiteY5" fmla="*/ 594474 h 594531"/>
              <a:gd name="connsiteX6" fmla="*/ 156273 w 2316105"/>
              <a:gd name="connsiteY6" fmla="*/ 583886 h 594531"/>
              <a:gd name="connsiteX7" fmla="*/ 142416 w 2316105"/>
              <a:gd name="connsiteY7" fmla="*/ 235975 h 594531"/>
              <a:gd name="connsiteX8" fmla="*/ 147197 w 2316105"/>
              <a:gd name="connsiteY8" fmla="*/ 26000 h 594531"/>
              <a:gd name="connsiteX0" fmla="*/ 154684 w 2323592"/>
              <a:gd name="connsiteY0" fmla="*/ 26000 h 594531"/>
              <a:gd name="connsiteX1" fmla="*/ 231586 w 2323592"/>
              <a:gd name="connsiteY1" fmla="*/ 0 h 594531"/>
              <a:gd name="connsiteX2" fmla="*/ 2306263 w 2323592"/>
              <a:gd name="connsiteY2" fmla="*/ 12386 h 594531"/>
              <a:gd name="connsiteX3" fmla="*/ 2323589 w 2323592"/>
              <a:gd name="connsiteY3" fmla="*/ 108912 h 594531"/>
              <a:gd name="connsiteX4" fmla="*/ 2306263 w 2323592"/>
              <a:gd name="connsiteY4" fmla="*/ 583886 h 594531"/>
              <a:gd name="connsiteX5" fmla="*/ 2214677 w 2323592"/>
              <a:gd name="connsiteY5" fmla="*/ 594474 h 594531"/>
              <a:gd name="connsiteX6" fmla="*/ 163760 w 2323592"/>
              <a:gd name="connsiteY6" fmla="*/ 583886 h 594531"/>
              <a:gd name="connsiteX7" fmla="*/ 158979 w 2323592"/>
              <a:gd name="connsiteY7" fmla="*/ 403879 h 594531"/>
              <a:gd name="connsiteX8" fmla="*/ 149903 w 2323592"/>
              <a:gd name="connsiteY8" fmla="*/ 235975 h 594531"/>
              <a:gd name="connsiteX9" fmla="*/ 154684 w 2323592"/>
              <a:gd name="connsiteY9" fmla="*/ 26000 h 594531"/>
              <a:gd name="connsiteX0" fmla="*/ 13665 w 2182573"/>
              <a:gd name="connsiteY0" fmla="*/ 26000 h 594531"/>
              <a:gd name="connsiteX1" fmla="*/ 90567 w 2182573"/>
              <a:gd name="connsiteY1" fmla="*/ 0 h 594531"/>
              <a:gd name="connsiteX2" fmla="*/ 2165244 w 2182573"/>
              <a:gd name="connsiteY2" fmla="*/ 12386 h 594531"/>
              <a:gd name="connsiteX3" fmla="*/ 2182570 w 2182573"/>
              <a:gd name="connsiteY3" fmla="*/ 108912 h 594531"/>
              <a:gd name="connsiteX4" fmla="*/ 2165244 w 2182573"/>
              <a:gd name="connsiteY4" fmla="*/ 583886 h 594531"/>
              <a:gd name="connsiteX5" fmla="*/ 2073658 w 2182573"/>
              <a:gd name="connsiteY5" fmla="*/ 594474 h 594531"/>
              <a:gd name="connsiteX6" fmla="*/ 22741 w 2182573"/>
              <a:gd name="connsiteY6" fmla="*/ 583886 h 594531"/>
              <a:gd name="connsiteX7" fmla="*/ 17960 w 2182573"/>
              <a:gd name="connsiteY7" fmla="*/ 403879 h 594531"/>
              <a:gd name="connsiteX8" fmla="*/ 8884 w 2182573"/>
              <a:gd name="connsiteY8" fmla="*/ 235975 h 594531"/>
              <a:gd name="connsiteX9" fmla="*/ 13665 w 2182573"/>
              <a:gd name="connsiteY9" fmla="*/ 26000 h 594531"/>
              <a:gd name="connsiteX0" fmla="*/ 13665 w 2202120"/>
              <a:gd name="connsiteY0" fmla="*/ 26000 h 594531"/>
              <a:gd name="connsiteX1" fmla="*/ 90567 w 2202120"/>
              <a:gd name="connsiteY1" fmla="*/ 0 h 594531"/>
              <a:gd name="connsiteX2" fmla="*/ 2165244 w 2202120"/>
              <a:gd name="connsiteY2" fmla="*/ 12386 h 594531"/>
              <a:gd name="connsiteX3" fmla="*/ 2182570 w 2202120"/>
              <a:gd name="connsiteY3" fmla="*/ 108912 h 594531"/>
              <a:gd name="connsiteX4" fmla="*/ 2192471 w 2202120"/>
              <a:gd name="connsiteY4" fmla="*/ 583886 h 594531"/>
              <a:gd name="connsiteX5" fmla="*/ 2073658 w 2202120"/>
              <a:gd name="connsiteY5" fmla="*/ 594474 h 594531"/>
              <a:gd name="connsiteX6" fmla="*/ 22741 w 2202120"/>
              <a:gd name="connsiteY6" fmla="*/ 583886 h 594531"/>
              <a:gd name="connsiteX7" fmla="*/ 17960 w 2202120"/>
              <a:gd name="connsiteY7" fmla="*/ 403879 h 594531"/>
              <a:gd name="connsiteX8" fmla="*/ 8884 w 2202120"/>
              <a:gd name="connsiteY8" fmla="*/ 235975 h 594531"/>
              <a:gd name="connsiteX9" fmla="*/ 13665 w 2202120"/>
              <a:gd name="connsiteY9" fmla="*/ 26000 h 594531"/>
              <a:gd name="connsiteX0" fmla="*/ 13665 w 2202036"/>
              <a:gd name="connsiteY0" fmla="*/ 26000 h 594531"/>
              <a:gd name="connsiteX1" fmla="*/ 90567 w 2202036"/>
              <a:gd name="connsiteY1" fmla="*/ 0 h 594531"/>
              <a:gd name="connsiteX2" fmla="*/ 2165244 w 2202036"/>
              <a:gd name="connsiteY2" fmla="*/ 12386 h 594531"/>
              <a:gd name="connsiteX3" fmla="*/ 2182570 w 2202036"/>
              <a:gd name="connsiteY3" fmla="*/ 108912 h 594531"/>
              <a:gd name="connsiteX4" fmla="*/ 2191645 w 2202036"/>
              <a:gd name="connsiteY4" fmla="*/ 422031 h 594531"/>
              <a:gd name="connsiteX5" fmla="*/ 2192471 w 2202036"/>
              <a:gd name="connsiteY5" fmla="*/ 583886 h 594531"/>
              <a:gd name="connsiteX6" fmla="*/ 2073658 w 2202036"/>
              <a:gd name="connsiteY6" fmla="*/ 594474 h 594531"/>
              <a:gd name="connsiteX7" fmla="*/ 22741 w 2202036"/>
              <a:gd name="connsiteY7" fmla="*/ 583886 h 594531"/>
              <a:gd name="connsiteX8" fmla="*/ 17960 w 2202036"/>
              <a:gd name="connsiteY8" fmla="*/ 403879 h 594531"/>
              <a:gd name="connsiteX9" fmla="*/ 8884 w 2202036"/>
              <a:gd name="connsiteY9" fmla="*/ 235975 h 594531"/>
              <a:gd name="connsiteX10" fmla="*/ 13665 w 2202036"/>
              <a:gd name="connsiteY10" fmla="*/ 26000 h 594531"/>
              <a:gd name="connsiteX0" fmla="*/ 142254 w 2330625"/>
              <a:gd name="connsiteY0" fmla="*/ 26000 h 594531"/>
              <a:gd name="connsiteX1" fmla="*/ 219156 w 2330625"/>
              <a:gd name="connsiteY1" fmla="*/ 0 h 594531"/>
              <a:gd name="connsiteX2" fmla="*/ 2293833 w 2330625"/>
              <a:gd name="connsiteY2" fmla="*/ 12386 h 594531"/>
              <a:gd name="connsiteX3" fmla="*/ 2311159 w 2330625"/>
              <a:gd name="connsiteY3" fmla="*/ 108912 h 594531"/>
              <a:gd name="connsiteX4" fmla="*/ 2320234 w 2330625"/>
              <a:gd name="connsiteY4" fmla="*/ 422031 h 594531"/>
              <a:gd name="connsiteX5" fmla="*/ 2321060 w 2330625"/>
              <a:gd name="connsiteY5" fmla="*/ 583886 h 594531"/>
              <a:gd name="connsiteX6" fmla="*/ 2202247 w 2330625"/>
              <a:gd name="connsiteY6" fmla="*/ 594474 h 594531"/>
              <a:gd name="connsiteX7" fmla="*/ 151330 w 2330625"/>
              <a:gd name="connsiteY7" fmla="*/ 583886 h 594531"/>
              <a:gd name="connsiteX8" fmla="*/ 155624 w 2330625"/>
              <a:gd name="connsiteY8" fmla="*/ 512790 h 594531"/>
              <a:gd name="connsiteX9" fmla="*/ 146549 w 2330625"/>
              <a:gd name="connsiteY9" fmla="*/ 403879 h 594531"/>
              <a:gd name="connsiteX10" fmla="*/ 137473 w 2330625"/>
              <a:gd name="connsiteY10" fmla="*/ 235975 h 594531"/>
              <a:gd name="connsiteX11" fmla="*/ 142254 w 2330625"/>
              <a:gd name="connsiteY11" fmla="*/ 26000 h 594531"/>
              <a:gd name="connsiteX0" fmla="*/ 13413 w 2201784"/>
              <a:gd name="connsiteY0" fmla="*/ 26000 h 594531"/>
              <a:gd name="connsiteX1" fmla="*/ 90315 w 2201784"/>
              <a:gd name="connsiteY1" fmla="*/ 0 h 594531"/>
              <a:gd name="connsiteX2" fmla="*/ 2164992 w 2201784"/>
              <a:gd name="connsiteY2" fmla="*/ 12386 h 594531"/>
              <a:gd name="connsiteX3" fmla="*/ 2182318 w 2201784"/>
              <a:gd name="connsiteY3" fmla="*/ 108912 h 594531"/>
              <a:gd name="connsiteX4" fmla="*/ 2191393 w 2201784"/>
              <a:gd name="connsiteY4" fmla="*/ 422031 h 594531"/>
              <a:gd name="connsiteX5" fmla="*/ 2192219 w 2201784"/>
              <a:gd name="connsiteY5" fmla="*/ 583886 h 594531"/>
              <a:gd name="connsiteX6" fmla="*/ 2073406 w 2201784"/>
              <a:gd name="connsiteY6" fmla="*/ 594474 h 594531"/>
              <a:gd name="connsiteX7" fmla="*/ 22489 w 2201784"/>
              <a:gd name="connsiteY7" fmla="*/ 583886 h 594531"/>
              <a:gd name="connsiteX8" fmla="*/ 26783 w 2201784"/>
              <a:gd name="connsiteY8" fmla="*/ 512790 h 594531"/>
              <a:gd name="connsiteX9" fmla="*/ 17708 w 2201784"/>
              <a:gd name="connsiteY9" fmla="*/ 403879 h 594531"/>
              <a:gd name="connsiteX10" fmla="*/ 8632 w 2201784"/>
              <a:gd name="connsiteY10" fmla="*/ 235975 h 594531"/>
              <a:gd name="connsiteX11" fmla="*/ 13413 w 2201784"/>
              <a:gd name="connsiteY11" fmla="*/ 26000 h 5945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01784" h="594531">
                <a:moveTo>
                  <a:pt x="13413" y="26000"/>
                </a:moveTo>
                <a:cubicBezTo>
                  <a:pt x="37534" y="24897"/>
                  <a:pt x="66194" y="1103"/>
                  <a:pt x="90315" y="0"/>
                </a:cubicBezTo>
                <a:lnTo>
                  <a:pt x="2164992" y="12386"/>
                </a:lnTo>
                <a:cubicBezTo>
                  <a:pt x="2164717" y="43049"/>
                  <a:pt x="2182593" y="78249"/>
                  <a:pt x="2182318" y="108912"/>
                </a:cubicBezTo>
                <a:cubicBezTo>
                  <a:pt x="2188231" y="177186"/>
                  <a:pt x="2189743" y="342869"/>
                  <a:pt x="2191393" y="422031"/>
                </a:cubicBezTo>
                <a:cubicBezTo>
                  <a:pt x="2193043" y="501193"/>
                  <a:pt x="2213396" y="555146"/>
                  <a:pt x="2192219" y="583886"/>
                </a:cubicBezTo>
                <a:cubicBezTo>
                  <a:pt x="2172279" y="582877"/>
                  <a:pt x="2093346" y="595483"/>
                  <a:pt x="2073406" y="594474"/>
                </a:cubicBezTo>
                <a:lnTo>
                  <a:pt x="22489" y="583886"/>
                </a:lnTo>
                <a:cubicBezTo>
                  <a:pt x="5849" y="592962"/>
                  <a:pt x="27580" y="542791"/>
                  <a:pt x="26783" y="512790"/>
                </a:cubicBezTo>
                <a:cubicBezTo>
                  <a:pt x="25986" y="482789"/>
                  <a:pt x="18464" y="450015"/>
                  <a:pt x="17708" y="403879"/>
                </a:cubicBezTo>
                <a:cubicBezTo>
                  <a:pt x="16952" y="357743"/>
                  <a:pt x="-14855" y="308787"/>
                  <a:pt x="8632" y="235975"/>
                </a:cubicBezTo>
                <a:cubicBezTo>
                  <a:pt x="7119" y="142994"/>
                  <a:pt x="-201" y="65329"/>
                  <a:pt x="13413" y="26000"/>
                </a:cubicBezTo>
                <a:close/>
              </a:path>
            </a:pathLst>
          </a:custGeom>
          <a:solidFill>
            <a:srgbClr val="D9D4D0">
              <a:alpha val="50000"/>
            </a:srgbClr>
          </a:solidFill>
          <a:ln>
            <a:noFill/>
          </a:ln>
          <a:effectLst>
            <a:softEdge rad="63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Imagem 12">
            <a:extLst>
              <a:ext uri="{FF2B5EF4-FFF2-40B4-BE49-F238E27FC236}">
                <a16:creationId xmlns:a16="http://schemas.microsoft.com/office/drawing/2014/main" id="{77CE8E0C-5367-A3BB-EEF3-790A03A771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85271" y="943155"/>
            <a:ext cx="3068779" cy="4949645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A817A1F1-5FC7-BFCC-3775-6A648E4B4D25}"/>
              </a:ext>
            </a:extLst>
          </p:cNvPr>
          <p:cNvSpPr txBox="1"/>
          <p:nvPr/>
        </p:nvSpPr>
        <p:spPr>
          <a:xfrm>
            <a:off x="682491" y="1113184"/>
            <a:ext cx="5747023" cy="417037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spcAft>
                <a:spcPts val="600"/>
              </a:spcAft>
            </a:pPr>
            <a:endParaRPr lang="en-US" sz="4000" i="1"/>
          </a:p>
          <a:p>
            <a:pPr>
              <a:spcAft>
                <a:spcPts val="600"/>
              </a:spcAft>
            </a:pPr>
            <a:endParaRPr lang="en-US" sz="4000"/>
          </a:p>
          <a:p>
            <a:pPr>
              <a:spcAft>
                <a:spcPts val="600"/>
              </a:spcAft>
            </a:pPr>
            <a:endParaRPr lang="en-US" sz="4000"/>
          </a:p>
          <a:p>
            <a:pPr>
              <a:spcAft>
                <a:spcPts val="600"/>
              </a:spcAft>
            </a:pPr>
            <a:r>
              <a:rPr lang="en-US" sz="4000" i="1" dirty="0"/>
              <a:t>                        </a:t>
            </a:r>
            <a:endParaRPr lang="en-US" sz="4000" i="1"/>
          </a:p>
          <a:p>
            <a:pPr>
              <a:spcAft>
                <a:spcPts val="600"/>
              </a:spcAft>
            </a:pPr>
            <a:endParaRPr lang="en-US" sz="4000" i="1"/>
          </a:p>
          <a:p>
            <a:pPr>
              <a:spcAft>
                <a:spcPts val="600"/>
              </a:spcAft>
            </a:pPr>
            <a:endParaRPr lang="en-US" sz="4000" i="1"/>
          </a:p>
        </p:txBody>
      </p:sp>
    </p:spTree>
    <p:extLst>
      <p:ext uri="{BB962C8B-B14F-4D97-AF65-F5344CB8AC3E}">
        <p14:creationId xmlns:p14="http://schemas.microsoft.com/office/powerpoint/2010/main" val="37788106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E6711707-E9A1-C822-A843-DF3E0E02691E}"/>
              </a:ext>
            </a:extLst>
          </p:cNvPr>
          <p:cNvSpPr txBox="1"/>
          <p:nvPr/>
        </p:nvSpPr>
        <p:spPr>
          <a:xfrm>
            <a:off x="2316923" y="1632226"/>
            <a:ext cx="8187633" cy="34470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5000" i="1" dirty="0">
                <a:ea typeface="+mn-lt"/>
                <a:cs typeface="+mn-lt"/>
              </a:rPr>
              <a:t>Se </a:t>
            </a:r>
            <a:r>
              <a:rPr lang="en-US" sz="5000" i="1" dirty="0" err="1">
                <a:ea typeface="+mn-lt"/>
                <a:cs typeface="+mn-lt"/>
              </a:rPr>
              <a:t>quiser</a:t>
            </a:r>
            <a:r>
              <a:rPr lang="en-US" sz="5000" i="1" dirty="0">
                <a:ea typeface="+mn-lt"/>
                <a:cs typeface="+mn-lt"/>
              </a:rPr>
              <a:t> </a:t>
            </a:r>
            <a:r>
              <a:rPr lang="en-US" sz="5000" i="1" dirty="0" err="1">
                <a:ea typeface="+mn-lt"/>
                <a:cs typeface="+mn-lt"/>
              </a:rPr>
              <a:t>extinguir</a:t>
            </a:r>
            <a:endParaRPr lang="pt-BR" sz="5000" i="1" dirty="0" err="1">
              <a:ea typeface="+mn-lt"/>
              <a:cs typeface="+mn-lt"/>
            </a:endParaRPr>
          </a:p>
          <a:p>
            <a:r>
              <a:rPr lang="en-US" sz="5000" i="1" dirty="0">
                <a:ea typeface="+mn-lt"/>
                <a:cs typeface="+mn-lt"/>
              </a:rPr>
              <a:t>A sombra que </a:t>
            </a:r>
            <a:r>
              <a:rPr lang="en-US" sz="5000" i="1" dirty="0" err="1">
                <a:ea typeface="+mn-lt"/>
                <a:cs typeface="+mn-lt"/>
              </a:rPr>
              <a:t>aflige</a:t>
            </a:r>
            <a:r>
              <a:rPr lang="en-US" sz="5000" i="1" dirty="0">
                <a:ea typeface="+mn-lt"/>
                <a:cs typeface="+mn-lt"/>
              </a:rPr>
              <a:t> e </a:t>
            </a:r>
            <a:r>
              <a:rPr lang="en-US" sz="5000" i="1" dirty="0" err="1">
                <a:ea typeface="+mn-lt"/>
                <a:cs typeface="+mn-lt"/>
              </a:rPr>
              <a:t>atrasa</a:t>
            </a:r>
            <a:r>
              <a:rPr lang="en-US" sz="5000" i="1" dirty="0">
                <a:ea typeface="+mn-lt"/>
                <a:cs typeface="+mn-lt"/>
              </a:rPr>
              <a:t>, </a:t>
            </a:r>
          </a:p>
          <a:p>
            <a:r>
              <a:rPr lang="en-US" sz="5000" i="1" dirty="0" err="1">
                <a:ea typeface="+mn-lt"/>
                <a:cs typeface="+mn-lt"/>
              </a:rPr>
              <a:t>Não</a:t>
            </a:r>
            <a:r>
              <a:rPr lang="en-US" sz="5000" i="1" dirty="0">
                <a:ea typeface="+mn-lt"/>
                <a:cs typeface="+mn-lt"/>
              </a:rPr>
              <a:t> </a:t>
            </a:r>
            <a:r>
              <a:rPr lang="en-US" sz="5000" i="1" dirty="0" err="1">
                <a:ea typeface="+mn-lt"/>
                <a:cs typeface="+mn-lt"/>
              </a:rPr>
              <a:t>olvide</a:t>
            </a:r>
            <a:r>
              <a:rPr lang="en-US" sz="5000" i="1" dirty="0">
                <a:ea typeface="+mn-lt"/>
                <a:cs typeface="+mn-lt"/>
              </a:rPr>
              <a:t> </a:t>
            </a:r>
            <a:r>
              <a:rPr lang="en-US" sz="5000" i="1" dirty="0" err="1">
                <a:ea typeface="+mn-lt"/>
                <a:cs typeface="+mn-lt"/>
              </a:rPr>
              <a:t>acender</a:t>
            </a:r>
            <a:r>
              <a:rPr lang="en-US" sz="5000" i="1" dirty="0">
                <a:ea typeface="+mn-lt"/>
                <a:cs typeface="+mn-lt"/>
              </a:rPr>
              <a:t> </a:t>
            </a:r>
          </a:p>
          <a:p>
            <a:r>
              <a:rPr lang="en-US" sz="5000" i="1" dirty="0">
                <a:ea typeface="+mn-lt"/>
                <a:cs typeface="+mn-lt"/>
              </a:rPr>
              <a:t>A luz do Evangelho </a:t>
            </a:r>
            <a:r>
              <a:rPr lang="en-US" sz="5000" i="1" dirty="0" err="1">
                <a:ea typeface="+mn-lt"/>
                <a:cs typeface="+mn-lt"/>
              </a:rPr>
              <a:t>em</a:t>
            </a:r>
            <a:r>
              <a:rPr lang="en-US" sz="5000" i="1" dirty="0">
                <a:ea typeface="+mn-lt"/>
                <a:cs typeface="+mn-lt"/>
              </a:rPr>
              <a:t> casa</a:t>
            </a:r>
          </a:p>
          <a:p>
            <a:pPr algn="l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7625621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724DBF1-D86E-3CA4-9452-B9A478E53B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62009" y="1715188"/>
            <a:ext cx="7303734" cy="382136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>
              <a:buNone/>
            </a:pPr>
            <a:r>
              <a:rPr lang="pt-BR" sz="5000" i="1" dirty="0">
                <a:ea typeface="+mn-lt"/>
                <a:cs typeface="+mn-lt"/>
              </a:rPr>
              <a:t>Quanto possível, nas horas</a:t>
            </a:r>
            <a:endParaRPr lang="pt-BR" sz="5000" i="1"/>
          </a:p>
          <a:p>
            <a:pPr algn="just">
              <a:buNone/>
            </a:pPr>
            <a:r>
              <a:rPr lang="pt-BR" sz="5000" i="1" dirty="0">
                <a:ea typeface="+mn-lt"/>
                <a:cs typeface="+mn-lt"/>
              </a:rPr>
              <a:t>De doce união no lar,</a:t>
            </a:r>
            <a:endParaRPr lang="pt-BR" sz="5000" i="1"/>
          </a:p>
          <a:p>
            <a:pPr algn="just">
              <a:buNone/>
            </a:pPr>
            <a:r>
              <a:rPr lang="pt-BR" sz="5000" i="1" dirty="0">
                <a:ea typeface="+mn-lt"/>
                <a:cs typeface="+mn-lt"/>
              </a:rPr>
              <a:t>Estende a lição divina</a:t>
            </a:r>
            <a:endParaRPr lang="pt-BR" sz="5000" i="1"/>
          </a:p>
          <a:p>
            <a:pPr algn="just">
              <a:buNone/>
            </a:pPr>
            <a:r>
              <a:rPr lang="pt-BR" sz="5000" i="1" dirty="0">
                <a:ea typeface="+mn-lt"/>
                <a:cs typeface="+mn-lt"/>
              </a:rPr>
              <a:t>Ao grupo familiar.</a:t>
            </a:r>
            <a:endParaRPr lang="pt-BR" sz="5000" i="1" dirty="0"/>
          </a:p>
          <a:p>
            <a:pPr marL="0" indent="0" algn="just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366771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B70D30C5-37E0-F5B1-A99D-02B93EDE7992}"/>
              </a:ext>
            </a:extLst>
          </p:cNvPr>
          <p:cNvSpPr txBox="1"/>
          <p:nvPr/>
        </p:nvSpPr>
        <p:spPr>
          <a:xfrm>
            <a:off x="3045791" y="1488662"/>
            <a:ext cx="8121372" cy="34470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5000" i="1" dirty="0">
                <a:ea typeface="+mn-lt"/>
                <a:cs typeface="+mn-lt"/>
              </a:rPr>
              <a:t>Na chama viva da prece,</a:t>
            </a:r>
            <a:endParaRPr lang="pt-BR" sz="5000" i="1"/>
          </a:p>
          <a:p>
            <a:r>
              <a:rPr lang="pt-BR" sz="5000" i="1" dirty="0">
                <a:ea typeface="+mn-lt"/>
                <a:cs typeface="+mn-lt"/>
              </a:rPr>
              <a:t>O culto nobre inicia</a:t>
            </a:r>
            <a:endParaRPr lang="pt-BR" sz="5000" i="1"/>
          </a:p>
          <a:p>
            <a:r>
              <a:rPr lang="pt-BR" sz="5000" i="1" dirty="0">
                <a:ea typeface="+mn-lt"/>
                <a:cs typeface="+mn-lt"/>
              </a:rPr>
              <a:t>Rogando discernimento</a:t>
            </a:r>
            <a:endParaRPr lang="pt-BR" sz="5000" i="1"/>
          </a:p>
          <a:p>
            <a:r>
              <a:rPr lang="pt-BR" sz="5000" i="1" dirty="0">
                <a:ea typeface="+mn-lt"/>
                <a:cs typeface="+mn-lt"/>
              </a:rPr>
              <a:t>À Eterna Sabedoria.</a:t>
            </a:r>
            <a:endParaRPr lang="pt-BR" sz="5000" i="1" dirty="0"/>
          </a:p>
          <a:p>
            <a:pPr algn="l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499460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5CBD58D3-3CAB-925B-9C81-DCA4F1ED855A}"/>
              </a:ext>
            </a:extLst>
          </p:cNvPr>
          <p:cNvSpPr txBox="1"/>
          <p:nvPr/>
        </p:nvSpPr>
        <p:spPr>
          <a:xfrm>
            <a:off x="3089965" y="1709530"/>
            <a:ext cx="7613371" cy="393954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5000" i="1" dirty="0">
                <a:ea typeface="+mn-lt"/>
                <a:cs typeface="+mn-lt"/>
              </a:rPr>
              <a:t>Logo após, lê, meditando</a:t>
            </a:r>
            <a:endParaRPr lang="pt-BR" sz="5000" i="1"/>
          </a:p>
          <a:p>
            <a:r>
              <a:rPr lang="pt-BR" sz="5000" i="1" dirty="0">
                <a:ea typeface="+mn-lt"/>
                <a:cs typeface="+mn-lt"/>
              </a:rPr>
              <a:t>O texto renovador</a:t>
            </a:r>
            <a:endParaRPr lang="pt-BR" sz="5000" i="1"/>
          </a:p>
          <a:p>
            <a:r>
              <a:rPr lang="pt-BR" sz="5000" i="1" dirty="0">
                <a:ea typeface="+mn-lt"/>
                <a:cs typeface="+mn-lt"/>
              </a:rPr>
              <a:t>Da Boa Nova sublime,</a:t>
            </a:r>
            <a:endParaRPr lang="pt-BR" sz="5000" i="1"/>
          </a:p>
          <a:p>
            <a:r>
              <a:rPr lang="pt-BR" sz="5000" i="1" dirty="0">
                <a:ea typeface="+mn-lt"/>
                <a:cs typeface="+mn-lt"/>
              </a:rPr>
              <a:t>Que é fonte de todo o amor.</a:t>
            </a:r>
            <a:endParaRPr lang="pt-BR" sz="5000" i="1"/>
          </a:p>
          <a:p>
            <a:pPr algn="l"/>
            <a:endParaRPr lang="pt-BR" sz="5000" dirty="0"/>
          </a:p>
        </p:txBody>
      </p:sp>
    </p:spTree>
    <p:extLst>
      <p:ext uri="{BB962C8B-B14F-4D97-AF65-F5344CB8AC3E}">
        <p14:creationId xmlns:p14="http://schemas.microsoft.com/office/powerpoint/2010/main" val="13255279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2EBE152A-828E-F753-B106-958742C16EDB}"/>
              </a:ext>
            </a:extLst>
          </p:cNvPr>
          <p:cNvSpPr txBox="1"/>
          <p:nvPr/>
        </p:nvSpPr>
        <p:spPr>
          <a:xfrm>
            <a:off x="3045792" y="1323007"/>
            <a:ext cx="6641547" cy="461664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pt-BR" sz="4000" i="1" dirty="0"/>
          </a:p>
          <a:p>
            <a:r>
              <a:rPr lang="pt-BR" sz="5000" i="1" dirty="0">
                <a:ea typeface="+mn-lt"/>
                <a:cs typeface="+mn-lt"/>
              </a:rPr>
              <a:t>Verás a tranquilidade,</a:t>
            </a:r>
            <a:endParaRPr lang="pt-BR" sz="5000" i="1"/>
          </a:p>
          <a:p>
            <a:r>
              <a:rPr lang="pt-BR" sz="5000" i="1" dirty="0">
                <a:ea typeface="+mn-lt"/>
                <a:cs typeface="+mn-lt"/>
              </a:rPr>
              <a:t>Vestida em suave brilho,</a:t>
            </a:r>
            <a:endParaRPr lang="pt-BR" sz="5000" i="1"/>
          </a:p>
          <a:p>
            <a:r>
              <a:rPr lang="pt-BR" sz="5000" i="1" dirty="0">
                <a:ea typeface="+mn-lt"/>
                <a:cs typeface="+mn-lt"/>
              </a:rPr>
              <a:t>Irradiando esperança</a:t>
            </a:r>
            <a:endParaRPr lang="pt-BR" sz="5000" i="1"/>
          </a:p>
          <a:p>
            <a:r>
              <a:rPr lang="pt-BR" sz="5000" i="1" dirty="0">
                <a:ea typeface="+mn-lt"/>
                <a:cs typeface="+mn-lt"/>
              </a:rPr>
              <a:t>Em todo o teu domicílio.</a:t>
            </a:r>
            <a:endParaRPr lang="pt-BR" sz="5000" i="1" dirty="0"/>
          </a:p>
          <a:p>
            <a:pPr algn="l"/>
            <a:endParaRPr lang="pt-BR" dirty="0"/>
          </a:p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83062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574636F2-13A1-7D6C-3894-DEF3EE014224}"/>
              </a:ext>
            </a:extLst>
          </p:cNvPr>
          <p:cNvSpPr txBox="1"/>
          <p:nvPr/>
        </p:nvSpPr>
        <p:spPr>
          <a:xfrm>
            <a:off x="2946401" y="1532834"/>
            <a:ext cx="7315198" cy="34470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5000" i="1" dirty="0">
                <a:ea typeface="+mn-lt"/>
                <a:cs typeface="+mn-lt"/>
              </a:rPr>
              <a:t>Ante a palavra do Mestre,</a:t>
            </a:r>
            <a:endParaRPr lang="pt-BR" sz="5000" i="1"/>
          </a:p>
          <a:p>
            <a:r>
              <a:rPr lang="pt-BR" sz="5000" i="1" dirty="0">
                <a:ea typeface="+mn-lt"/>
                <a:cs typeface="+mn-lt"/>
              </a:rPr>
              <a:t>Generosa, clara e boa,</a:t>
            </a:r>
            <a:endParaRPr lang="pt-BR" sz="5000" i="1"/>
          </a:p>
          <a:p>
            <a:r>
              <a:rPr lang="pt-BR" sz="5000" i="1" dirty="0">
                <a:ea typeface="+mn-lt"/>
                <a:cs typeface="+mn-lt"/>
              </a:rPr>
              <a:t>A experiência na Terra</a:t>
            </a:r>
            <a:endParaRPr lang="pt-BR" sz="5000" i="1"/>
          </a:p>
          <a:p>
            <a:r>
              <a:rPr lang="pt-BR" sz="5000" i="1" dirty="0">
                <a:ea typeface="+mn-lt"/>
                <a:cs typeface="+mn-lt"/>
              </a:rPr>
              <a:t>É luta que aperfeiçoa.</a:t>
            </a:r>
            <a:endParaRPr lang="pt-BR" sz="5000" i="1" dirty="0"/>
          </a:p>
          <a:p>
            <a:pPr algn="l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7223818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DFDF7631-B129-BD7F-4EDA-BBD3F4F5C556}"/>
              </a:ext>
            </a:extLst>
          </p:cNvPr>
          <p:cNvSpPr txBox="1"/>
          <p:nvPr/>
        </p:nvSpPr>
        <p:spPr>
          <a:xfrm>
            <a:off x="2935357" y="1543878"/>
            <a:ext cx="6475895" cy="40010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pt-BR" dirty="0"/>
          </a:p>
          <a:p>
            <a:r>
              <a:rPr lang="pt-BR" sz="5000" i="1" dirty="0">
                <a:ea typeface="+mn-lt"/>
                <a:cs typeface="+mn-lt"/>
              </a:rPr>
              <a:t>Mentiras da vaidade,</a:t>
            </a:r>
            <a:endParaRPr lang="pt-BR" sz="5000" i="1"/>
          </a:p>
          <a:p>
            <a:r>
              <a:rPr lang="pt-BR" sz="5000" i="1" dirty="0">
                <a:ea typeface="+mn-lt"/>
                <a:cs typeface="+mn-lt"/>
              </a:rPr>
              <a:t>Velhos crimes da avidez,</a:t>
            </a:r>
            <a:endParaRPr lang="pt-BR" sz="5000" i="1"/>
          </a:p>
          <a:p>
            <a:r>
              <a:rPr lang="pt-BR" sz="5000" i="1" dirty="0">
                <a:ea typeface="+mn-lt"/>
                <a:cs typeface="+mn-lt"/>
              </a:rPr>
              <a:t>Calúnia e maledicência</a:t>
            </a:r>
            <a:endParaRPr lang="pt-BR" sz="5000" i="1"/>
          </a:p>
          <a:p>
            <a:r>
              <a:rPr lang="pt-BR" sz="5000" i="1" dirty="0">
                <a:ea typeface="+mn-lt"/>
                <a:cs typeface="+mn-lt"/>
              </a:rPr>
              <a:t>Desaparecem de vez…</a:t>
            </a:r>
            <a:endParaRPr lang="pt-BR" sz="5000" i="1"/>
          </a:p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748410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8">
            <a:extLst>
              <a:ext uri="{FF2B5EF4-FFF2-40B4-BE49-F238E27FC236}">
                <a16:creationId xmlns:a16="http://schemas.microsoft.com/office/drawing/2014/main" id="{DEB2E8C4-C3E7-4048-A43D-9859510CF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5744" y="0"/>
            <a:ext cx="1286256" cy="6858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0" name="Ink 10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14:cNvPr>
              <p14:cNvContentPartPr>
                <a14:cpLocks xmlns:a14="http://schemas.microsoft.com/office/drawing/2010/main" noGrp="1" noRot="1" noChangeAspect="1" noMove="1" noResize="1" noEditPoints="1" noAdjustHandles="1" noChangeArrowheads="1" noChangeShapeType="1"/>
              </p14:cNvContentPartPr>
              <p14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14:nvPr>
            </p14:nvContentPartPr>
            <p14:xfrm>
              <a:off x="12490710" y="6342652"/>
              <a:ext cx="360" cy="360"/>
            </p14:xfrm>
          </p:contentPart>
        </mc:Choice>
        <mc:Fallback xmlns="">
          <p:pic>
            <p:nvPicPr>
              <p:cNvPr id="20" name="Ink 10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481710" y="6333652"/>
                <a:ext cx="18000" cy="18000"/>
              </a:xfrm>
              <a:prstGeom prst="rect">
                <a:avLst/>
              </a:prstGeom>
            </p:spPr>
          </p:pic>
        </mc:Fallback>
      </mc:AlternateContent>
      <p:sp useBgFill="1">
        <p:nvSpPr>
          <p:cNvPr id="22" name="Rectangle 12">
            <a:extLst>
              <a:ext uri="{FF2B5EF4-FFF2-40B4-BE49-F238E27FC236}">
                <a16:creationId xmlns:a16="http://schemas.microsoft.com/office/drawing/2014/main" id="{78E81931-EC11-4433-BB7B-ED42BAA244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4">
            <a:extLst>
              <a:ext uri="{FF2B5EF4-FFF2-40B4-BE49-F238E27FC236}">
                <a16:creationId xmlns:a16="http://schemas.microsoft.com/office/drawing/2014/main" id="{AD24C516-64D3-965C-F64A-1B5D5594FC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5"/>
          <a:srcRect t="31037" b="8641"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 useBgFill="1">
        <p:nvSpPr>
          <p:cNvPr id="23" name="Freeform: Shape 14">
            <a:extLst>
              <a:ext uri="{FF2B5EF4-FFF2-40B4-BE49-F238E27FC236}">
                <a16:creationId xmlns:a16="http://schemas.microsoft.com/office/drawing/2014/main" id="{EF693875-948C-4D9B-AE6F-8F6894277D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 flipV="1">
            <a:off x="8566205" y="0"/>
            <a:ext cx="3625795" cy="580030"/>
          </a:xfrm>
          <a:custGeom>
            <a:avLst/>
            <a:gdLst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127968 w 6884912"/>
              <a:gd name="connsiteY58" fmla="*/ 287613 h 1161397"/>
              <a:gd name="connsiteX59" fmla="*/ 3222191 w 6884912"/>
              <a:gd name="connsiteY59" fmla="*/ 307887 h 1161397"/>
              <a:gd name="connsiteX60" fmla="*/ 3227953 w 6884912"/>
              <a:gd name="connsiteY60" fmla="*/ 297650 h 1161397"/>
              <a:gd name="connsiteX61" fmla="*/ 3287859 w 6884912"/>
              <a:gd name="connsiteY61" fmla="*/ 287558 h 1161397"/>
              <a:gd name="connsiteX62" fmla="*/ 3510042 w 6884912"/>
              <a:gd name="connsiteY62" fmla="*/ 311820 h 1161397"/>
              <a:gd name="connsiteX63" fmla="*/ 3626773 w 6884912"/>
              <a:gd name="connsiteY63" fmla="*/ 290452 h 1161397"/>
              <a:gd name="connsiteX64" fmla="*/ 3666217 w 6884912"/>
              <a:gd name="connsiteY64" fmla="*/ 273255 h 1161397"/>
              <a:gd name="connsiteX65" fmla="*/ 3732427 w 6884912"/>
              <a:gd name="connsiteY65" fmla="*/ 245039 h 1161397"/>
              <a:gd name="connsiteX66" fmla="*/ 3777022 w 6884912"/>
              <a:gd name="connsiteY66" fmla="*/ 200276 h 1161397"/>
              <a:gd name="connsiteX67" fmla="*/ 3791246 w 6884912"/>
              <a:gd name="connsiteY67" fmla="*/ 189996 h 1161397"/>
              <a:gd name="connsiteX68" fmla="*/ 3819864 w 6884912"/>
              <a:gd name="connsiteY68" fmla="*/ 194605 h 1161397"/>
              <a:gd name="connsiteX69" fmla="*/ 3830398 w 6884912"/>
              <a:gd name="connsiteY69" fmla="*/ 188383 h 1161397"/>
              <a:gd name="connsiteX70" fmla="*/ 3834360 w 6884912"/>
              <a:gd name="connsiteY70" fmla="*/ 188992 h 1161397"/>
              <a:gd name="connsiteX71" fmla="*/ 3843715 w 6884912"/>
              <a:gd name="connsiteY71" fmla="*/ 188752 h 1161397"/>
              <a:gd name="connsiteX72" fmla="*/ 3842609 w 6884912"/>
              <a:gd name="connsiteY72" fmla="*/ 197386 h 1161397"/>
              <a:gd name="connsiteX73" fmla="*/ 3853961 w 6884912"/>
              <a:gd name="connsiteY73" fmla="*/ 213380 h 1161397"/>
              <a:gd name="connsiteX74" fmla="*/ 3907640 w 6884912"/>
              <a:gd name="connsiteY74" fmla="*/ 207568 h 1161397"/>
              <a:gd name="connsiteX75" fmla="*/ 3910449 w 6884912"/>
              <a:gd name="connsiteY75" fmla="*/ 197808 h 1161397"/>
              <a:gd name="connsiteX76" fmla="*/ 3917197 w 6884912"/>
              <a:gd name="connsiteY76" fmla="*/ 196121 h 1161397"/>
              <a:gd name="connsiteX77" fmla="*/ 3922400 w 6884912"/>
              <a:gd name="connsiteY77" fmla="*/ 205056 h 1161397"/>
              <a:gd name="connsiteX78" fmla="*/ 4013061 w 6884912"/>
              <a:gd name="connsiteY78" fmla="*/ 224874 h 1161397"/>
              <a:gd name="connsiteX79" fmla="*/ 4134285 w 6884912"/>
              <a:gd name="connsiteY79" fmla="*/ 235592 h 1161397"/>
              <a:gd name="connsiteX80" fmla="*/ 4220717 w 6884912"/>
              <a:gd name="connsiteY80" fmla="*/ 192946 h 1161397"/>
              <a:gd name="connsiteX81" fmla="*/ 4228802 w 6884912"/>
              <a:gd name="connsiteY81" fmla="*/ 201468 h 1161397"/>
              <a:gd name="connsiteX82" fmla="*/ 4289361 w 6884912"/>
              <a:gd name="connsiteY82" fmla="*/ 196642 h 1161397"/>
              <a:gd name="connsiteX83" fmla="*/ 4498913 w 6884912"/>
              <a:gd name="connsiteY83" fmla="*/ 118915 h 1161397"/>
              <a:gd name="connsiteX84" fmla="*/ 4617330 w 6884912"/>
              <a:gd name="connsiteY84" fmla="*/ 111163 h 1161397"/>
              <a:gd name="connsiteX85" fmla="*/ 4659778 w 6884912"/>
              <a:gd name="connsiteY85" fmla="*/ 118219 h 1161397"/>
              <a:gd name="connsiteX86" fmla="*/ 4730870 w 6884912"/>
              <a:gd name="connsiteY86" fmla="*/ 129432 h 1161397"/>
              <a:gd name="connsiteX87" fmla="*/ 4785037 w 6884912"/>
              <a:gd name="connsiteY87" fmla="*/ 161964 h 1161397"/>
              <a:gd name="connsiteX88" fmla="*/ 4844073 w 6884912"/>
              <a:gd name="connsiteY88" fmla="*/ 161768 h 1161397"/>
              <a:gd name="connsiteX89" fmla="*/ 4856454 w 6884912"/>
              <a:gd name="connsiteY89" fmla="*/ 130488 h 1161397"/>
              <a:gd name="connsiteX90" fmla="*/ 4920038 w 6884912"/>
              <a:gd name="connsiteY90" fmla="*/ 140418 h 1161397"/>
              <a:gd name="connsiteX91" fmla="*/ 5016639 w 6884912"/>
              <a:gd name="connsiteY91" fmla="*/ 158905 h 1161397"/>
              <a:gd name="connsiteX92" fmla="*/ 5072009 w 6884912"/>
              <a:gd name="connsiteY92" fmla="*/ 161502 h 1161397"/>
              <a:gd name="connsiteX93" fmla="*/ 5223626 w 6884912"/>
              <a:gd name="connsiteY93" fmla="*/ 177356 h 1161397"/>
              <a:gd name="connsiteX94" fmla="*/ 5375773 w 6884912"/>
              <a:gd name="connsiteY94" fmla="*/ 199913 h 1161397"/>
              <a:gd name="connsiteX95" fmla="*/ 5467502 w 6884912"/>
              <a:gd name="connsiteY95" fmla="*/ 250963 h 1161397"/>
              <a:gd name="connsiteX96" fmla="*/ 5592395 w 6884912"/>
              <a:gd name="connsiteY96" fmla="*/ 265434 h 1161397"/>
              <a:gd name="connsiteX97" fmla="*/ 5613532 w 6884912"/>
              <a:gd name="connsiteY97" fmla="*/ 273379 h 1161397"/>
              <a:gd name="connsiteX98" fmla="*/ 5642173 w 6884912"/>
              <a:gd name="connsiteY98" fmla="*/ 266904 h 1161397"/>
              <a:gd name="connsiteX99" fmla="*/ 5756910 w 6884912"/>
              <a:gd name="connsiteY99" fmla="*/ 239211 h 1161397"/>
              <a:gd name="connsiteX100" fmla="*/ 5846667 w 6884912"/>
              <a:gd name="connsiteY100" fmla="*/ 201786 h 1161397"/>
              <a:gd name="connsiteX101" fmla="*/ 5960732 w 6884912"/>
              <a:gd name="connsiteY101" fmla="*/ 220708 h 1161397"/>
              <a:gd name="connsiteX102" fmla="*/ 6029542 w 6884912"/>
              <a:gd name="connsiteY102" fmla="*/ 210339 h 1161397"/>
              <a:gd name="connsiteX103" fmla="*/ 6141123 w 6884912"/>
              <a:gd name="connsiteY103" fmla="*/ 159923 h 1161397"/>
              <a:gd name="connsiteX104" fmla="*/ 6290640 w 6884912"/>
              <a:gd name="connsiteY104" fmla="*/ 167441 h 1161397"/>
              <a:gd name="connsiteX105" fmla="*/ 6322806 w 6884912"/>
              <a:gd name="connsiteY105" fmla="*/ 213293 h 1161397"/>
              <a:gd name="connsiteX106" fmla="*/ 6364914 w 6884912"/>
              <a:gd name="connsiteY106" fmla="*/ 240140 h 1161397"/>
              <a:gd name="connsiteX107" fmla="*/ 6380420 w 6884912"/>
              <a:gd name="connsiteY107" fmla="*/ 173195 h 1161397"/>
              <a:gd name="connsiteX108" fmla="*/ 6507891 w 6884912"/>
              <a:gd name="connsiteY108" fmla="*/ 118474 h 1161397"/>
              <a:gd name="connsiteX109" fmla="*/ 6571807 w 6884912"/>
              <a:gd name="connsiteY109" fmla="*/ 98636 h 1161397"/>
              <a:gd name="connsiteX110" fmla="*/ 6671880 w 6884912"/>
              <a:gd name="connsiteY110" fmla="*/ 82931 h 1161397"/>
              <a:gd name="connsiteX111" fmla="*/ 6702266 w 6884912"/>
              <a:gd name="connsiteY111" fmla="*/ 75470 h 1161397"/>
              <a:gd name="connsiteX112" fmla="*/ 6845802 w 6884912"/>
              <a:gd name="connsiteY112" fmla="*/ 24496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2039075 w 6884912"/>
              <a:gd name="connsiteY41" fmla="*/ 599964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842609 w 6884912"/>
              <a:gd name="connsiteY71" fmla="*/ 197386 h 1161397"/>
              <a:gd name="connsiteX72" fmla="*/ 3853961 w 6884912"/>
              <a:gd name="connsiteY72" fmla="*/ 213380 h 1161397"/>
              <a:gd name="connsiteX73" fmla="*/ 3907640 w 6884912"/>
              <a:gd name="connsiteY73" fmla="*/ 207568 h 1161397"/>
              <a:gd name="connsiteX74" fmla="*/ 3910449 w 6884912"/>
              <a:gd name="connsiteY74" fmla="*/ 197808 h 1161397"/>
              <a:gd name="connsiteX75" fmla="*/ 3917197 w 6884912"/>
              <a:gd name="connsiteY75" fmla="*/ 196121 h 1161397"/>
              <a:gd name="connsiteX76" fmla="*/ 3922400 w 6884912"/>
              <a:gd name="connsiteY76" fmla="*/ 205056 h 1161397"/>
              <a:gd name="connsiteX77" fmla="*/ 4013061 w 6884912"/>
              <a:gd name="connsiteY77" fmla="*/ 224874 h 1161397"/>
              <a:gd name="connsiteX78" fmla="*/ 4134285 w 6884912"/>
              <a:gd name="connsiteY78" fmla="*/ 235592 h 1161397"/>
              <a:gd name="connsiteX79" fmla="*/ 4220717 w 6884912"/>
              <a:gd name="connsiteY79" fmla="*/ 192946 h 1161397"/>
              <a:gd name="connsiteX80" fmla="*/ 4228802 w 6884912"/>
              <a:gd name="connsiteY80" fmla="*/ 201468 h 1161397"/>
              <a:gd name="connsiteX81" fmla="*/ 4289361 w 6884912"/>
              <a:gd name="connsiteY81" fmla="*/ 196642 h 1161397"/>
              <a:gd name="connsiteX82" fmla="*/ 4498913 w 6884912"/>
              <a:gd name="connsiteY82" fmla="*/ 118915 h 1161397"/>
              <a:gd name="connsiteX83" fmla="*/ 4617330 w 6884912"/>
              <a:gd name="connsiteY83" fmla="*/ 111163 h 1161397"/>
              <a:gd name="connsiteX84" fmla="*/ 4659778 w 6884912"/>
              <a:gd name="connsiteY84" fmla="*/ 118219 h 1161397"/>
              <a:gd name="connsiteX85" fmla="*/ 4730870 w 6884912"/>
              <a:gd name="connsiteY85" fmla="*/ 129432 h 1161397"/>
              <a:gd name="connsiteX86" fmla="*/ 4785037 w 6884912"/>
              <a:gd name="connsiteY86" fmla="*/ 161964 h 1161397"/>
              <a:gd name="connsiteX87" fmla="*/ 4844073 w 6884912"/>
              <a:gd name="connsiteY87" fmla="*/ 161768 h 1161397"/>
              <a:gd name="connsiteX88" fmla="*/ 4856454 w 6884912"/>
              <a:gd name="connsiteY88" fmla="*/ 130488 h 1161397"/>
              <a:gd name="connsiteX89" fmla="*/ 4920038 w 6884912"/>
              <a:gd name="connsiteY89" fmla="*/ 140418 h 1161397"/>
              <a:gd name="connsiteX90" fmla="*/ 5016639 w 6884912"/>
              <a:gd name="connsiteY90" fmla="*/ 158905 h 1161397"/>
              <a:gd name="connsiteX91" fmla="*/ 5072009 w 6884912"/>
              <a:gd name="connsiteY91" fmla="*/ 161502 h 1161397"/>
              <a:gd name="connsiteX92" fmla="*/ 5223626 w 6884912"/>
              <a:gd name="connsiteY92" fmla="*/ 177356 h 1161397"/>
              <a:gd name="connsiteX93" fmla="*/ 5375773 w 6884912"/>
              <a:gd name="connsiteY93" fmla="*/ 199913 h 1161397"/>
              <a:gd name="connsiteX94" fmla="*/ 5467502 w 6884912"/>
              <a:gd name="connsiteY94" fmla="*/ 250963 h 1161397"/>
              <a:gd name="connsiteX95" fmla="*/ 5592395 w 6884912"/>
              <a:gd name="connsiteY95" fmla="*/ 265434 h 1161397"/>
              <a:gd name="connsiteX96" fmla="*/ 5613532 w 6884912"/>
              <a:gd name="connsiteY96" fmla="*/ 273379 h 1161397"/>
              <a:gd name="connsiteX97" fmla="*/ 5642173 w 6884912"/>
              <a:gd name="connsiteY97" fmla="*/ 266904 h 1161397"/>
              <a:gd name="connsiteX98" fmla="*/ 5756910 w 6884912"/>
              <a:gd name="connsiteY98" fmla="*/ 239211 h 1161397"/>
              <a:gd name="connsiteX99" fmla="*/ 5846667 w 6884912"/>
              <a:gd name="connsiteY99" fmla="*/ 201786 h 1161397"/>
              <a:gd name="connsiteX100" fmla="*/ 5960732 w 6884912"/>
              <a:gd name="connsiteY100" fmla="*/ 220708 h 1161397"/>
              <a:gd name="connsiteX101" fmla="*/ 6029542 w 6884912"/>
              <a:gd name="connsiteY101" fmla="*/ 210339 h 1161397"/>
              <a:gd name="connsiteX102" fmla="*/ 6141123 w 6884912"/>
              <a:gd name="connsiteY102" fmla="*/ 159923 h 1161397"/>
              <a:gd name="connsiteX103" fmla="*/ 6290640 w 6884912"/>
              <a:gd name="connsiteY103" fmla="*/ 167441 h 1161397"/>
              <a:gd name="connsiteX104" fmla="*/ 6322806 w 6884912"/>
              <a:gd name="connsiteY104" fmla="*/ 213293 h 1161397"/>
              <a:gd name="connsiteX105" fmla="*/ 6364914 w 6884912"/>
              <a:gd name="connsiteY105" fmla="*/ 240140 h 1161397"/>
              <a:gd name="connsiteX106" fmla="*/ 6380420 w 6884912"/>
              <a:gd name="connsiteY106" fmla="*/ 173195 h 1161397"/>
              <a:gd name="connsiteX107" fmla="*/ 6507891 w 6884912"/>
              <a:gd name="connsiteY107" fmla="*/ 118474 h 1161397"/>
              <a:gd name="connsiteX108" fmla="*/ 6571807 w 6884912"/>
              <a:gd name="connsiteY108" fmla="*/ 98636 h 1161397"/>
              <a:gd name="connsiteX109" fmla="*/ 6671880 w 6884912"/>
              <a:gd name="connsiteY109" fmla="*/ 82931 h 1161397"/>
              <a:gd name="connsiteX110" fmla="*/ 6702266 w 6884912"/>
              <a:gd name="connsiteY110" fmla="*/ 75470 h 1161397"/>
              <a:gd name="connsiteX111" fmla="*/ 6845802 w 6884912"/>
              <a:gd name="connsiteY111" fmla="*/ 24496 h 1161397"/>
              <a:gd name="connsiteX112" fmla="*/ 6884912 w 6884912"/>
              <a:gd name="connsiteY112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2039075 w 6884912"/>
              <a:gd name="connsiteY41" fmla="*/ 599964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842609 w 6884912"/>
              <a:gd name="connsiteY71" fmla="*/ 197386 h 1161397"/>
              <a:gd name="connsiteX72" fmla="*/ 3853961 w 6884912"/>
              <a:gd name="connsiteY72" fmla="*/ 213380 h 1161397"/>
              <a:gd name="connsiteX73" fmla="*/ 3907640 w 6884912"/>
              <a:gd name="connsiteY73" fmla="*/ 207568 h 1161397"/>
              <a:gd name="connsiteX74" fmla="*/ 3910449 w 6884912"/>
              <a:gd name="connsiteY74" fmla="*/ 197808 h 1161397"/>
              <a:gd name="connsiteX75" fmla="*/ 3917197 w 6884912"/>
              <a:gd name="connsiteY75" fmla="*/ 196121 h 1161397"/>
              <a:gd name="connsiteX76" fmla="*/ 3922400 w 6884912"/>
              <a:gd name="connsiteY76" fmla="*/ 205056 h 1161397"/>
              <a:gd name="connsiteX77" fmla="*/ 4013061 w 6884912"/>
              <a:gd name="connsiteY77" fmla="*/ 224874 h 1161397"/>
              <a:gd name="connsiteX78" fmla="*/ 4134285 w 6884912"/>
              <a:gd name="connsiteY78" fmla="*/ 235592 h 1161397"/>
              <a:gd name="connsiteX79" fmla="*/ 4220717 w 6884912"/>
              <a:gd name="connsiteY79" fmla="*/ 192946 h 1161397"/>
              <a:gd name="connsiteX80" fmla="*/ 4228802 w 6884912"/>
              <a:gd name="connsiteY80" fmla="*/ 201468 h 1161397"/>
              <a:gd name="connsiteX81" fmla="*/ 4289361 w 6884912"/>
              <a:gd name="connsiteY81" fmla="*/ 196642 h 1161397"/>
              <a:gd name="connsiteX82" fmla="*/ 4498913 w 6884912"/>
              <a:gd name="connsiteY82" fmla="*/ 118915 h 1161397"/>
              <a:gd name="connsiteX83" fmla="*/ 4617330 w 6884912"/>
              <a:gd name="connsiteY83" fmla="*/ 111163 h 1161397"/>
              <a:gd name="connsiteX84" fmla="*/ 4659778 w 6884912"/>
              <a:gd name="connsiteY84" fmla="*/ 118219 h 1161397"/>
              <a:gd name="connsiteX85" fmla="*/ 4730870 w 6884912"/>
              <a:gd name="connsiteY85" fmla="*/ 129432 h 1161397"/>
              <a:gd name="connsiteX86" fmla="*/ 4785037 w 6884912"/>
              <a:gd name="connsiteY86" fmla="*/ 161964 h 1161397"/>
              <a:gd name="connsiteX87" fmla="*/ 4844073 w 6884912"/>
              <a:gd name="connsiteY87" fmla="*/ 161768 h 1161397"/>
              <a:gd name="connsiteX88" fmla="*/ 4856454 w 6884912"/>
              <a:gd name="connsiteY88" fmla="*/ 130488 h 1161397"/>
              <a:gd name="connsiteX89" fmla="*/ 4920038 w 6884912"/>
              <a:gd name="connsiteY89" fmla="*/ 140418 h 1161397"/>
              <a:gd name="connsiteX90" fmla="*/ 5016639 w 6884912"/>
              <a:gd name="connsiteY90" fmla="*/ 158905 h 1161397"/>
              <a:gd name="connsiteX91" fmla="*/ 5072009 w 6884912"/>
              <a:gd name="connsiteY91" fmla="*/ 161502 h 1161397"/>
              <a:gd name="connsiteX92" fmla="*/ 5223626 w 6884912"/>
              <a:gd name="connsiteY92" fmla="*/ 177356 h 1161397"/>
              <a:gd name="connsiteX93" fmla="*/ 5375773 w 6884912"/>
              <a:gd name="connsiteY93" fmla="*/ 199913 h 1161397"/>
              <a:gd name="connsiteX94" fmla="*/ 5467502 w 6884912"/>
              <a:gd name="connsiteY94" fmla="*/ 250963 h 1161397"/>
              <a:gd name="connsiteX95" fmla="*/ 5592395 w 6884912"/>
              <a:gd name="connsiteY95" fmla="*/ 265434 h 1161397"/>
              <a:gd name="connsiteX96" fmla="*/ 5613532 w 6884912"/>
              <a:gd name="connsiteY96" fmla="*/ 273379 h 1161397"/>
              <a:gd name="connsiteX97" fmla="*/ 5642173 w 6884912"/>
              <a:gd name="connsiteY97" fmla="*/ 266904 h 1161397"/>
              <a:gd name="connsiteX98" fmla="*/ 5756910 w 6884912"/>
              <a:gd name="connsiteY98" fmla="*/ 239211 h 1161397"/>
              <a:gd name="connsiteX99" fmla="*/ 5846667 w 6884912"/>
              <a:gd name="connsiteY99" fmla="*/ 201786 h 1161397"/>
              <a:gd name="connsiteX100" fmla="*/ 5960732 w 6884912"/>
              <a:gd name="connsiteY100" fmla="*/ 220708 h 1161397"/>
              <a:gd name="connsiteX101" fmla="*/ 6029542 w 6884912"/>
              <a:gd name="connsiteY101" fmla="*/ 210339 h 1161397"/>
              <a:gd name="connsiteX102" fmla="*/ 6141123 w 6884912"/>
              <a:gd name="connsiteY102" fmla="*/ 159923 h 1161397"/>
              <a:gd name="connsiteX103" fmla="*/ 6290640 w 6884912"/>
              <a:gd name="connsiteY103" fmla="*/ 167441 h 1161397"/>
              <a:gd name="connsiteX104" fmla="*/ 6322806 w 6884912"/>
              <a:gd name="connsiteY104" fmla="*/ 213293 h 1161397"/>
              <a:gd name="connsiteX105" fmla="*/ 6364914 w 6884912"/>
              <a:gd name="connsiteY105" fmla="*/ 240140 h 1161397"/>
              <a:gd name="connsiteX106" fmla="*/ 6380420 w 6884912"/>
              <a:gd name="connsiteY106" fmla="*/ 173195 h 1161397"/>
              <a:gd name="connsiteX107" fmla="*/ 6507891 w 6884912"/>
              <a:gd name="connsiteY107" fmla="*/ 118474 h 1161397"/>
              <a:gd name="connsiteX108" fmla="*/ 6571807 w 6884912"/>
              <a:gd name="connsiteY108" fmla="*/ 98636 h 1161397"/>
              <a:gd name="connsiteX109" fmla="*/ 6671880 w 6884912"/>
              <a:gd name="connsiteY109" fmla="*/ 82931 h 1161397"/>
              <a:gd name="connsiteX110" fmla="*/ 6702266 w 6884912"/>
              <a:gd name="connsiteY110" fmla="*/ 75470 h 1161397"/>
              <a:gd name="connsiteX111" fmla="*/ 6845802 w 6884912"/>
              <a:gd name="connsiteY111" fmla="*/ 24496 h 1161397"/>
              <a:gd name="connsiteX112" fmla="*/ 6884912 w 6884912"/>
              <a:gd name="connsiteY112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842609 w 6884912"/>
              <a:gd name="connsiteY71" fmla="*/ 197386 h 1161397"/>
              <a:gd name="connsiteX72" fmla="*/ 3853961 w 6884912"/>
              <a:gd name="connsiteY72" fmla="*/ 213380 h 1161397"/>
              <a:gd name="connsiteX73" fmla="*/ 3907640 w 6884912"/>
              <a:gd name="connsiteY73" fmla="*/ 207568 h 1161397"/>
              <a:gd name="connsiteX74" fmla="*/ 3910449 w 6884912"/>
              <a:gd name="connsiteY74" fmla="*/ 197808 h 1161397"/>
              <a:gd name="connsiteX75" fmla="*/ 3917197 w 6884912"/>
              <a:gd name="connsiteY75" fmla="*/ 196121 h 1161397"/>
              <a:gd name="connsiteX76" fmla="*/ 3922400 w 6884912"/>
              <a:gd name="connsiteY76" fmla="*/ 205056 h 1161397"/>
              <a:gd name="connsiteX77" fmla="*/ 4013061 w 6884912"/>
              <a:gd name="connsiteY77" fmla="*/ 224874 h 1161397"/>
              <a:gd name="connsiteX78" fmla="*/ 4134285 w 6884912"/>
              <a:gd name="connsiteY78" fmla="*/ 235592 h 1161397"/>
              <a:gd name="connsiteX79" fmla="*/ 4220717 w 6884912"/>
              <a:gd name="connsiteY79" fmla="*/ 192946 h 1161397"/>
              <a:gd name="connsiteX80" fmla="*/ 4228802 w 6884912"/>
              <a:gd name="connsiteY80" fmla="*/ 201468 h 1161397"/>
              <a:gd name="connsiteX81" fmla="*/ 4289361 w 6884912"/>
              <a:gd name="connsiteY81" fmla="*/ 196642 h 1161397"/>
              <a:gd name="connsiteX82" fmla="*/ 4498913 w 6884912"/>
              <a:gd name="connsiteY82" fmla="*/ 118915 h 1161397"/>
              <a:gd name="connsiteX83" fmla="*/ 4617330 w 6884912"/>
              <a:gd name="connsiteY83" fmla="*/ 111163 h 1161397"/>
              <a:gd name="connsiteX84" fmla="*/ 4659778 w 6884912"/>
              <a:gd name="connsiteY84" fmla="*/ 118219 h 1161397"/>
              <a:gd name="connsiteX85" fmla="*/ 4730870 w 6884912"/>
              <a:gd name="connsiteY85" fmla="*/ 129432 h 1161397"/>
              <a:gd name="connsiteX86" fmla="*/ 4785037 w 6884912"/>
              <a:gd name="connsiteY86" fmla="*/ 161964 h 1161397"/>
              <a:gd name="connsiteX87" fmla="*/ 4844073 w 6884912"/>
              <a:gd name="connsiteY87" fmla="*/ 161768 h 1161397"/>
              <a:gd name="connsiteX88" fmla="*/ 4856454 w 6884912"/>
              <a:gd name="connsiteY88" fmla="*/ 130488 h 1161397"/>
              <a:gd name="connsiteX89" fmla="*/ 4920038 w 6884912"/>
              <a:gd name="connsiteY89" fmla="*/ 140418 h 1161397"/>
              <a:gd name="connsiteX90" fmla="*/ 5016639 w 6884912"/>
              <a:gd name="connsiteY90" fmla="*/ 158905 h 1161397"/>
              <a:gd name="connsiteX91" fmla="*/ 5072009 w 6884912"/>
              <a:gd name="connsiteY91" fmla="*/ 161502 h 1161397"/>
              <a:gd name="connsiteX92" fmla="*/ 5223626 w 6884912"/>
              <a:gd name="connsiteY92" fmla="*/ 177356 h 1161397"/>
              <a:gd name="connsiteX93" fmla="*/ 5375773 w 6884912"/>
              <a:gd name="connsiteY93" fmla="*/ 199913 h 1161397"/>
              <a:gd name="connsiteX94" fmla="*/ 5467502 w 6884912"/>
              <a:gd name="connsiteY94" fmla="*/ 250963 h 1161397"/>
              <a:gd name="connsiteX95" fmla="*/ 5592395 w 6884912"/>
              <a:gd name="connsiteY95" fmla="*/ 265434 h 1161397"/>
              <a:gd name="connsiteX96" fmla="*/ 5613532 w 6884912"/>
              <a:gd name="connsiteY96" fmla="*/ 273379 h 1161397"/>
              <a:gd name="connsiteX97" fmla="*/ 5642173 w 6884912"/>
              <a:gd name="connsiteY97" fmla="*/ 266904 h 1161397"/>
              <a:gd name="connsiteX98" fmla="*/ 5756910 w 6884912"/>
              <a:gd name="connsiteY98" fmla="*/ 239211 h 1161397"/>
              <a:gd name="connsiteX99" fmla="*/ 5846667 w 6884912"/>
              <a:gd name="connsiteY99" fmla="*/ 201786 h 1161397"/>
              <a:gd name="connsiteX100" fmla="*/ 5960732 w 6884912"/>
              <a:gd name="connsiteY100" fmla="*/ 220708 h 1161397"/>
              <a:gd name="connsiteX101" fmla="*/ 6029542 w 6884912"/>
              <a:gd name="connsiteY101" fmla="*/ 210339 h 1161397"/>
              <a:gd name="connsiteX102" fmla="*/ 6141123 w 6884912"/>
              <a:gd name="connsiteY102" fmla="*/ 159923 h 1161397"/>
              <a:gd name="connsiteX103" fmla="*/ 6290640 w 6884912"/>
              <a:gd name="connsiteY103" fmla="*/ 167441 h 1161397"/>
              <a:gd name="connsiteX104" fmla="*/ 6322806 w 6884912"/>
              <a:gd name="connsiteY104" fmla="*/ 213293 h 1161397"/>
              <a:gd name="connsiteX105" fmla="*/ 6364914 w 6884912"/>
              <a:gd name="connsiteY105" fmla="*/ 240140 h 1161397"/>
              <a:gd name="connsiteX106" fmla="*/ 6380420 w 6884912"/>
              <a:gd name="connsiteY106" fmla="*/ 173195 h 1161397"/>
              <a:gd name="connsiteX107" fmla="*/ 6507891 w 6884912"/>
              <a:gd name="connsiteY107" fmla="*/ 118474 h 1161397"/>
              <a:gd name="connsiteX108" fmla="*/ 6571807 w 6884912"/>
              <a:gd name="connsiteY108" fmla="*/ 98636 h 1161397"/>
              <a:gd name="connsiteX109" fmla="*/ 6671880 w 6884912"/>
              <a:gd name="connsiteY109" fmla="*/ 82931 h 1161397"/>
              <a:gd name="connsiteX110" fmla="*/ 6702266 w 6884912"/>
              <a:gd name="connsiteY110" fmla="*/ 75470 h 1161397"/>
              <a:gd name="connsiteX111" fmla="*/ 6845802 w 6884912"/>
              <a:gd name="connsiteY111" fmla="*/ 24496 h 1161397"/>
              <a:gd name="connsiteX112" fmla="*/ 6884912 w 6884912"/>
              <a:gd name="connsiteY112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842609 w 6884912"/>
              <a:gd name="connsiteY71" fmla="*/ 197386 h 1161397"/>
              <a:gd name="connsiteX72" fmla="*/ 3853961 w 6884912"/>
              <a:gd name="connsiteY72" fmla="*/ 213380 h 1161397"/>
              <a:gd name="connsiteX73" fmla="*/ 3907640 w 6884912"/>
              <a:gd name="connsiteY73" fmla="*/ 207568 h 1161397"/>
              <a:gd name="connsiteX74" fmla="*/ 3910449 w 6884912"/>
              <a:gd name="connsiteY74" fmla="*/ 197808 h 1161397"/>
              <a:gd name="connsiteX75" fmla="*/ 3917197 w 6884912"/>
              <a:gd name="connsiteY75" fmla="*/ 196121 h 1161397"/>
              <a:gd name="connsiteX76" fmla="*/ 3922400 w 6884912"/>
              <a:gd name="connsiteY76" fmla="*/ 205056 h 1161397"/>
              <a:gd name="connsiteX77" fmla="*/ 4013061 w 6884912"/>
              <a:gd name="connsiteY77" fmla="*/ 224874 h 1161397"/>
              <a:gd name="connsiteX78" fmla="*/ 4134285 w 6884912"/>
              <a:gd name="connsiteY78" fmla="*/ 235592 h 1161397"/>
              <a:gd name="connsiteX79" fmla="*/ 4220717 w 6884912"/>
              <a:gd name="connsiteY79" fmla="*/ 192946 h 1161397"/>
              <a:gd name="connsiteX80" fmla="*/ 4228802 w 6884912"/>
              <a:gd name="connsiteY80" fmla="*/ 201468 h 1161397"/>
              <a:gd name="connsiteX81" fmla="*/ 4498913 w 6884912"/>
              <a:gd name="connsiteY81" fmla="*/ 118915 h 1161397"/>
              <a:gd name="connsiteX82" fmla="*/ 4617330 w 6884912"/>
              <a:gd name="connsiteY82" fmla="*/ 111163 h 1161397"/>
              <a:gd name="connsiteX83" fmla="*/ 4659778 w 6884912"/>
              <a:gd name="connsiteY83" fmla="*/ 118219 h 1161397"/>
              <a:gd name="connsiteX84" fmla="*/ 4730870 w 6884912"/>
              <a:gd name="connsiteY84" fmla="*/ 129432 h 1161397"/>
              <a:gd name="connsiteX85" fmla="*/ 4785037 w 6884912"/>
              <a:gd name="connsiteY85" fmla="*/ 161964 h 1161397"/>
              <a:gd name="connsiteX86" fmla="*/ 4844073 w 6884912"/>
              <a:gd name="connsiteY86" fmla="*/ 161768 h 1161397"/>
              <a:gd name="connsiteX87" fmla="*/ 4856454 w 6884912"/>
              <a:gd name="connsiteY87" fmla="*/ 130488 h 1161397"/>
              <a:gd name="connsiteX88" fmla="*/ 4920038 w 6884912"/>
              <a:gd name="connsiteY88" fmla="*/ 140418 h 1161397"/>
              <a:gd name="connsiteX89" fmla="*/ 5016639 w 6884912"/>
              <a:gd name="connsiteY89" fmla="*/ 158905 h 1161397"/>
              <a:gd name="connsiteX90" fmla="*/ 5072009 w 6884912"/>
              <a:gd name="connsiteY90" fmla="*/ 161502 h 1161397"/>
              <a:gd name="connsiteX91" fmla="*/ 5223626 w 6884912"/>
              <a:gd name="connsiteY91" fmla="*/ 177356 h 1161397"/>
              <a:gd name="connsiteX92" fmla="*/ 5375773 w 6884912"/>
              <a:gd name="connsiteY92" fmla="*/ 199913 h 1161397"/>
              <a:gd name="connsiteX93" fmla="*/ 5467502 w 6884912"/>
              <a:gd name="connsiteY93" fmla="*/ 250963 h 1161397"/>
              <a:gd name="connsiteX94" fmla="*/ 5592395 w 6884912"/>
              <a:gd name="connsiteY94" fmla="*/ 265434 h 1161397"/>
              <a:gd name="connsiteX95" fmla="*/ 5613532 w 6884912"/>
              <a:gd name="connsiteY95" fmla="*/ 273379 h 1161397"/>
              <a:gd name="connsiteX96" fmla="*/ 5642173 w 6884912"/>
              <a:gd name="connsiteY96" fmla="*/ 266904 h 1161397"/>
              <a:gd name="connsiteX97" fmla="*/ 5756910 w 6884912"/>
              <a:gd name="connsiteY97" fmla="*/ 239211 h 1161397"/>
              <a:gd name="connsiteX98" fmla="*/ 5846667 w 6884912"/>
              <a:gd name="connsiteY98" fmla="*/ 201786 h 1161397"/>
              <a:gd name="connsiteX99" fmla="*/ 5960732 w 6884912"/>
              <a:gd name="connsiteY99" fmla="*/ 220708 h 1161397"/>
              <a:gd name="connsiteX100" fmla="*/ 6029542 w 6884912"/>
              <a:gd name="connsiteY100" fmla="*/ 210339 h 1161397"/>
              <a:gd name="connsiteX101" fmla="*/ 6141123 w 6884912"/>
              <a:gd name="connsiteY101" fmla="*/ 159923 h 1161397"/>
              <a:gd name="connsiteX102" fmla="*/ 6290640 w 6884912"/>
              <a:gd name="connsiteY102" fmla="*/ 167441 h 1161397"/>
              <a:gd name="connsiteX103" fmla="*/ 6322806 w 6884912"/>
              <a:gd name="connsiteY103" fmla="*/ 213293 h 1161397"/>
              <a:gd name="connsiteX104" fmla="*/ 6364914 w 6884912"/>
              <a:gd name="connsiteY104" fmla="*/ 240140 h 1161397"/>
              <a:gd name="connsiteX105" fmla="*/ 6380420 w 6884912"/>
              <a:gd name="connsiteY105" fmla="*/ 173195 h 1161397"/>
              <a:gd name="connsiteX106" fmla="*/ 6507891 w 6884912"/>
              <a:gd name="connsiteY106" fmla="*/ 118474 h 1161397"/>
              <a:gd name="connsiteX107" fmla="*/ 6571807 w 6884912"/>
              <a:gd name="connsiteY107" fmla="*/ 98636 h 1161397"/>
              <a:gd name="connsiteX108" fmla="*/ 6671880 w 6884912"/>
              <a:gd name="connsiteY108" fmla="*/ 82931 h 1161397"/>
              <a:gd name="connsiteX109" fmla="*/ 6702266 w 6884912"/>
              <a:gd name="connsiteY109" fmla="*/ 75470 h 1161397"/>
              <a:gd name="connsiteX110" fmla="*/ 6845802 w 6884912"/>
              <a:gd name="connsiteY110" fmla="*/ 24496 h 1161397"/>
              <a:gd name="connsiteX111" fmla="*/ 6884912 w 6884912"/>
              <a:gd name="connsiteY111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842609 w 6884912"/>
              <a:gd name="connsiteY71" fmla="*/ 197386 h 1161397"/>
              <a:gd name="connsiteX72" fmla="*/ 3853961 w 6884912"/>
              <a:gd name="connsiteY72" fmla="*/ 213380 h 1161397"/>
              <a:gd name="connsiteX73" fmla="*/ 3907640 w 6884912"/>
              <a:gd name="connsiteY73" fmla="*/ 207568 h 1161397"/>
              <a:gd name="connsiteX74" fmla="*/ 3910449 w 6884912"/>
              <a:gd name="connsiteY74" fmla="*/ 197808 h 1161397"/>
              <a:gd name="connsiteX75" fmla="*/ 3917197 w 6884912"/>
              <a:gd name="connsiteY75" fmla="*/ 196121 h 1161397"/>
              <a:gd name="connsiteX76" fmla="*/ 3922400 w 6884912"/>
              <a:gd name="connsiteY76" fmla="*/ 205056 h 1161397"/>
              <a:gd name="connsiteX77" fmla="*/ 4013061 w 6884912"/>
              <a:gd name="connsiteY77" fmla="*/ 224874 h 1161397"/>
              <a:gd name="connsiteX78" fmla="*/ 4134285 w 6884912"/>
              <a:gd name="connsiteY78" fmla="*/ 235592 h 1161397"/>
              <a:gd name="connsiteX79" fmla="*/ 4220717 w 6884912"/>
              <a:gd name="connsiteY79" fmla="*/ 192946 h 1161397"/>
              <a:gd name="connsiteX80" fmla="*/ 4228802 w 6884912"/>
              <a:gd name="connsiteY80" fmla="*/ 201468 h 1161397"/>
              <a:gd name="connsiteX81" fmla="*/ 4498913 w 6884912"/>
              <a:gd name="connsiteY81" fmla="*/ 118915 h 1161397"/>
              <a:gd name="connsiteX82" fmla="*/ 4617330 w 6884912"/>
              <a:gd name="connsiteY82" fmla="*/ 111163 h 1161397"/>
              <a:gd name="connsiteX83" fmla="*/ 4659778 w 6884912"/>
              <a:gd name="connsiteY83" fmla="*/ 118219 h 1161397"/>
              <a:gd name="connsiteX84" fmla="*/ 4730870 w 6884912"/>
              <a:gd name="connsiteY84" fmla="*/ 129432 h 1161397"/>
              <a:gd name="connsiteX85" fmla="*/ 4785037 w 6884912"/>
              <a:gd name="connsiteY85" fmla="*/ 161964 h 1161397"/>
              <a:gd name="connsiteX86" fmla="*/ 4844073 w 6884912"/>
              <a:gd name="connsiteY86" fmla="*/ 161768 h 1161397"/>
              <a:gd name="connsiteX87" fmla="*/ 4856454 w 6884912"/>
              <a:gd name="connsiteY87" fmla="*/ 130488 h 1161397"/>
              <a:gd name="connsiteX88" fmla="*/ 4920038 w 6884912"/>
              <a:gd name="connsiteY88" fmla="*/ 140418 h 1161397"/>
              <a:gd name="connsiteX89" fmla="*/ 5016639 w 6884912"/>
              <a:gd name="connsiteY89" fmla="*/ 158905 h 1161397"/>
              <a:gd name="connsiteX90" fmla="*/ 5072009 w 6884912"/>
              <a:gd name="connsiteY90" fmla="*/ 161502 h 1161397"/>
              <a:gd name="connsiteX91" fmla="*/ 5223626 w 6884912"/>
              <a:gd name="connsiteY91" fmla="*/ 177356 h 1161397"/>
              <a:gd name="connsiteX92" fmla="*/ 5375773 w 6884912"/>
              <a:gd name="connsiteY92" fmla="*/ 199913 h 1161397"/>
              <a:gd name="connsiteX93" fmla="*/ 5467502 w 6884912"/>
              <a:gd name="connsiteY93" fmla="*/ 250963 h 1161397"/>
              <a:gd name="connsiteX94" fmla="*/ 5592395 w 6884912"/>
              <a:gd name="connsiteY94" fmla="*/ 265434 h 1161397"/>
              <a:gd name="connsiteX95" fmla="*/ 5613532 w 6884912"/>
              <a:gd name="connsiteY95" fmla="*/ 273379 h 1161397"/>
              <a:gd name="connsiteX96" fmla="*/ 5642173 w 6884912"/>
              <a:gd name="connsiteY96" fmla="*/ 266904 h 1161397"/>
              <a:gd name="connsiteX97" fmla="*/ 5756910 w 6884912"/>
              <a:gd name="connsiteY97" fmla="*/ 239211 h 1161397"/>
              <a:gd name="connsiteX98" fmla="*/ 5846667 w 6884912"/>
              <a:gd name="connsiteY98" fmla="*/ 201786 h 1161397"/>
              <a:gd name="connsiteX99" fmla="*/ 5960732 w 6884912"/>
              <a:gd name="connsiteY99" fmla="*/ 220708 h 1161397"/>
              <a:gd name="connsiteX100" fmla="*/ 6029542 w 6884912"/>
              <a:gd name="connsiteY100" fmla="*/ 210339 h 1161397"/>
              <a:gd name="connsiteX101" fmla="*/ 6141123 w 6884912"/>
              <a:gd name="connsiteY101" fmla="*/ 159923 h 1161397"/>
              <a:gd name="connsiteX102" fmla="*/ 6290640 w 6884912"/>
              <a:gd name="connsiteY102" fmla="*/ 167441 h 1161397"/>
              <a:gd name="connsiteX103" fmla="*/ 6322806 w 6884912"/>
              <a:gd name="connsiteY103" fmla="*/ 213293 h 1161397"/>
              <a:gd name="connsiteX104" fmla="*/ 6380420 w 6884912"/>
              <a:gd name="connsiteY104" fmla="*/ 173195 h 1161397"/>
              <a:gd name="connsiteX105" fmla="*/ 6507891 w 6884912"/>
              <a:gd name="connsiteY105" fmla="*/ 118474 h 1161397"/>
              <a:gd name="connsiteX106" fmla="*/ 6571807 w 6884912"/>
              <a:gd name="connsiteY106" fmla="*/ 98636 h 1161397"/>
              <a:gd name="connsiteX107" fmla="*/ 6671880 w 6884912"/>
              <a:gd name="connsiteY107" fmla="*/ 82931 h 1161397"/>
              <a:gd name="connsiteX108" fmla="*/ 6702266 w 6884912"/>
              <a:gd name="connsiteY108" fmla="*/ 75470 h 1161397"/>
              <a:gd name="connsiteX109" fmla="*/ 6845802 w 6884912"/>
              <a:gd name="connsiteY109" fmla="*/ 24496 h 1161397"/>
              <a:gd name="connsiteX110" fmla="*/ 6884912 w 6884912"/>
              <a:gd name="connsiteY110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842609 w 6884912"/>
              <a:gd name="connsiteY71" fmla="*/ 197386 h 1161397"/>
              <a:gd name="connsiteX72" fmla="*/ 3853961 w 6884912"/>
              <a:gd name="connsiteY72" fmla="*/ 213380 h 1161397"/>
              <a:gd name="connsiteX73" fmla="*/ 3907640 w 6884912"/>
              <a:gd name="connsiteY73" fmla="*/ 207568 h 1161397"/>
              <a:gd name="connsiteX74" fmla="*/ 3910449 w 6884912"/>
              <a:gd name="connsiteY74" fmla="*/ 197808 h 1161397"/>
              <a:gd name="connsiteX75" fmla="*/ 3917197 w 6884912"/>
              <a:gd name="connsiteY75" fmla="*/ 196121 h 1161397"/>
              <a:gd name="connsiteX76" fmla="*/ 3922400 w 6884912"/>
              <a:gd name="connsiteY76" fmla="*/ 205056 h 1161397"/>
              <a:gd name="connsiteX77" fmla="*/ 4013061 w 6884912"/>
              <a:gd name="connsiteY77" fmla="*/ 224874 h 1161397"/>
              <a:gd name="connsiteX78" fmla="*/ 4134285 w 6884912"/>
              <a:gd name="connsiteY78" fmla="*/ 235592 h 1161397"/>
              <a:gd name="connsiteX79" fmla="*/ 4220717 w 6884912"/>
              <a:gd name="connsiteY79" fmla="*/ 192946 h 1161397"/>
              <a:gd name="connsiteX80" fmla="*/ 4228802 w 6884912"/>
              <a:gd name="connsiteY80" fmla="*/ 201468 h 1161397"/>
              <a:gd name="connsiteX81" fmla="*/ 4498913 w 6884912"/>
              <a:gd name="connsiteY81" fmla="*/ 118915 h 1161397"/>
              <a:gd name="connsiteX82" fmla="*/ 4617330 w 6884912"/>
              <a:gd name="connsiteY82" fmla="*/ 111163 h 1161397"/>
              <a:gd name="connsiteX83" fmla="*/ 4659778 w 6884912"/>
              <a:gd name="connsiteY83" fmla="*/ 118219 h 1161397"/>
              <a:gd name="connsiteX84" fmla="*/ 4730870 w 6884912"/>
              <a:gd name="connsiteY84" fmla="*/ 129432 h 1161397"/>
              <a:gd name="connsiteX85" fmla="*/ 4785037 w 6884912"/>
              <a:gd name="connsiteY85" fmla="*/ 161964 h 1161397"/>
              <a:gd name="connsiteX86" fmla="*/ 4844073 w 6884912"/>
              <a:gd name="connsiteY86" fmla="*/ 161768 h 1161397"/>
              <a:gd name="connsiteX87" fmla="*/ 4856454 w 6884912"/>
              <a:gd name="connsiteY87" fmla="*/ 130488 h 1161397"/>
              <a:gd name="connsiteX88" fmla="*/ 4920038 w 6884912"/>
              <a:gd name="connsiteY88" fmla="*/ 140418 h 1161397"/>
              <a:gd name="connsiteX89" fmla="*/ 5016639 w 6884912"/>
              <a:gd name="connsiteY89" fmla="*/ 158905 h 1161397"/>
              <a:gd name="connsiteX90" fmla="*/ 5072009 w 6884912"/>
              <a:gd name="connsiteY90" fmla="*/ 161502 h 1161397"/>
              <a:gd name="connsiteX91" fmla="*/ 5223626 w 6884912"/>
              <a:gd name="connsiteY91" fmla="*/ 177356 h 1161397"/>
              <a:gd name="connsiteX92" fmla="*/ 5375773 w 6884912"/>
              <a:gd name="connsiteY92" fmla="*/ 199913 h 1161397"/>
              <a:gd name="connsiteX93" fmla="*/ 5467502 w 6884912"/>
              <a:gd name="connsiteY93" fmla="*/ 250963 h 1161397"/>
              <a:gd name="connsiteX94" fmla="*/ 5592395 w 6884912"/>
              <a:gd name="connsiteY94" fmla="*/ 265434 h 1161397"/>
              <a:gd name="connsiteX95" fmla="*/ 5613532 w 6884912"/>
              <a:gd name="connsiteY95" fmla="*/ 273379 h 1161397"/>
              <a:gd name="connsiteX96" fmla="*/ 5642173 w 6884912"/>
              <a:gd name="connsiteY96" fmla="*/ 266904 h 1161397"/>
              <a:gd name="connsiteX97" fmla="*/ 5756910 w 6884912"/>
              <a:gd name="connsiteY97" fmla="*/ 239211 h 1161397"/>
              <a:gd name="connsiteX98" fmla="*/ 5846667 w 6884912"/>
              <a:gd name="connsiteY98" fmla="*/ 201786 h 1161397"/>
              <a:gd name="connsiteX99" fmla="*/ 5960732 w 6884912"/>
              <a:gd name="connsiteY99" fmla="*/ 220708 h 1161397"/>
              <a:gd name="connsiteX100" fmla="*/ 6029542 w 6884912"/>
              <a:gd name="connsiteY100" fmla="*/ 210339 h 1161397"/>
              <a:gd name="connsiteX101" fmla="*/ 6141123 w 6884912"/>
              <a:gd name="connsiteY101" fmla="*/ 159923 h 1161397"/>
              <a:gd name="connsiteX102" fmla="*/ 6290640 w 6884912"/>
              <a:gd name="connsiteY102" fmla="*/ 167441 h 1161397"/>
              <a:gd name="connsiteX103" fmla="*/ 6380420 w 6884912"/>
              <a:gd name="connsiteY103" fmla="*/ 173195 h 1161397"/>
              <a:gd name="connsiteX104" fmla="*/ 6507891 w 6884912"/>
              <a:gd name="connsiteY104" fmla="*/ 118474 h 1161397"/>
              <a:gd name="connsiteX105" fmla="*/ 6571807 w 6884912"/>
              <a:gd name="connsiteY105" fmla="*/ 98636 h 1161397"/>
              <a:gd name="connsiteX106" fmla="*/ 6671880 w 6884912"/>
              <a:gd name="connsiteY106" fmla="*/ 82931 h 1161397"/>
              <a:gd name="connsiteX107" fmla="*/ 6702266 w 6884912"/>
              <a:gd name="connsiteY107" fmla="*/ 75470 h 1161397"/>
              <a:gd name="connsiteX108" fmla="*/ 6845802 w 6884912"/>
              <a:gd name="connsiteY108" fmla="*/ 24496 h 1161397"/>
              <a:gd name="connsiteX109" fmla="*/ 6884912 w 6884912"/>
              <a:gd name="connsiteY109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842609 w 6884912"/>
              <a:gd name="connsiteY71" fmla="*/ 197386 h 1161397"/>
              <a:gd name="connsiteX72" fmla="*/ 3853961 w 6884912"/>
              <a:gd name="connsiteY72" fmla="*/ 213380 h 1161397"/>
              <a:gd name="connsiteX73" fmla="*/ 3907640 w 6884912"/>
              <a:gd name="connsiteY73" fmla="*/ 207568 h 1161397"/>
              <a:gd name="connsiteX74" fmla="*/ 3910449 w 6884912"/>
              <a:gd name="connsiteY74" fmla="*/ 197808 h 1161397"/>
              <a:gd name="connsiteX75" fmla="*/ 3917197 w 6884912"/>
              <a:gd name="connsiteY75" fmla="*/ 196121 h 1161397"/>
              <a:gd name="connsiteX76" fmla="*/ 3922400 w 6884912"/>
              <a:gd name="connsiteY76" fmla="*/ 205056 h 1161397"/>
              <a:gd name="connsiteX77" fmla="*/ 4013061 w 6884912"/>
              <a:gd name="connsiteY77" fmla="*/ 224874 h 1161397"/>
              <a:gd name="connsiteX78" fmla="*/ 4134285 w 6884912"/>
              <a:gd name="connsiteY78" fmla="*/ 235592 h 1161397"/>
              <a:gd name="connsiteX79" fmla="*/ 4220717 w 6884912"/>
              <a:gd name="connsiteY79" fmla="*/ 192946 h 1161397"/>
              <a:gd name="connsiteX80" fmla="*/ 4228802 w 6884912"/>
              <a:gd name="connsiteY80" fmla="*/ 201468 h 1161397"/>
              <a:gd name="connsiteX81" fmla="*/ 4498913 w 6884912"/>
              <a:gd name="connsiteY81" fmla="*/ 118915 h 1161397"/>
              <a:gd name="connsiteX82" fmla="*/ 4617330 w 6884912"/>
              <a:gd name="connsiteY82" fmla="*/ 111163 h 1161397"/>
              <a:gd name="connsiteX83" fmla="*/ 4659778 w 6884912"/>
              <a:gd name="connsiteY83" fmla="*/ 118219 h 1161397"/>
              <a:gd name="connsiteX84" fmla="*/ 4730870 w 6884912"/>
              <a:gd name="connsiteY84" fmla="*/ 129432 h 1161397"/>
              <a:gd name="connsiteX85" fmla="*/ 4785037 w 6884912"/>
              <a:gd name="connsiteY85" fmla="*/ 161964 h 1161397"/>
              <a:gd name="connsiteX86" fmla="*/ 4844073 w 6884912"/>
              <a:gd name="connsiteY86" fmla="*/ 161768 h 1161397"/>
              <a:gd name="connsiteX87" fmla="*/ 4856454 w 6884912"/>
              <a:gd name="connsiteY87" fmla="*/ 130488 h 1161397"/>
              <a:gd name="connsiteX88" fmla="*/ 4920038 w 6884912"/>
              <a:gd name="connsiteY88" fmla="*/ 140418 h 1161397"/>
              <a:gd name="connsiteX89" fmla="*/ 5016639 w 6884912"/>
              <a:gd name="connsiteY89" fmla="*/ 158905 h 1161397"/>
              <a:gd name="connsiteX90" fmla="*/ 5072009 w 6884912"/>
              <a:gd name="connsiteY90" fmla="*/ 161502 h 1161397"/>
              <a:gd name="connsiteX91" fmla="*/ 5223626 w 6884912"/>
              <a:gd name="connsiteY91" fmla="*/ 177356 h 1161397"/>
              <a:gd name="connsiteX92" fmla="*/ 5375773 w 6884912"/>
              <a:gd name="connsiteY92" fmla="*/ 199913 h 1161397"/>
              <a:gd name="connsiteX93" fmla="*/ 5467502 w 6884912"/>
              <a:gd name="connsiteY93" fmla="*/ 250963 h 1161397"/>
              <a:gd name="connsiteX94" fmla="*/ 5592395 w 6884912"/>
              <a:gd name="connsiteY94" fmla="*/ 265434 h 1161397"/>
              <a:gd name="connsiteX95" fmla="*/ 5613532 w 6884912"/>
              <a:gd name="connsiteY95" fmla="*/ 273379 h 1161397"/>
              <a:gd name="connsiteX96" fmla="*/ 5642173 w 6884912"/>
              <a:gd name="connsiteY96" fmla="*/ 266904 h 1161397"/>
              <a:gd name="connsiteX97" fmla="*/ 5756910 w 6884912"/>
              <a:gd name="connsiteY97" fmla="*/ 239211 h 1161397"/>
              <a:gd name="connsiteX98" fmla="*/ 5846667 w 6884912"/>
              <a:gd name="connsiteY98" fmla="*/ 201786 h 1161397"/>
              <a:gd name="connsiteX99" fmla="*/ 5960732 w 6884912"/>
              <a:gd name="connsiteY99" fmla="*/ 220708 h 1161397"/>
              <a:gd name="connsiteX100" fmla="*/ 6029542 w 6884912"/>
              <a:gd name="connsiteY100" fmla="*/ 210339 h 1161397"/>
              <a:gd name="connsiteX101" fmla="*/ 6290640 w 6884912"/>
              <a:gd name="connsiteY101" fmla="*/ 167441 h 1161397"/>
              <a:gd name="connsiteX102" fmla="*/ 6380420 w 6884912"/>
              <a:gd name="connsiteY102" fmla="*/ 173195 h 1161397"/>
              <a:gd name="connsiteX103" fmla="*/ 6507891 w 6884912"/>
              <a:gd name="connsiteY103" fmla="*/ 118474 h 1161397"/>
              <a:gd name="connsiteX104" fmla="*/ 6571807 w 6884912"/>
              <a:gd name="connsiteY104" fmla="*/ 98636 h 1161397"/>
              <a:gd name="connsiteX105" fmla="*/ 6671880 w 6884912"/>
              <a:gd name="connsiteY105" fmla="*/ 82931 h 1161397"/>
              <a:gd name="connsiteX106" fmla="*/ 6702266 w 6884912"/>
              <a:gd name="connsiteY106" fmla="*/ 75470 h 1161397"/>
              <a:gd name="connsiteX107" fmla="*/ 6845802 w 6884912"/>
              <a:gd name="connsiteY107" fmla="*/ 24496 h 1161397"/>
              <a:gd name="connsiteX108" fmla="*/ 6884912 w 6884912"/>
              <a:gd name="connsiteY108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842609 w 6884912"/>
              <a:gd name="connsiteY71" fmla="*/ 197386 h 1161397"/>
              <a:gd name="connsiteX72" fmla="*/ 3853961 w 6884912"/>
              <a:gd name="connsiteY72" fmla="*/ 213380 h 1161397"/>
              <a:gd name="connsiteX73" fmla="*/ 3907640 w 6884912"/>
              <a:gd name="connsiteY73" fmla="*/ 207568 h 1161397"/>
              <a:gd name="connsiteX74" fmla="*/ 3910449 w 6884912"/>
              <a:gd name="connsiteY74" fmla="*/ 197808 h 1161397"/>
              <a:gd name="connsiteX75" fmla="*/ 3917197 w 6884912"/>
              <a:gd name="connsiteY75" fmla="*/ 196121 h 1161397"/>
              <a:gd name="connsiteX76" fmla="*/ 3922400 w 6884912"/>
              <a:gd name="connsiteY76" fmla="*/ 205056 h 1161397"/>
              <a:gd name="connsiteX77" fmla="*/ 4013061 w 6884912"/>
              <a:gd name="connsiteY77" fmla="*/ 224874 h 1161397"/>
              <a:gd name="connsiteX78" fmla="*/ 4134285 w 6884912"/>
              <a:gd name="connsiteY78" fmla="*/ 235592 h 1161397"/>
              <a:gd name="connsiteX79" fmla="*/ 4220717 w 6884912"/>
              <a:gd name="connsiteY79" fmla="*/ 192946 h 1161397"/>
              <a:gd name="connsiteX80" fmla="*/ 4228802 w 6884912"/>
              <a:gd name="connsiteY80" fmla="*/ 201468 h 1161397"/>
              <a:gd name="connsiteX81" fmla="*/ 4498913 w 6884912"/>
              <a:gd name="connsiteY81" fmla="*/ 118915 h 1161397"/>
              <a:gd name="connsiteX82" fmla="*/ 4617330 w 6884912"/>
              <a:gd name="connsiteY82" fmla="*/ 111163 h 1161397"/>
              <a:gd name="connsiteX83" fmla="*/ 4659778 w 6884912"/>
              <a:gd name="connsiteY83" fmla="*/ 118219 h 1161397"/>
              <a:gd name="connsiteX84" fmla="*/ 4730870 w 6884912"/>
              <a:gd name="connsiteY84" fmla="*/ 129432 h 1161397"/>
              <a:gd name="connsiteX85" fmla="*/ 4785037 w 6884912"/>
              <a:gd name="connsiteY85" fmla="*/ 161964 h 1161397"/>
              <a:gd name="connsiteX86" fmla="*/ 4844073 w 6884912"/>
              <a:gd name="connsiteY86" fmla="*/ 161768 h 1161397"/>
              <a:gd name="connsiteX87" fmla="*/ 4856454 w 6884912"/>
              <a:gd name="connsiteY87" fmla="*/ 130488 h 1161397"/>
              <a:gd name="connsiteX88" fmla="*/ 4920038 w 6884912"/>
              <a:gd name="connsiteY88" fmla="*/ 140418 h 1161397"/>
              <a:gd name="connsiteX89" fmla="*/ 5016639 w 6884912"/>
              <a:gd name="connsiteY89" fmla="*/ 158905 h 1161397"/>
              <a:gd name="connsiteX90" fmla="*/ 5072009 w 6884912"/>
              <a:gd name="connsiteY90" fmla="*/ 161502 h 1161397"/>
              <a:gd name="connsiteX91" fmla="*/ 5223626 w 6884912"/>
              <a:gd name="connsiteY91" fmla="*/ 177356 h 1161397"/>
              <a:gd name="connsiteX92" fmla="*/ 5467502 w 6884912"/>
              <a:gd name="connsiteY92" fmla="*/ 250963 h 1161397"/>
              <a:gd name="connsiteX93" fmla="*/ 5592395 w 6884912"/>
              <a:gd name="connsiteY93" fmla="*/ 265434 h 1161397"/>
              <a:gd name="connsiteX94" fmla="*/ 5613532 w 6884912"/>
              <a:gd name="connsiteY94" fmla="*/ 273379 h 1161397"/>
              <a:gd name="connsiteX95" fmla="*/ 5642173 w 6884912"/>
              <a:gd name="connsiteY95" fmla="*/ 266904 h 1161397"/>
              <a:gd name="connsiteX96" fmla="*/ 5756910 w 6884912"/>
              <a:gd name="connsiteY96" fmla="*/ 239211 h 1161397"/>
              <a:gd name="connsiteX97" fmla="*/ 5846667 w 6884912"/>
              <a:gd name="connsiteY97" fmla="*/ 201786 h 1161397"/>
              <a:gd name="connsiteX98" fmla="*/ 5960732 w 6884912"/>
              <a:gd name="connsiteY98" fmla="*/ 220708 h 1161397"/>
              <a:gd name="connsiteX99" fmla="*/ 6029542 w 6884912"/>
              <a:gd name="connsiteY99" fmla="*/ 210339 h 1161397"/>
              <a:gd name="connsiteX100" fmla="*/ 6290640 w 6884912"/>
              <a:gd name="connsiteY100" fmla="*/ 167441 h 1161397"/>
              <a:gd name="connsiteX101" fmla="*/ 6380420 w 6884912"/>
              <a:gd name="connsiteY101" fmla="*/ 173195 h 1161397"/>
              <a:gd name="connsiteX102" fmla="*/ 6507891 w 6884912"/>
              <a:gd name="connsiteY102" fmla="*/ 118474 h 1161397"/>
              <a:gd name="connsiteX103" fmla="*/ 6571807 w 6884912"/>
              <a:gd name="connsiteY103" fmla="*/ 98636 h 1161397"/>
              <a:gd name="connsiteX104" fmla="*/ 6671880 w 6884912"/>
              <a:gd name="connsiteY104" fmla="*/ 82931 h 1161397"/>
              <a:gd name="connsiteX105" fmla="*/ 6702266 w 6884912"/>
              <a:gd name="connsiteY105" fmla="*/ 75470 h 1161397"/>
              <a:gd name="connsiteX106" fmla="*/ 6845802 w 6884912"/>
              <a:gd name="connsiteY106" fmla="*/ 24496 h 1161397"/>
              <a:gd name="connsiteX107" fmla="*/ 6884912 w 6884912"/>
              <a:gd name="connsiteY107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842609 w 6884912"/>
              <a:gd name="connsiteY71" fmla="*/ 197386 h 1161397"/>
              <a:gd name="connsiteX72" fmla="*/ 3907640 w 6884912"/>
              <a:gd name="connsiteY72" fmla="*/ 207568 h 1161397"/>
              <a:gd name="connsiteX73" fmla="*/ 3910449 w 6884912"/>
              <a:gd name="connsiteY73" fmla="*/ 197808 h 1161397"/>
              <a:gd name="connsiteX74" fmla="*/ 3917197 w 6884912"/>
              <a:gd name="connsiteY74" fmla="*/ 196121 h 1161397"/>
              <a:gd name="connsiteX75" fmla="*/ 3922400 w 6884912"/>
              <a:gd name="connsiteY75" fmla="*/ 205056 h 1161397"/>
              <a:gd name="connsiteX76" fmla="*/ 4013061 w 6884912"/>
              <a:gd name="connsiteY76" fmla="*/ 224874 h 1161397"/>
              <a:gd name="connsiteX77" fmla="*/ 4134285 w 6884912"/>
              <a:gd name="connsiteY77" fmla="*/ 235592 h 1161397"/>
              <a:gd name="connsiteX78" fmla="*/ 4220717 w 6884912"/>
              <a:gd name="connsiteY78" fmla="*/ 192946 h 1161397"/>
              <a:gd name="connsiteX79" fmla="*/ 4228802 w 6884912"/>
              <a:gd name="connsiteY79" fmla="*/ 201468 h 1161397"/>
              <a:gd name="connsiteX80" fmla="*/ 4498913 w 6884912"/>
              <a:gd name="connsiteY80" fmla="*/ 118915 h 1161397"/>
              <a:gd name="connsiteX81" fmla="*/ 4617330 w 6884912"/>
              <a:gd name="connsiteY81" fmla="*/ 111163 h 1161397"/>
              <a:gd name="connsiteX82" fmla="*/ 4659778 w 6884912"/>
              <a:gd name="connsiteY82" fmla="*/ 118219 h 1161397"/>
              <a:gd name="connsiteX83" fmla="*/ 4730870 w 6884912"/>
              <a:gd name="connsiteY83" fmla="*/ 129432 h 1161397"/>
              <a:gd name="connsiteX84" fmla="*/ 4785037 w 6884912"/>
              <a:gd name="connsiteY84" fmla="*/ 161964 h 1161397"/>
              <a:gd name="connsiteX85" fmla="*/ 4844073 w 6884912"/>
              <a:gd name="connsiteY85" fmla="*/ 161768 h 1161397"/>
              <a:gd name="connsiteX86" fmla="*/ 4856454 w 6884912"/>
              <a:gd name="connsiteY86" fmla="*/ 130488 h 1161397"/>
              <a:gd name="connsiteX87" fmla="*/ 4920038 w 6884912"/>
              <a:gd name="connsiteY87" fmla="*/ 140418 h 1161397"/>
              <a:gd name="connsiteX88" fmla="*/ 5016639 w 6884912"/>
              <a:gd name="connsiteY88" fmla="*/ 158905 h 1161397"/>
              <a:gd name="connsiteX89" fmla="*/ 5072009 w 6884912"/>
              <a:gd name="connsiteY89" fmla="*/ 161502 h 1161397"/>
              <a:gd name="connsiteX90" fmla="*/ 5223626 w 6884912"/>
              <a:gd name="connsiteY90" fmla="*/ 177356 h 1161397"/>
              <a:gd name="connsiteX91" fmla="*/ 5467502 w 6884912"/>
              <a:gd name="connsiteY91" fmla="*/ 250963 h 1161397"/>
              <a:gd name="connsiteX92" fmla="*/ 5592395 w 6884912"/>
              <a:gd name="connsiteY92" fmla="*/ 265434 h 1161397"/>
              <a:gd name="connsiteX93" fmla="*/ 5613532 w 6884912"/>
              <a:gd name="connsiteY93" fmla="*/ 273379 h 1161397"/>
              <a:gd name="connsiteX94" fmla="*/ 5642173 w 6884912"/>
              <a:gd name="connsiteY94" fmla="*/ 266904 h 1161397"/>
              <a:gd name="connsiteX95" fmla="*/ 5756910 w 6884912"/>
              <a:gd name="connsiteY95" fmla="*/ 239211 h 1161397"/>
              <a:gd name="connsiteX96" fmla="*/ 5846667 w 6884912"/>
              <a:gd name="connsiteY96" fmla="*/ 201786 h 1161397"/>
              <a:gd name="connsiteX97" fmla="*/ 5960732 w 6884912"/>
              <a:gd name="connsiteY97" fmla="*/ 220708 h 1161397"/>
              <a:gd name="connsiteX98" fmla="*/ 6029542 w 6884912"/>
              <a:gd name="connsiteY98" fmla="*/ 210339 h 1161397"/>
              <a:gd name="connsiteX99" fmla="*/ 6290640 w 6884912"/>
              <a:gd name="connsiteY99" fmla="*/ 167441 h 1161397"/>
              <a:gd name="connsiteX100" fmla="*/ 6380420 w 6884912"/>
              <a:gd name="connsiteY100" fmla="*/ 173195 h 1161397"/>
              <a:gd name="connsiteX101" fmla="*/ 6507891 w 6884912"/>
              <a:gd name="connsiteY101" fmla="*/ 118474 h 1161397"/>
              <a:gd name="connsiteX102" fmla="*/ 6571807 w 6884912"/>
              <a:gd name="connsiteY102" fmla="*/ 98636 h 1161397"/>
              <a:gd name="connsiteX103" fmla="*/ 6671880 w 6884912"/>
              <a:gd name="connsiteY103" fmla="*/ 82931 h 1161397"/>
              <a:gd name="connsiteX104" fmla="*/ 6702266 w 6884912"/>
              <a:gd name="connsiteY104" fmla="*/ 75470 h 1161397"/>
              <a:gd name="connsiteX105" fmla="*/ 6845802 w 6884912"/>
              <a:gd name="connsiteY105" fmla="*/ 24496 h 1161397"/>
              <a:gd name="connsiteX106" fmla="*/ 6884912 w 6884912"/>
              <a:gd name="connsiteY106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907640 w 6884912"/>
              <a:gd name="connsiteY71" fmla="*/ 207568 h 1161397"/>
              <a:gd name="connsiteX72" fmla="*/ 3910449 w 6884912"/>
              <a:gd name="connsiteY72" fmla="*/ 197808 h 1161397"/>
              <a:gd name="connsiteX73" fmla="*/ 3917197 w 6884912"/>
              <a:gd name="connsiteY73" fmla="*/ 196121 h 1161397"/>
              <a:gd name="connsiteX74" fmla="*/ 3922400 w 6884912"/>
              <a:gd name="connsiteY74" fmla="*/ 205056 h 1161397"/>
              <a:gd name="connsiteX75" fmla="*/ 4013061 w 6884912"/>
              <a:gd name="connsiteY75" fmla="*/ 224874 h 1161397"/>
              <a:gd name="connsiteX76" fmla="*/ 4134285 w 6884912"/>
              <a:gd name="connsiteY76" fmla="*/ 235592 h 1161397"/>
              <a:gd name="connsiteX77" fmla="*/ 4220717 w 6884912"/>
              <a:gd name="connsiteY77" fmla="*/ 192946 h 1161397"/>
              <a:gd name="connsiteX78" fmla="*/ 4228802 w 6884912"/>
              <a:gd name="connsiteY78" fmla="*/ 201468 h 1161397"/>
              <a:gd name="connsiteX79" fmla="*/ 4498913 w 6884912"/>
              <a:gd name="connsiteY79" fmla="*/ 118915 h 1161397"/>
              <a:gd name="connsiteX80" fmla="*/ 4617330 w 6884912"/>
              <a:gd name="connsiteY80" fmla="*/ 111163 h 1161397"/>
              <a:gd name="connsiteX81" fmla="*/ 4659778 w 6884912"/>
              <a:gd name="connsiteY81" fmla="*/ 118219 h 1161397"/>
              <a:gd name="connsiteX82" fmla="*/ 4730870 w 6884912"/>
              <a:gd name="connsiteY82" fmla="*/ 129432 h 1161397"/>
              <a:gd name="connsiteX83" fmla="*/ 4785037 w 6884912"/>
              <a:gd name="connsiteY83" fmla="*/ 161964 h 1161397"/>
              <a:gd name="connsiteX84" fmla="*/ 4844073 w 6884912"/>
              <a:gd name="connsiteY84" fmla="*/ 161768 h 1161397"/>
              <a:gd name="connsiteX85" fmla="*/ 4856454 w 6884912"/>
              <a:gd name="connsiteY85" fmla="*/ 130488 h 1161397"/>
              <a:gd name="connsiteX86" fmla="*/ 4920038 w 6884912"/>
              <a:gd name="connsiteY86" fmla="*/ 140418 h 1161397"/>
              <a:gd name="connsiteX87" fmla="*/ 5016639 w 6884912"/>
              <a:gd name="connsiteY87" fmla="*/ 158905 h 1161397"/>
              <a:gd name="connsiteX88" fmla="*/ 5072009 w 6884912"/>
              <a:gd name="connsiteY88" fmla="*/ 161502 h 1161397"/>
              <a:gd name="connsiteX89" fmla="*/ 5223626 w 6884912"/>
              <a:gd name="connsiteY89" fmla="*/ 177356 h 1161397"/>
              <a:gd name="connsiteX90" fmla="*/ 5467502 w 6884912"/>
              <a:gd name="connsiteY90" fmla="*/ 250963 h 1161397"/>
              <a:gd name="connsiteX91" fmla="*/ 5592395 w 6884912"/>
              <a:gd name="connsiteY91" fmla="*/ 265434 h 1161397"/>
              <a:gd name="connsiteX92" fmla="*/ 5613532 w 6884912"/>
              <a:gd name="connsiteY92" fmla="*/ 273379 h 1161397"/>
              <a:gd name="connsiteX93" fmla="*/ 5642173 w 6884912"/>
              <a:gd name="connsiteY93" fmla="*/ 266904 h 1161397"/>
              <a:gd name="connsiteX94" fmla="*/ 5756910 w 6884912"/>
              <a:gd name="connsiteY94" fmla="*/ 239211 h 1161397"/>
              <a:gd name="connsiteX95" fmla="*/ 5846667 w 6884912"/>
              <a:gd name="connsiteY95" fmla="*/ 201786 h 1161397"/>
              <a:gd name="connsiteX96" fmla="*/ 5960732 w 6884912"/>
              <a:gd name="connsiteY96" fmla="*/ 220708 h 1161397"/>
              <a:gd name="connsiteX97" fmla="*/ 6029542 w 6884912"/>
              <a:gd name="connsiteY97" fmla="*/ 210339 h 1161397"/>
              <a:gd name="connsiteX98" fmla="*/ 6290640 w 6884912"/>
              <a:gd name="connsiteY98" fmla="*/ 167441 h 1161397"/>
              <a:gd name="connsiteX99" fmla="*/ 6380420 w 6884912"/>
              <a:gd name="connsiteY99" fmla="*/ 173195 h 1161397"/>
              <a:gd name="connsiteX100" fmla="*/ 6507891 w 6884912"/>
              <a:gd name="connsiteY100" fmla="*/ 118474 h 1161397"/>
              <a:gd name="connsiteX101" fmla="*/ 6571807 w 6884912"/>
              <a:gd name="connsiteY101" fmla="*/ 98636 h 1161397"/>
              <a:gd name="connsiteX102" fmla="*/ 6671880 w 6884912"/>
              <a:gd name="connsiteY102" fmla="*/ 82931 h 1161397"/>
              <a:gd name="connsiteX103" fmla="*/ 6702266 w 6884912"/>
              <a:gd name="connsiteY103" fmla="*/ 75470 h 1161397"/>
              <a:gd name="connsiteX104" fmla="*/ 6845802 w 6884912"/>
              <a:gd name="connsiteY104" fmla="*/ 24496 h 1161397"/>
              <a:gd name="connsiteX105" fmla="*/ 6884912 w 6884912"/>
              <a:gd name="connsiteY105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907640 w 6884912"/>
              <a:gd name="connsiteY71" fmla="*/ 207568 h 1161397"/>
              <a:gd name="connsiteX72" fmla="*/ 3910449 w 6884912"/>
              <a:gd name="connsiteY72" fmla="*/ 197808 h 1161397"/>
              <a:gd name="connsiteX73" fmla="*/ 3917197 w 6884912"/>
              <a:gd name="connsiteY73" fmla="*/ 196121 h 1161397"/>
              <a:gd name="connsiteX74" fmla="*/ 4013061 w 6884912"/>
              <a:gd name="connsiteY74" fmla="*/ 224874 h 1161397"/>
              <a:gd name="connsiteX75" fmla="*/ 4134285 w 6884912"/>
              <a:gd name="connsiteY75" fmla="*/ 235592 h 1161397"/>
              <a:gd name="connsiteX76" fmla="*/ 4220717 w 6884912"/>
              <a:gd name="connsiteY76" fmla="*/ 192946 h 1161397"/>
              <a:gd name="connsiteX77" fmla="*/ 4228802 w 6884912"/>
              <a:gd name="connsiteY77" fmla="*/ 201468 h 1161397"/>
              <a:gd name="connsiteX78" fmla="*/ 4498913 w 6884912"/>
              <a:gd name="connsiteY78" fmla="*/ 118915 h 1161397"/>
              <a:gd name="connsiteX79" fmla="*/ 4617330 w 6884912"/>
              <a:gd name="connsiteY79" fmla="*/ 111163 h 1161397"/>
              <a:gd name="connsiteX80" fmla="*/ 4659778 w 6884912"/>
              <a:gd name="connsiteY80" fmla="*/ 118219 h 1161397"/>
              <a:gd name="connsiteX81" fmla="*/ 4730870 w 6884912"/>
              <a:gd name="connsiteY81" fmla="*/ 129432 h 1161397"/>
              <a:gd name="connsiteX82" fmla="*/ 4785037 w 6884912"/>
              <a:gd name="connsiteY82" fmla="*/ 161964 h 1161397"/>
              <a:gd name="connsiteX83" fmla="*/ 4844073 w 6884912"/>
              <a:gd name="connsiteY83" fmla="*/ 161768 h 1161397"/>
              <a:gd name="connsiteX84" fmla="*/ 4856454 w 6884912"/>
              <a:gd name="connsiteY84" fmla="*/ 130488 h 1161397"/>
              <a:gd name="connsiteX85" fmla="*/ 4920038 w 6884912"/>
              <a:gd name="connsiteY85" fmla="*/ 140418 h 1161397"/>
              <a:gd name="connsiteX86" fmla="*/ 5016639 w 6884912"/>
              <a:gd name="connsiteY86" fmla="*/ 158905 h 1161397"/>
              <a:gd name="connsiteX87" fmla="*/ 5072009 w 6884912"/>
              <a:gd name="connsiteY87" fmla="*/ 161502 h 1161397"/>
              <a:gd name="connsiteX88" fmla="*/ 5223626 w 6884912"/>
              <a:gd name="connsiteY88" fmla="*/ 177356 h 1161397"/>
              <a:gd name="connsiteX89" fmla="*/ 5467502 w 6884912"/>
              <a:gd name="connsiteY89" fmla="*/ 250963 h 1161397"/>
              <a:gd name="connsiteX90" fmla="*/ 5592395 w 6884912"/>
              <a:gd name="connsiteY90" fmla="*/ 265434 h 1161397"/>
              <a:gd name="connsiteX91" fmla="*/ 5613532 w 6884912"/>
              <a:gd name="connsiteY91" fmla="*/ 273379 h 1161397"/>
              <a:gd name="connsiteX92" fmla="*/ 5642173 w 6884912"/>
              <a:gd name="connsiteY92" fmla="*/ 266904 h 1161397"/>
              <a:gd name="connsiteX93" fmla="*/ 5756910 w 6884912"/>
              <a:gd name="connsiteY93" fmla="*/ 239211 h 1161397"/>
              <a:gd name="connsiteX94" fmla="*/ 5846667 w 6884912"/>
              <a:gd name="connsiteY94" fmla="*/ 201786 h 1161397"/>
              <a:gd name="connsiteX95" fmla="*/ 5960732 w 6884912"/>
              <a:gd name="connsiteY95" fmla="*/ 220708 h 1161397"/>
              <a:gd name="connsiteX96" fmla="*/ 6029542 w 6884912"/>
              <a:gd name="connsiteY96" fmla="*/ 210339 h 1161397"/>
              <a:gd name="connsiteX97" fmla="*/ 6290640 w 6884912"/>
              <a:gd name="connsiteY97" fmla="*/ 167441 h 1161397"/>
              <a:gd name="connsiteX98" fmla="*/ 6380420 w 6884912"/>
              <a:gd name="connsiteY98" fmla="*/ 173195 h 1161397"/>
              <a:gd name="connsiteX99" fmla="*/ 6507891 w 6884912"/>
              <a:gd name="connsiteY99" fmla="*/ 118474 h 1161397"/>
              <a:gd name="connsiteX100" fmla="*/ 6571807 w 6884912"/>
              <a:gd name="connsiteY100" fmla="*/ 98636 h 1161397"/>
              <a:gd name="connsiteX101" fmla="*/ 6671880 w 6884912"/>
              <a:gd name="connsiteY101" fmla="*/ 82931 h 1161397"/>
              <a:gd name="connsiteX102" fmla="*/ 6702266 w 6884912"/>
              <a:gd name="connsiteY102" fmla="*/ 75470 h 1161397"/>
              <a:gd name="connsiteX103" fmla="*/ 6845802 w 6884912"/>
              <a:gd name="connsiteY103" fmla="*/ 24496 h 1161397"/>
              <a:gd name="connsiteX104" fmla="*/ 6884912 w 6884912"/>
              <a:gd name="connsiteY104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907640 w 6884912"/>
              <a:gd name="connsiteY71" fmla="*/ 207568 h 1161397"/>
              <a:gd name="connsiteX72" fmla="*/ 3910449 w 6884912"/>
              <a:gd name="connsiteY72" fmla="*/ 197808 h 1161397"/>
              <a:gd name="connsiteX73" fmla="*/ 4013061 w 6884912"/>
              <a:gd name="connsiteY73" fmla="*/ 224874 h 1161397"/>
              <a:gd name="connsiteX74" fmla="*/ 4134285 w 6884912"/>
              <a:gd name="connsiteY74" fmla="*/ 235592 h 1161397"/>
              <a:gd name="connsiteX75" fmla="*/ 4220717 w 6884912"/>
              <a:gd name="connsiteY75" fmla="*/ 192946 h 1161397"/>
              <a:gd name="connsiteX76" fmla="*/ 4228802 w 6884912"/>
              <a:gd name="connsiteY76" fmla="*/ 201468 h 1161397"/>
              <a:gd name="connsiteX77" fmla="*/ 4498913 w 6884912"/>
              <a:gd name="connsiteY77" fmla="*/ 118915 h 1161397"/>
              <a:gd name="connsiteX78" fmla="*/ 4617330 w 6884912"/>
              <a:gd name="connsiteY78" fmla="*/ 111163 h 1161397"/>
              <a:gd name="connsiteX79" fmla="*/ 4659778 w 6884912"/>
              <a:gd name="connsiteY79" fmla="*/ 118219 h 1161397"/>
              <a:gd name="connsiteX80" fmla="*/ 4730870 w 6884912"/>
              <a:gd name="connsiteY80" fmla="*/ 129432 h 1161397"/>
              <a:gd name="connsiteX81" fmla="*/ 4785037 w 6884912"/>
              <a:gd name="connsiteY81" fmla="*/ 161964 h 1161397"/>
              <a:gd name="connsiteX82" fmla="*/ 4844073 w 6884912"/>
              <a:gd name="connsiteY82" fmla="*/ 161768 h 1161397"/>
              <a:gd name="connsiteX83" fmla="*/ 4856454 w 6884912"/>
              <a:gd name="connsiteY83" fmla="*/ 130488 h 1161397"/>
              <a:gd name="connsiteX84" fmla="*/ 4920038 w 6884912"/>
              <a:gd name="connsiteY84" fmla="*/ 140418 h 1161397"/>
              <a:gd name="connsiteX85" fmla="*/ 5016639 w 6884912"/>
              <a:gd name="connsiteY85" fmla="*/ 158905 h 1161397"/>
              <a:gd name="connsiteX86" fmla="*/ 5072009 w 6884912"/>
              <a:gd name="connsiteY86" fmla="*/ 161502 h 1161397"/>
              <a:gd name="connsiteX87" fmla="*/ 5223626 w 6884912"/>
              <a:gd name="connsiteY87" fmla="*/ 177356 h 1161397"/>
              <a:gd name="connsiteX88" fmla="*/ 5467502 w 6884912"/>
              <a:gd name="connsiteY88" fmla="*/ 250963 h 1161397"/>
              <a:gd name="connsiteX89" fmla="*/ 5592395 w 6884912"/>
              <a:gd name="connsiteY89" fmla="*/ 265434 h 1161397"/>
              <a:gd name="connsiteX90" fmla="*/ 5613532 w 6884912"/>
              <a:gd name="connsiteY90" fmla="*/ 273379 h 1161397"/>
              <a:gd name="connsiteX91" fmla="*/ 5642173 w 6884912"/>
              <a:gd name="connsiteY91" fmla="*/ 266904 h 1161397"/>
              <a:gd name="connsiteX92" fmla="*/ 5756910 w 6884912"/>
              <a:gd name="connsiteY92" fmla="*/ 239211 h 1161397"/>
              <a:gd name="connsiteX93" fmla="*/ 5846667 w 6884912"/>
              <a:gd name="connsiteY93" fmla="*/ 201786 h 1161397"/>
              <a:gd name="connsiteX94" fmla="*/ 5960732 w 6884912"/>
              <a:gd name="connsiteY94" fmla="*/ 220708 h 1161397"/>
              <a:gd name="connsiteX95" fmla="*/ 6029542 w 6884912"/>
              <a:gd name="connsiteY95" fmla="*/ 210339 h 1161397"/>
              <a:gd name="connsiteX96" fmla="*/ 6290640 w 6884912"/>
              <a:gd name="connsiteY96" fmla="*/ 167441 h 1161397"/>
              <a:gd name="connsiteX97" fmla="*/ 6380420 w 6884912"/>
              <a:gd name="connsiteY97" fmla="*/ 173195 h 1161397"/>
              <a:gd name="connsiteX98" fmla="*/ 6507891 w 6884912"/>
              <a:gd name="connsiteY98" fmla="*/ 118474 h 1161397"/>
              <a:gd name="connsiteX99" fmla="*/ 6571807 w 6884912"/>
              <a:gd name="connsiteY99" fmla="*/ 98636 h 1161397"/>
              <a:gd name="connsiteX100" fmla="*/ 6671880 w 6884912"/>
              <a:gd name="connsiteY100" fmla="*/ 82931 h 1161397"/>
              <a:gd name="connsiteX101" fmla="*/ 6702266 w 6884912"/>
              <a:gd name="connsiteY101" fmla="*/ 75470 h 1161397"/>
              <a:gd name="connsiteX102" fmla="*/ 6845802 w 6884912"/>
              <a:gd name="connsiteY102" fmla="*/ 24496 h 1161397"/>
              <a:gd name="connsiteX103" fmla="*/ 6884912 w 6884912"/>
              <a:gd name="connsiteY103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907640 w 6884912"/>
              <a:gd name="connsiteY71" fmla="*/ 207568 h 1161397"/>
              <a:gd name="connsiteX72" fmla="*/ 4013061 w 6884912"/>
              <a:gd name="connsiteY72" fmla="*/ 224874 h 1161397"/>
              <a:gd name="connsiteX73" fmla="*/ 4134285 w 6884912"/>
              <a:gd name="connsiteY73" fmla="*/ 235592 h 1161397"/>
              <a:gd name="connsiteX74" fmla="*/ 4220717 w 6884912"/>
              <a:gd name="connsiteY74" fmla="*/ 192946 h 1161397"/>
              <a:gd name="connsiteX75" fmla="*/ 4228802 w 6884912"/>
              <a:gd name="connsiteY75" fmla="*/ 201468 h 1161397"/>
              <a:gd name="connsiteX76" fmla="*/ 4498913 w 6884912"/>
              <a:gd name="connsiteY76" fmla="*/ 118915 h 1161397"/>
              <a:gd name="connsiteX77" fmla="*/ 4617330 w 6884912"/>
              <a:gd name="connsiteY77" fmla="*/ 111163 h 1161397"/>
              <a:gd name="connsiteX78" fmla="*/ 4659778 w 6884912"/>
              <a:gd name="connsiteY78" fmla="*/ 118219 h 1161397"/>
              <a:gd name="connsiteX79" fmla="*/ 4730870 w 6884912"/>
              <a:gd name="connsiteY79" fmla="*/ 129432 h 1161397"/>
              <a:gd name="connsiteX80" fmla="*/ 4785037 w 6884912"/>
              <a:gd name="connsiteY80" fmla="*/ 161964 h 1161397"/>
              <a:gd name="connsiteX81" fmla="*/ 4844073 w 6884912"/>
              <a:gd name="connsiteY81" fmla="*/ 161768 h 1161397"/>
              <a:gd name="connsiteX82" fmla="*/ 4856454 w 6884912"/>
              <a:gd name="connsiteY82" fmla="*/ 130488 h 1161397"/>
              <a:gd name="connsiteX83" fmla="*/ 4920038 w 6884912"/>
              <a:gd name="connsiteY83" fmla="*/ 140418 h 1161397"/>
              <a:gd name="connsiteX84" fmla="*/ 5016639 w 6884912"/>
              <a:gd name="connsiteY84" fmla="*/ 158905 h 1161397"/>
              <a:gd name="connsiteX85" fmla="*/ 5072009 w 6884912"/>
              <a:gd name="connsiteY85" fmla="*/ 161502 h 1161397"/>
              <a:gd name="connsiteX86" fmla="*/ 5223626 w 6884912"/>
              <a:gd name="connsiteY86" fmla="*/ 177356 h 1161397"/>
              <a:gd name="connsiteX87" fmla="*/ 5467502 w 6884912"/>
              <a:gd name="connsiteY87" fmla="*/ 250963 h 1161397"/>
              <a:gd name="connsiteX88" fmla="*/ 5592395 w 6884912"/>
              <a:gd name="connsiteY88" fmla="*/ 265434 h 1161397"/>
              <a:gd name="connsiteX89" fmla="*/ 5613532 w 6884912"/>
              <a:gd name="connsiteY89" fmla="*/ 273379 h 1161397"/>
              <a:gd name="connsiteX90" fmla="*/ 5642173 w 6884912"/>
              <a:gd name="connsiteY90" fmla="*/ 266904 h 1161397"/>
              <a:gd name="connsiteX91" fmla="*/ 5756910 w 6884912"/>
              <a:gd name="connsiteY91" fmla="*/ 239211 h 1161397"/>
              <a:gd name="connsiteX92" fmla="*/ 5846667 w 6884912"/>
              <a:gd name="connsiteY92" fmla="*/ 201786 h 1161397"/>
              <a:gd name="connsiteX93" fmla="*/ 5960732 w 6884912"/>
              <a:gd name="connsiteY93" fmla="*/ 220708 h 1161397"/>
              <a:gd name="connsiteX94" fmla="*/ 6029542 w 6884912"/>
              <a:gd name="connsiteY94" fmla="*/ 210339 h 1161397"/>
              <a:gd name="connsiteX95" fmla="*/ 6290640 w 6884912"/>
              <a:gd name="connsiteY95" fmla="*/ 167441 h 1161397"/>
              <a:gd name="connsiteX96" fmla="*/ 6380420 w 6884912"/>
              <a:gd name="connsiteY96" fmla="*/ 173195 h 1161397"/>
              <a:gd name="connsiteX97" fmla="*/ 6507891 w 6884912"/>
              <a:gd name="connsiteY97" fmla="*/ 118474 h 1161397"/>
              <a:gd name="connsiteX98" fmla="*/ 6571807 w 6884912"/>
              <a:gd name="connsiteY98" fmla="*/ 98636 h 1161397"/>
              <a:gd name="connsiteX99" fmla="*/ 6671880 w 6884912"/>
              <a:gd name="connsiteY99" fmla="*/ 82931 h 1161397"/>
              <a:gd name="connsiteX100" fmla="*/ 6702266 w 6884912"/>
              <a:gd name="connsiteY100" fmla="*/ 75470 h 1161397"/>
              <a:gd name="connsiteX101" fmla="*/ 6845802 w 6884912"/>
              <a:gd name="connsiteY101" fmla="*/ 24496 h 1161397"/>
              <a:gd name="connsiteX102" fmla="*/ 6884912 w 6884912"/>
              <a:gd name="connsiteY102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907640 w 6884912"/>
              <a:gd name="connsiteY70" fmla="*/ 207568 h 1161397"/>
              <a:gd name="connsiteX71" fmla="*/ 4013061 w 6884912"/>
              <a:gd name="connsiteY71" fmla="*/ 224874 h 1161397"/>
              <a:gd name="connsiteX72" fmla="*/ 4134285 w 6884912"/>
              <a:gd name="connsiteY72" fmla="*/ 235592 h 1161397"/>
              <a:gd name="connsiteX73" fmla="*/ 4220717 w 6884912"/>
              <a:gd name="connsiteY73" fmla="*/ 192946 h 1161397"/>
              <a:gd name="connsiteX74" fmla="*/ 4228802 w 6884912"/>
              <a:gd name="connsiteY74" fmla="*/ 201468 h 1161397"/>
              <a:gd name="connsiteX75" fmla="*/ 4498913 w 6884912"/>
              <a:gd name="connsiteY75" fmla="*/ 118915 h 1161397"/>
              <a:gd name="connsiteX76" fmla="*/ 4617330 w 6884912"/>
              <a:gd name="connsiteY76" fmla="*/ 111163 h 1161397"/>
              <a:gd name="connsiteX77" fmla="*/ 4659778 w 6884912"/>
              <a:gd name="connsiteY77" fmla="*/ 118219 h 1161397"/>
              <a:gd name="connsiteX78" fmla="*/ 4730870 w 6884912"/>
              <a:gd name="connsiteY78" fmla="*/ 129432 h 1161397"/>
              <a:gd name="connsiteX79" fmla="*/ 4785037 w 6884912"/>
              <a:gd name="connsiteY79" fmla="*/ 161964 h 1161397"/>
              <a:gd name="connsiteX80" fmla="*/ 4844073 w 6884912"/>
              <a:gd name="connsiteY80" fmla="*/ 161768 h 1161397"/>
              <a:gd name="connsiteX81" fmla="*/ 4856454 w 6884912"/>
              <a:gd name="connsiteY81" fmla="*/ 130488 h 1161397"/>
              <a:gd name="connsiteX82" fmla="*/ 4920038 w 6884912"/>
              <a:gd name="connsiteY82" fmla="*/ 140418 h 1161397"/>
              <a:gd name="connsiteX83" fmla="*/ 5016639 w 6884912"/>
              <a:gd name="connsiteY83" fmla="*/ 158905 h 1161397"/>
              <a:gd name="connsiteX84" fmla="*/ 5072009 w 6884912"/>
              <a:gd name="connsiteY84" fmla="*/ 161502 h 1161397"/>
              <a:gd name="connsiteX85" fmla="*/ 5223626 w 6884912"/>
              <a:gd name="connsiteY85" fmla="*/ 177356 h 1161397"/>
              <a:gd name="connsiteX86" fmla="*/ 5467502 w 6884912"/>
              <a:gd name="connsiteY86" fmla="*/ 250963 h 1161397"/>
              <a:gd name="connsiteX87" fmla="*/ 5592395 w 6884912"/>
              <a:gd name="connsiteY87" fmla="*/ 265434 h 1161397"/>
              <a:gd name="connsiteX88" fmla="*/ 5613532 w 6884912"/>
              <a:gd name="connsiteY88" fmla="*/ 273379 h 1161397"/>
              <a:gd name="connsiteX89" fmla="*/ 5642173 w 6884912"/>
              <a:gd name="connsiteY89" fmla="*/ 266904 h 1161397"/>
              <a:gd name="connsiteX90" fmla="*/ 5756910 w 6884912"/>
              <a:gd name="connsiteY90" fmla="*/ 239211 h 1161397"/>
              <a:gd name="connsiteX91" fmla="*/ 5846667 w 6884912"/>
              <a:gd name="connsiteY91" fmla="*/ 201786 h 1161397"/>
              <a:gd name="connsiteX92" fmla="*/ 5960732 w 6884912"/>
              <a:gd name="connsiteY92" fmla="*/ 220708 h 1161397"/>
              <a:gd name="connsiteX93" fmla="*/ 6029542 w 6884912"/>
              <a:gd name="connsiteY93" fmla="*/ 210339 h 1161397"/>
              <a:gd name="connsiteX94" fmla="*/ 6290640 w 6884912"/>
              <a:gd name="connsiteY94" fmla="*/ 167441 h 1161397"/>
              <a:gd name="connsiteX95" fmla="*/ 6380420 w 6884912"/>
              <a:gd name="connsiteY95" fmla="*/ 173195 h 1161397"/>
              <a:gd name="connsiteX96" fmla="*/ 6507891 w 6884912"/>
              <a:gd name="connsiteY96" fmla="*/ 118474 h 1161397"/>
              <a:gd name="connsiteX97" fmla="*/ 6571807 w 6884912"/>
              <a:gd name="connsiteY97" fmla="*/ 98636 h 1161397"/>
              <a:gd name="connsiteX98" fmla="*/ 6671880 w 6884912"/>
              <a:gd name="connsiteY98" fmla="*/ 82931 h 1161397"/>
              <a:gd name="connsiteX99" fmla="*/ 6702266 w 6884912"/>
              <a:gd name="connsiteY99" fmla="*/ 75470 h 1161397"/>
              <a:gd name="connsiteX100" fmla="*/ 6845802 w 6884912"/>
              <a:gd name="connsiteY100" fmla="*/ 24496 h 1161397"/>
              <a:gd name="connsiteX101" fmla="*/ 6884912 w 6884912"/>
              <a:gd name="connsiteY101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907640 w 6884912"/>
              <a:gd name="connsiteY69" fmla="*/ 207568 h 1161397"/>
              <a:gd name="connsiteX70" fmla="*/ 4013061 w 6884912"/>
              <a:gd name="connsiteY70" fmla="*/ 224874 h 1161397"/>
              <a:gd name="connsiteX71" fmla="*/ 4134285 w 6884912"/>
              <a:gd name="connsiteY71" fmla="*/ 235592 h 1161397"/>
              <a:gd name="connsiteX72" fmla="*/ 4220717 w 6884912"/>
              <a:gd name="connsiteY72" fmla="*/ 192946 h 1161397"/>
              <a:gd name="connsiteX73" fmla="*/ 4228802 w 6884912"/>
              <a:gd name="connsiteY73" fmla="*/ 201468 h 1161397"/>
              <a:gd name="connsiteX74" fmla="*/ 4498913 w 6884912"/>
              <a:gd name="connsiteY74" fmla="*/ 118915 h 1161397"/>
              <a:gd name="connsiteX75" fmla="*/ 4617330 w 6884912"/>
              <a:gd name="connsiteY75" fmla="*/ 111163 h 1161397"/>
              <a:gd name="connsiteX76" fmla="*/ 4659778 w 6884912"/>
              <a:gd name="connsiteY76" fmla="*/ 118219 h 1161397"/>
              <a:gd name="connsiteX77" fmla="*/ 4730870 w 6884912"/>
              <a:gd name="connsiteY77" fmla="*/ 129432 h 1161397"/>
              <a:gd name="connsiteX78" fmla="*/ 4785037 w 6884912"/>
              <a:gd name="connsiteY78" fmla="*/ 161964 h 1161397"/>
              <a:gd name="connsiteX79" fmla="*/ 4844073 w 6884912"/>
              <a:gd name="connsiteY79" fmla="*/ 161768 h 1161397"/>
              <a:gd name="connsiteX80" fmla="*/ 4856454 w 6884912"/>
              <a:gd name="connsiteY80" fmla="*/ 130488 h 1161397"/>
              <a:gd name="connsiteX81" fmla="*/ 4920038 w 6884912"/>
              <a:gd name="connsiteY81" fmla="*/ 140418 h 1161397"/>
              <a:gd name="connsiteX82" fmla="*/ 5016639 w 6884912"/>
              <a:gd name="connsiteY82" fmla="*/ 158905 h 1161397"/>
              <a:gd name="connsiteX83" fmla="*/ 5072009 w 6884912"/>
              <a:gd name="connsiteY83" fmla="*/ 161502 h 1161397"/>
              <a:gd name="connsiteX84" fmla="*/ 5223626 w 6884912"/>
              <a:gd name="connsiteY84" fmla="*/ 177356 h 1161397"/>
              <a:gd name="connsiteX85" fmla="*/ 5467502 w 6884912"/>
              <a:gd name="connsiteY85" fmla="*/ 250963 h 1161397"/>
              <a:gd name="connsiteX86" fmla="*/ 5592395 w 6884912"/>
              <a:gd name="connsiteY86" fmla="*/ 265434 h 1161397"/>
              <a:gd name="connsiteX87" fmla="*/ 5613532 w 6884912"/>
              <a:gd name="connsiteY87" fmla="*/ 273379 h 1161397"/>
              <a:gd name="connsiteX88" fmla="*/ 5642173 w 6884912"/>
              <a:gd name="connsiteY88" fmla="*/ 266904 h 1161397"/>
              <a:gd name="connsiteX89" fmla="*/ 5756910 w 6884912"/>
              <a:gd name="connsiteY89" fmla="*/ 239211 h 1161397"/>
              <a:gd name="connsiteX90" fmla="*/ 5846667 w 6884912"/>
              <a:gd name="connsiteY90" fmla="*/ 201786 h 1161397"/>
              <a:gd name="connsiteX91" fmla="*/ 5960732 w 6884912"/>
              <a:gd name="connsiteY91" fmla="*/ 220708 h 1161397"/>
              <a:gd name="connsiteX92" fmla="*/ 6029542 w 6884912"/>
              <a:gd name="connsiteY92" fmla="*/ 210339 h 1161397"/>
              <a:gd name="connsiteX93" fmla="*/ 6290640 w 6884912"/>
              <a:gd name="connsiteY93" fmla="*/ 167441 h 1161397"/>
              <a:gd name="connsiteX94" fmla="*/ 6380420 w 6884912"/>
              <a:gd name="connsiteY94" fmla="*/ 173195 h 1161397"/>
              <a:gd name="connsiteX95" fmla="*/ 6507891 w 6884912"/>
              <a:gd name="connsiteY95" fmla="*/ 118474 h 1161397"/>
              <a:gd name="connsiteX96" fmla="*/ 6571807 w 6884912"/>
              <a:gd name="connsiteY96" fmla="*/ 98636 h 1161397"/>
              <a:gd name="connsiteX97" fmla="*/ 6671880 w 6884912"/>
              <a:gd name="connsiteY97" fmla="*/ 82931 h 1161397"/>
              <a:gd name="connsiteX98" fmla="*/ 6702266 w 6884912"/>
              <a:gd name="connsiteY98" fmla="*/ 75470 h 1161397"/>
              <a:gd name="connsiteX99" fmla="*/ 6845802 w 6884912"/>
              <a:gd name="connsiteY99" fmla="*/ 24496 h 1161397"/>
              <a:gd name="connsiteX100" fmla="*/ 6884912 w 6884912"/>
              <a:gd name="connsiteY100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907640 w 6884912"/>
              <a:gd name="connsiteY69" fmla="*/ 207568 h 1161397"/>
              <a:gd name="connsiteX70" fmla="*/ 4013061 w 6884912"/>
              <a:gd name="connsiteY70" fmla="*/ 224874 h 1161397"/>
              <a:gd name="connsiteX71" fmla="*/ 4134285 w 6884912"/>
              <a:gd name="connsiteY71" fmla="*/ 235592 h 1161397"/>
              <a:gd name="connsiteX72" fmla="*/ 4220717 w 6884912"/>
              <a:gd name="connsiteY72" fmla="*/ 192946 h 1161397"/>
              <a:gd name="connsiteX73" fmla="*/ 4228802 w 6884912"/>
              <a:gd name="connsiteY73" fmla="*/ 201468 h 1161397"/>
              <a:gd name="connsiteX74" fmla="*/ 4424852 w 6884912"/>
              <a:gd name="connsiteY74" fmla="*/ 127591 h 1161397"/>
              <a:gd name="connsiteX75" fmla="*/ 4617330 w 6884912"/>
              <a:gd name="connsiteY75" fmla="*/ 111163 h 1161397"/>
              <a:gd name="connsiteX76" fmla="*/ 4659778 w 6884912"/>
              <a:gd name="connsiteY76" fmla="*/ 118219 h 1161397"/>
              <a:gd name="connsiteX77" fmla="*/ 4730870 w 6884912"/>
              <a:gd name="connsiteY77" fmla="*/ 129432 h 1161397"/>
              <a:gd name="connsiteX78" fmla="*/ 4785037 w 6884912"/>
              <a:gd name="connsiteY78" fmla="*/ 161964 h 1161397"/>
              <a:gd name="connsiteX79" fmla="*/ 4844073 w 6884912"/>
              <a:gd name="connsiteY79" fmla="*/ 161768 h 1161397"/>
              <a:gd name="connsiteX80" fmla="*/ 4856454 w 6884912"/>
              <a:gd name="connsiteY80" fmla="*/ 130488 h 1161397"/>
              <a:gd name="connsiteX81" fmla="*/ 4920038 w 6884912"/>
              <a:gd name="connsiteY81" fmla="*/ 140418 h 1161397"/>
              <a:gd name="connsiteX82" fmla="*/ 5016639 w 6884912"/>
              <a:gd name="connsiteY82" fmla="*/ 158905 h 1161397"/>
              <a:gd name="connsiteX83" fmla="*/ 5072009 w 6884912"/>
              <a:gd name="connsiteY83" fmla="*/ 161502 h 1161397"/>
              <a:gd name="connsiteX84" fmla="*/ 5223626 w 6884912"/>
              <a:gd name="connsiteY84" fmla="*/ 177356 h 1161397"/>
              <a:gd name="connsiteX85" fmla="*/ 5467502 w 6884912"/>
              <a:gd name="connsiteY85" fmla="*/ 250963 h 1161397"/>
              <a:gd name="connsiteX86" fmla="*/ 5592395 w 6884912"/>
              <a:gd name="connsiteY86" fmla="*/ 265434 h 1161397"/>
              <a:gd name="connsiteX87" fmla="*/ 5613532 w 6884912"/>
              <a:gd name="connsiteY87" fmla="*/ 273379 h 1161397"/>
              <a:gd name="connsiteX88" fmla="*/ 5642173 w 6884912"/>
              <a:gd name="connsiteY88" fmla="*/ 266904 h 1161397"/>
              <a:gd name="connsiteX89" fmla="*/ 5756910 w 6884912"/>
              <a:gd name="connsiteY89" fmla="*/ 239211 h 1161397"/>
              <a:gd name="connsiteX90" fmla="*/ 5846667 w 6884912"/>
              <a:gd name="connsiteY90" fmla="*/ 201786 h 1161397"/>
              <a:gd name="connsiteX91" fmla="*/ 5960732 w 6884912"/>
              <a:gd name="connsiteY91" fmla="*/ 220708 h 1161397"/>
              <a:gd name="connsiteX92" fmla="*/ 6029542 w 6884912"/>
              <a:gd name="connsiteY92" fmla="*/ 210339 h 1161397"/>
              <a:gd name="connsiteX93" fmla="*/ 6290640 w 6884912"/>
              <a:gd name="connsiteY93" fmla="*/ 167441 h 1161397"/>
              <a:gd name="connsiteX94" fmla="*/ 6380420 w 6884912"/>
              <a:gd name="connsiteY94" fmla="*/ 173195 h 1161397"/>
              <a:gd name="connsiteX95" fmla="*/ 6507891 w 6884912"/>
              <a:gd name="connsiteY95" fmla="*/ 118474 h 1161397"/>
              <a:gd name="connsiteX96" fmla="*/ 6571807 w 6884912"/>
              <a:gd name="connsiteY96" fmla="*/ 98636 h 1161397"/>
              <a:gd name="connsiteX97" fmla="*/ 6671880 w 6884912"/>
              <a:gd name="connsiteY97" fmla="*/ 82931 h 1161397"/>
              <a:gd name="connsiteX98" fmla="*/ 6702266 w 6884912"/>
              <a:gd name="connsiteY98" fmla="*/ 75470 h 1161397"/>
              <a:gd name="connsiteX99" fmla="*/ 6845802 w 6884912"/>
              <a:gd name="connsiteY99" fmla="*/ 24496 h 1161397"/>
              <a:gd name="connsiteX100" fmla="*/ 6884912 w 6884912"/>
              <a:gd name="connsiteY100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907640 w 6884912"/>
              <a:gd name="connsiteY69" fmla="*/ 207568 h 1161397"/>
              <a:gd name="connsiteX70" fmla="*/ 4013061 w 6884912"/>
              <a:gd name="connsiteY70" fmla="*/ 224874 h 1161397"/>
              <a:gd name="connsiteX71" fmla="*/ 4134285 w 6884912"/>
              <a:gd name="connsiteY71" fmla="*/ 235592 h 1161397"/>
              <a:gd name="connsiteX72" fmla="*/ 4220717 w 6884912"/>
              <a:gd name="connsiteY72" fmla="*/ 192946 h 1161397"/>
              <a:gd name="connsiteX73" fmla="*/ 4228802 w 6884912"/>
              <a:gd name="connsiteY73" fmla="*/ 201468 h 1161397"/>
              <a:gd name="connsiteX74" fmla="*/ 4424852 w 6884912"/>
              <a:gd name="connsiteY74" fmla="*/ 127591 h 1161397"/>
              <a:gd name="connsiteX75" fmla="*/ 4617330 w 6884912"/>
              <a:gd name="connsiteY75" fmla="*/ 111163 h 1161397"/>
              <a:gd name="connsiteX76" fmla="*/ 4730870 w 6884912"/>
              <a:gd name="connsiteY76" fmla="*/ 129432 h 1161397"/>
              <a:gd name="connsiteX77" fmla="*/ 4785037 w 6884912"/>
              <a:gd name="connsiteY77" fmla="*/ 161964 h 1161397"/>
              <a:gd name="connsiteX78" fmla="*/ 4844073 w 6884912"/>
              <a:gd name="connsiteY78" fmla="*/ 161768 h 1161397"/>
              <a:gd name="connsiteX79" fmla="*/ 4856454 w 6884912"/>
              <a:gd name="connsiteY79" fmla="*/ 130488 h 1161397"/>
              <a:gd name="connsiteX80" fmla="*/ 4920038 w 6884912"/>
              <a:gd name="connsiteY80" fmla="*/ 140418 h 1161397"/>
              <a:gd name="connsiteX81" fmla="*/ 5016639 w 6884912"/>
              <a:gd name="connsiteY81" fmla="*/ 158905 h 1161397"/>
              <a:gd name="connsiteX82" fmla="*/ 5072009 w 6884912"/>
              <a:gd name="connsiteY82" fmla="*/ 161502 h 1161397"/>
              <a:gd name="connsiteX83" fmla="*/ 5223626 w 6884912"/>
              <a:gd name="connsiteY83" fmla="*/ 177356 h 1161397"/>
              <a:gd name="connsiteX84" fmla="*/ 5467502 w 6884912"/>
              <a:gd name="connsiteY84" fmla="*/ 250963 h 1161397"/>
              <a:gd name="connsiteX85" fmla="*/ 5592395 w 6884912"/>
              <a:gd name="connsiteY85" fmla="*/ 265434 h 1161397"/>
              <a:gd name="connsiteX86" fmla="*/ 5613532 w 6884912"/>
              <a:gd name="connsiteY86" fmla="*/ 273379 h 1161397"/>
              <a:gd name="connsiteX87" fmla="*/ 5642173 w 6884912"/>
              <a:gd name="connsiteY87" fmla="*/ 266904 h 1161397"/>
              <a:gd name="connsiteX88" fmla="*/ 5756910 w 6884912"/>
              <a:gd name="connsiteY88" fmla="*/ 239211 h 1161397"/>
              <a:gd name="connsiteX89" fmla="*/ 5846667 w 6884912"/>
              <a:gd name="connsiteY89" fmla="*/ 201786 h 1161397"/>
              <a:gd name="connsiteX90" fmla="*/ 5960732 w 6884912"/>
              <a:gd name="connsiteY90" fmla="*/ 220708 h 1161397"/>
              <a:gd name="connsiteX91" fmla="*/ 6029542 w 6884912"/>
              <a:gd name="connsiteY91" fmla="*/ 210339 h 1161397"/>
              <a:gd name="connsiteX92" fmla="*/ 6290640 w 6884912"/>
              <a:gd name="connsiteY92" fmla="*/ 167441 h 1161397"/>
              <a:gd name="connsiteX93" fmla="*/ 6380420 w 6884912"/>
              <a:gd name="connsiteY93" fmla="*/ 173195 h 1161397"/>
              <a:gd name="connsiteX94" fmla="*/ 6507891 w 6884912"/>
              <a:gd name="connsiteY94" fmla="*/ 118474 h 1161397"/>
              <a:gd name="connsiteX95" fmla="*/ 6571807 w 6884912"/>
              <a:gd name="connsiteY95" fmla="*/ 98636 h 1161397"/>
              <a:gd name="connsiteX96" fmla="*/ 6671880 w 6884912"/>
              <a:gd name="connsiteY96" fmla="*/ 82931 h 1161397"/>
              <a:gd name="connsiteX97" fmla="*/ 6702266 w 6884912"/>
              <a:gd name="connsiteY97" fmla="*/ 75470 h 1161397"/>
              <a:gd name="connsiteX98" fmla="*/ 6845802 w 6884912"/>
              <a:gd name="connsiteY98" fmla="*/ 24496 h 1161397"/>
              <a:gd name="connsiteX99" fmla="*/ 6884912 w 6884912"/>
              <a:gd name="connsiteY99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907640 w 6884912"/>
              <a:gd name="connsiteY68" fmla="*/ 207568 h 1161397"/>
              <a:gd name="connsiteX69" fmla="*/ 4013061 w 6884912"/>
              <a:gd name="connsiteY69" fmla="*/ 224874 h 1161397"/>
              <a:gd name="connsiteX70" fmla="*/ 4134285 w 6884912"/>
              <a:gd name="connsiteY70" fmla="*/ 235592 h 1161397"/>
              <a:gd name="connsiteX71" fmla="*/ 4220717 w 6884912"/>
              <a:gd name="connsiteY71" fmla="*/ 192946 h 1161397"/>
              <a:gd name="connsiteX72" fmla="*/ 4228802 w 6884912"/>
              <a:gd name="connsiteY72" fmla="*/ 201468 h 1161397"/>
              <a:gd name="connsiteX73" fmla="*/ 4424852 w 6884912"/>
              <a:gd name="connsiteY73" fmla="*/ 127591 h 1161397"/>
              <a:gd name="connsiteX74" fmla="*/ 4617330 w 6884912"/>
              <a:gd name="connsiteY74" fmla="*/ 111163 h 1161397"/>
              <a:gd name="connsiteX75" fmla="*/ 4730870 w 6884912"/>
              <a:gd name="connsiteY75" fmla="*/ 129432 h 1161397"/>
              <a:gd name="connsiteX76" fmla="*/ 4785037 w 6884912"/>
              <a:gd name="connsiteY76" fmla="*/ 161964 h 1161397"/>
              <a:gd name="connsiteX77" fmla="*/ 4844073 w 6884912"/>
              <a:gd name="connsiteY77" fmla="*/ 161768 h 1161397"/>
              <a:gd name="connsiteX78" fmla="*/ 4856454 w 6884912"/>
              <a:gd name="connsiteY78" fmla="*/ 130488 h 1161397"/>
              <a:gd name="connsiteX79" fmla="*/ 4920038 w 6884912"/>
              <a:gd name="connsiteY79" fmla="*/ 140418 h 1161397"/>
              <a:gd name="connsiteX80" fmla="*/ 5016639 w 6884912"/>
              <a:gd name="connsiteY80" fmla="*/ 158905 h 1161397"/>
              <a:gd name="connsiteX81" fmla="*/ 5072009 w 6884912"/>
              <a:gd name="connsiteY81" fmla="*/ 161502 h 1161397"/>
              <a:gd name="connsiteX82" fmla="*/ 5223626 w 6884912"/>
              <a:gd name="connsiteY82" fmla="*/ 177356 h 1161397"/>
              <a:gd name="connsiteX83" fmla="*/ 5467502 w 6884912"/>
              <a:gd name="connsiteY83" fmla="*/ 250963 h 1161397"/>
              <a:gd name="connsiteX84" fmla="*/ 5592395 w 6884912"/>
              <a:gd name="connsiteY84" fmla="*/ 265434 h 1161397"/>
              <a:gd name="connsiteX85" fmla="*/ 5613532 w 6884912"/>
              <a:gd name="connsiteY85" fmla="*/ 273379 h 1161397"/>
              <a:gd name="connsiteX86" fmla="*/ 5642173 w 6884912"/>
              <a:gd name="connsiteY86" fmla="*/ 266904 h 1161397"/>
              <a:gd name="connsiteX87" fmla="*/ 5756910 w 6884912"/>
              <a:gd name="connsiteY87" fmla="*/ 239211 h 1161397"/>
              <a:gd name="connsiteX88" fmla="*/ 5846667 w 6884912"/>
              <a:gd name="connsiteY88" fmla="*/ 201786 h 1161397"/>
              <a:gd name="connsiteX89" fmla="*/ 5960732 w 6884912"/>
              <a:gd name="connsiteY89" fmla="*/ 220708 h 1161397"/>
              <a:gd name="connsiteX90" fmla="*/ 6029542 w 6884912"/>
              <a:gd name="connsiteY90" fmla="*/ 210339 h 1161397"/>
              <a:gd name="connsiteX91" fmla="*/ 6290640 w 6884912"/>
              <a:gd name="connsiteY91" fmla="*/ 167441 h 1161397"/>
              <a:gd name="connsiteX92" fmla="*/ 6380420 w 6884912"/>
              <a:gd name="connsiteY92" fmla="*/ 173195 h 1161397"/>
              <a:gd name="connsiteX93" fmla="*/ 6507891 w 6884912"/>
              <a:gd name="connsiteY93" fmla="*/ 118474 h 1161397"/>
              <a:gd name="connsiteX94" fmla="*/ 6571807 w 6884912"/>
              <a:gd name="connsiteY94" fmla="*/ 98636 h 1161397"/>
              <a:gd name="connsiteX95" fmla="*/ 6671880 w 6884912"/>
              <a:gd name="connsiteY95" fmla="*/ 82931 h 1161397"/>
              <a:gd name="connsiteX96" fmla="*/ 6702266 w 6884912"/>
              <a:gd name="connsiteY96" fmla="*/ 75470 h 1161397"/>
              <a:gd name="connsiteX97" fmla="*/ 6845802 w 6884912"/>
              <a:gd name="connsiteY97" fmla="*/ 24496 h 1161397"/>
              <a:gd name="connsiteX98" fmla="*/ 6884912 w 6884912"/>
              <a:gd name="connsiteY98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907640 w 6884912"/>
              <a:gd name="connsiteY68" fmla="*/ 207568 h 1161397"/>
              <a:gd name="connsiteX69" fmla="*/ 4013061 w 6884912"/>
              <a:gd name="connsiteY69" fmla="*/ 224874 h 1161397"/>
              <a:gd name="connsiteX70" fmla="*/ 4134285 w 6884912"/>
              <a:gd name="connsiteY70" fmla="*/ 235592 h 1161397"/>
              <a:gd name="connsiteX71" fmla="*/ 4220717 w 6884912"/>
              <a:gd name="connsiteY71" fmla="*/ 192946 h 1161397"/>
              <a:gd name="connsiteX72" fmla="*/ 4228802 w 6884912"/>
              <a:gd name="connsiteY72" fmla="*/ 201468 h 1161397"/>
              <a:gd name="connsiteX73" fmla="*/ 4424852 w 6884912"/>
              <a:gd name="connsiteY73" fmla="*/ 127591 h 1161397"/>
              <a:gd name="connsiteX74" fmla="*/ 4617330 w 6884912"/>
              <a:gd name="connsiteY74" fmla="*/ 111163 h 1161397"/>
              <a:gd name="connsiteX75" fmla="*/ 4730870 w 6884912"/>
              <a:gd name="connsiteY75" fmla="*/ 129432 h 1161397"/>
              <a:gd name="connsiteX76" fmla="*/ 4785037 w 6884912"/>
              <a:gd name="connsiteY76" fmla="*/ 161964 h 1161397"/>
              <a:gd name="connsiteX77" fmla="*/ 4844073 w 6884912"/>
              <a:gd name="connsiteY77" fmla="*/ 161768 h 1161397"/>
              <a:gd name="connsiteX78" fmla="*/ 4856454 w 6884912"/>
              <a:gd name="connsiteY78" fmla="*/ 130488 h 1161397"/>
              <a:gd name="connsiteX79" fmla="*/ 4920038 w 6884912"/>
              <a:gd name="connsiteY79" fmla="*/ 140418 h 1161397"/>
              <a:gd name="connsiteX80" fmla="*/ 5016639 w 6884912"/>
              <a:gd name="connsiteY80" fmla="*/ 158905 h 1161397"/>
              <a:gd name="connsiteX81" fmla="*/ 5072009 w 6884912"/>
              <a:gd name="connsiteY81" fmla="*/ 161502 h 1161397"/>
              <a:gd name="connsiteX82" fmla="*/ 5223626 w 6884912"/>
              <a:gd name="connsiteY82" fmla="*/ 177356 h 1161397"/>
              <a:gd name="connsiteX83" fmla="*/ 5467502 w 6884912"/>
              <a:gd name="connsiteY83" fmla="*/ 250963 h 1161397"/>
              <a:gd name="connsiteX84" fmla="*/ 5592395 w 6884912"/>
              <a:gd name="connsiteY84" fmla="*/ 265434 h 1161397"/>
              <a:gd name="connsiteX85" fmla="*/ 5613532 w 6884912"/>
              <a:gd name="connsiteY85" fmla="*/ 273379 h 1161397"/>
              <a:gd name="connsiteX86" fmla="*/ 5642173 w 6884912"/>
              <a:gd name="connsiteY86" fmla="*/ 266904 h 1161397"/>
              <a:gd name="connsiteX87" fmla="*/ 5756910 w 6884912"/>
              <a:gd name="connsiteY87" fmla="*/ 239211 h 1161397"/>
              <a:gd name="connsiteX88" fmla="*/ 5846667 w 6884912"/>
              <a:gd name="connsiteY88" fmla="*/ 201786 h 1161397"/>
              <a:gd name="connsiteX89" fmla="*/ 6029542 w 6884912"/>
              <a:gd name="connsiteY89" fmla="*/ 210339 h 1161397"/>
              <a:gd name="connsiteX90" fmla="*/ 6290640 w 6884912"/>
              <a:gd name="connsiteY90" fmla="*/ 167441 h 1161397"/>
              <a:gd name="connsiteX91" fmla="*/ 6380420 w 6884912"/>
              <a:gd name="connsiteY91" fmla="*/ 173195 h 1161397"/>
              <a:gd name="connsiteX92" fmla="*/ 6507891 w 6884912"/>
              <a:gd name="connsiteY92" fmla="*/ 118474 h 1161397"/>
              <a:gd name="connsiteX93" fmla="*/ 6571807 w 6884912"/>
              <a:gd name="connsiteY93" fmla="*/ 98636 h 1161397"/>
              <a:gd name="connsiteX94" fmla="*/ 6671880 w 6884912"/>
              <a:gd name="connsiteY94" fmla="*/ 82931 h 1161397"/>
              <a:gd name="connsiteX95" fmla="*/ 6702266 w 6884912"/>
              <a:gd name="connsiteY95" fmla="*/ 75470 h 1161397"/>
              <a:gd name="connsiteX96" fmla="*/ 6845802 w 6884912"/>
              <a:gd name="connsiteY96" fmla="*/ 24496 h 1161397"/>
              <a:gd name="connsiteX97" fmla="*/ 6884912 w 6884912"/>
              <a:gd name="connsiteY97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754324 w 6884912"/>
              <a:gd name="connsiteY51" fmla="*/ 424766 h 1161397"/>
              <a:gd name="connsiteX52" fmla="*/ 2848470 w 6884912"/>
              <a:gd name="connsiteY52" fmla="*/ 405966 h 1161397"/>
              <a:gd name="connsiteX53" fmla="*/ 2881772 w 6884912"/>
              <a:gd name="connsiteY53" fmla="*/ 387260 h 1161397"/>
              <a:gd name="connsiteX54" fmla="*/ 2929932 w 6884912"/>
              <a:gd name="connsiteY54" fmla="*/ 368912 h 1161397"/>
              <a:gd name="connsiteX55" fmla="*/ 3013020 w 6884912"/>
              <a:gd name="connsiteY55" fmla="*/ 327578 h 1161397"/>
              <a:gd name="connsiteX56" fmla="*/ 3127968 w 6884912"/>
              <a:gd name="connsiteY56" fmla="*/ 287613 h 1161397"/>
              <a:gd name="connsiteX57" fmla="*/ 3222191 w 6884912"/>
              <a:gd name="connsiteY57" fmla="*/ 307887 h 1161397"/>
              <a:gd name="connsiteX58" fmla="*/ 3227953 w 6884912"/>
              <a:gd name="connsiteY58" fmla="*/ 297650 h 1161397"/>
              <a:gd name="connsiteX59" fmla="*/ 3287859 w 6884912"/>
              <a:gd name="connsiteY59" fmla="*/ 287558 h 1161397"/>
              <a:gd name="connsiteX60" fmla="*/ 3510042 w 6884912"/>
              <a:gd name="connsiteY60" fmla="*/ 311820 h 1161397"/>
              <a:gd name="connsiteX61" fmla="*/ 3626773 w 6884912"/>
              <a:gd name="connsiteY61" fmla="*/ 290452 h 1161397"/>
              <a:gd name="connsiteX62" fmla="*/ 3666217 w 6884912"/>
              <a:gd name="connsiteY62" fmla="*/ 273255 h 1161397"/>
              <a:gd name="connsiteX63" fmla="*/ 3732427 w 6884912"/>
              <a:gd name="connsiteY63" fmla="*/ 245039 h 1161397"/>
              <a:gd name="connsiteX64" fmla="*/ 3777022 w 6884912"/>
              <a:gd name="connsiteY64" fmla="*/ 200276 h 1161397"/>
              <a:gd name="connsiteX65" fmla="*/ 3791246 w 6884912"/>
              <a:gd name="connsiteY65" fmla="*/ 189996 h 1161397"/>
              <a:gd name="connsiteX66" fmla="*/ 3819864 w 6884912"/>
              <a:gd name="connsiteY66" fmla="*/ 194605 h 1161397"/>
              <a:gd name="connsiteX67" fmla="*/ 3907640 w 6884912"/>
              <a:gd name="connsiteY67" fmla="*/ 207568 h 1161397"/>
              <a:gd name="connsiteX68" fmla="*/ 4013061 w 6884912"/>
              <a:gd name="connsiteY68" fmla="*/ 224874 h 1161397"/>
              <a:gd name="connsiteX69" fmla="*/ 4134285 w 6884912"/>
              <a:gd name="connsiteY69" fmla="*/ 235592 h 1161397"/>
              <a:gd name="connsiteX70" fmla="*/ 4220717 w 6884912"/>
              <a:gd name="connsiteY70" fmla="*/ 192946 h 1161397"/>
              <a:gd name="connsiteX71" fmla="*/ 4228802 w 6884912"/>
              <a:gd name="connsiteY71" fmla="*/ 201468 h 1161397"/>
              <a:gd name="connsiteX72" fmla="*/ 4424852 w 6884912"/>
              <a:gd name="connsiteY72" fmla="*/ 127591 h 1161397"/>
              <a:gd name="connsiteX73" fmla="*/ 4617330 w 6884912"/>
              <a:gd name="connsiteY73" fmla="*/ 111163 h 1161397"/>
              <a:gd name="connsiteX74" fmla="*/ 4730870 w 6884912"/>
              <a:gd name="connsiteY74" fmla="*/ 129432 h 1161397"/>
              <a:gd name="connsiteX75" fmla="*/ 4785037 w 6884912"/>
              <a:gd name="connsiteY75" fmla="*/ 161964 h 1161397"/>
              <a:gd name="connsiteX76" fmla="*/ 4844073 w 6884912"/>
              <a:gd name="connsiteY76" fmla="*/ 161768 h 1161397"/>
              <a:gd name="connsiteX77" fmla="*/ 4856454 w 6884912"/>
              <a:gd name="connsiteY77" fmla="*/ 130488 h 1161397"/>
              <a:gd name="connsiteX78" fmla="*/ 4920038 w 6884912"/>
              <a:gd name="connsiteY78" fmla="*/ 140418 h 1161397"/>
              <a:gd name="connsiteX79" fmla="*/ 5016639 w 6884912"/>
              <a:gd name="connsiteY79" fmla="*/ 158905 h 1161397"/>
              <a:gd name="connsiteX80" fmla="*/ 5072009 w 6884912"/>
              <a:gd name="connsiteY80" fmla="*/ 161502 h 1161397"/>
              <a:gd name="connsiteX81" fmla="*/ 5223626 w 6884912"/>
              <a:gd name="connsiteY81" fmla="*/ 177356 h 1161397"/>
              <a:gd name="connsiteX82" fmla="*/ 5467502 w 6884912"/>
              <a:gd name="connsiteY82" fmla="*/ 250963 h 1161397"/>
              <a:gd name="connsiteX83" fmla="*/ 5592395 w 6884912"/>
              <a:gd name="connsiteY83" fmla="*/ 265434 h 1161397"/>
              <a:gd name="connsiteX84" fmla="*/ 5613532 w 6884912"/>
              <a:gd name="connsiteY84" fmla="*/ 273379 h 1161397"/>
              <a:gd name="connsiteX85" fmla="*/ 5642173 w 6884912"/>
              <a:gd name="connsiteY85" fmla="*/ 266904 h 1161397"/>
              <a:gd name="connsiteX86" fmla="*/ 5756910 w 6884912"/>
              <a:gd name="connsiteY86" fmla="*/ 239211 h 1161397"/>
              <a:gd name="connsiteX87" fmla="*/ 5846667 w 6884912"/>
              <a:gd name="connsiteY87" fmla="*/ 201786 h 1161397"/>
              <a:gd name="connsiteX88" fmla="*/ 6029542 w 6884912"/>
              <a:gd name="connsiteY88" fmla="*/ 210339 h 1161397"/>
              <a:gd name="connsiteX89" fmla="*/ 6290640 w 6884912"/>
              <a:gd name="connsiteY89" fmla="*/ 167441 h 1161397"/>
              <a:gd name="connsiteX90" fmla="*/ 6380420 w 6884912"/>
              <a:gd name="connsiteY90" fmla="*/ 173195 h 1161397"/>
              <a:gd name="connsiteX91" fmla="*/ 6507891 w 6884912"/>
              <a:gd name="connsiteY91" fmla="*/ 118474 h 1161397"/>
              <a:gd name="connsiteX92" fmla="*/ 6571807 w 6884912"/>
              <a:gd name="connsiteY92" fmla="*/ 98636 h 1161397"/>
              <a:gd name="connsiteX93" fmla="*/ 6671880 w 6884912"/>
              <a:gd name="connsiteY93" fmla="*/ 82931 h 1161397"/>
              <a:gd name="connsiteX94" fmla="*/ 6702266 w 6884912"/>
              <a:gd name="connsiteY94" fmla="*/ 75470 h 1161397"/>
              <a:gd name="connsiteX95" fmla="*/ 6845802 w 6884912"/>
              <a:gd name="connsiteY95" fmla="*/ 24496 h 1161397"/>
              <a:gd name="connsiteX96" fmla="*/ 6884912 w 6884912"/>
              <a:gd name="connsiteY96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754324 w 6884912"/>
              <a:gd name="connsiteY50" fmla="*/ 424766 h 1161397"/>
              <a:gd name="connsiteX51" fmla="*/ 2848470 w 6884912"/>
              <a:gd name="connsiteY51" fmla="*/ 405966 h 1161397"/>
              <a:gd name="connsiteX52" fmla="*/ 2881772 w 6884912"/>
              <a:gd name="connsiteY52" fmla="*/ 387260 h 1161397"/>
              <a:gd name="connsiteX53" fmla="*/ 2929932 w 6884912"/>
              <a:gd name="connsiteY53" fmla="*/ 368912 h 1161397"/>
              <a:gd name="connsiteX54" fmla="*/ 3013020 w 6884912"/>
              <a:gd name="connsiteY54" fmla="*/ 327578 h 1161397"/>
              <a:gd name="connsiteX55" fmla="*/ 3127968 w 6884912"/>
              <a:gd name="connsiteY55" fmla="*/ 287613 h 1161397"/>
              <a:gd name="connsiteX56" fmla="*/ 3222191 w 6884912"/>
              <a:gd name="connsiteY56" fmla="*/ 307887 h 1161397"/>
              <a:gd name="connsiteX57" fmla="*/ 3227953 w 6884912"/>
              <a:gd name="connsiteY57" fmla="*/ 297650 h 1161397"/>
              <a:gd name="connsiteX58" fmla="*/ 3287859 w 6884912"/>
              <a:gd name="connsiteY58" fmla="*/ 287558 h 1161397"/>
              <a:gd name="connsiteX59" fmla="*/ 3510042 w 6884912"/>
              <a:gd name="connsiteY59" fmla="*/ 311820 h 1161397"/>
              <a:gd name="connsiteX60" fmla="*/ 3626773 w 6884912"/>
              <a:gd name="connsiteY60" fmla="*/ 290452 h 1161397"/>
              <a:gd name="connsiteX61" fmla="*/ 3666217 w 6884912"/>
              <a:gd name="connsiteY61" fmla="*/ 273255 h 1161397"/>
              <a:gd name="connsiteX62" fmla="*/ 3732427 w 6884912"/>
              <a:gd name="connsiteY62" fmla="*/ 245039 h 1161397"/>
              <a:gd name="connsiteX63" fmla="*/ 3777022 w 6884912"/>
              <a:gd name="connsiteY63" fmla="*/ 200276 h 1161397"/>
              <a:gd name="connsiteX64" fmla="*/ 3791246 w 6884912"/>
              <a:gd name="connsiteY64" fmla="*/ 189996 h 1161397"/>
              <a:gd name="connsiteX65" fmla="*/ 3819864 w 6884912"/>
              <a:gd name="connsiteY65" fmla="*/ 194605 h 1161397"/>
              <a:gd name="connsiteX66" fmla="*/ 3907640 w 6884912"/>
              <a:gd name="connsiteY66" fmla="*/ 207568 h 1161397"/>
              <a:gd name="connsiteX67" fmla="*/ 4013061 w 6884912"/>
              <a:gd name="connsiteY67" fmla="*/ 224874 h 1161397"/>
              <a:gd name="connsiteX68" fmla="*/ 4134285 w 6884912"/>
              <a:gd name="connsiteY68" fmla="*/ 235592 h 1161397"/>
              <a:gd name="connsiteX69" fmla="*/ 4220717 w 6884912"/>
              <a:gd name="connsiteY69" fmla="*/ 192946 h 1161397"/>
              <a:gd name="connsiteX70" fmla="*/ 4228802 w 6884912"/>
              <a:gd name="connsiteY70" fmla="*/ 201468 h 1161397"/>
              <a:gd name="connsiteX71" fmla="*/ 4424852 w 6884912"/>
              <a:gd name="connsiteY71" fmla="*/ 127591 h 1161397"/>
              <a:gd name="connsiteX72" fmla="*/ 4617330 w 6884912"/>
              <a:gd name="connsiteY72" fmla="*/ 111163 h 1161397"/>
              <a:gd name="connsiteX73" fmla="*/ 4730870 w 6884912"/>
              <a:gd name="connsiteY73" fmla="*/ 129432 h 1161397"/>
              <a:gd name="connsiteX74" fmla="*/ 4785037 w 6884912"/>
              <a:gd name="connsiteY74" fmla="*/ 161964 h 1161397"/>
              <a:gd name="connsiteX75" fmla="*/ 4844073 w 6884912"/>
              <a:gd name="connsiteY75" fmla="*/ 161768 h 1161397"/>
              <a:gd name="connsiteX76" fmla="*/ 4856454 w 6884912"/>
              <a:gd name="connsiteY76" fmla="*/ 130488 h 1161397"/>
              <a:gd name="connsiteX77" fmla="*/ 4920038 w 6884912"/>
              <a:gd name="connsiteY77" fmla="*/ 140418 h 1161397"/>
              <a:gd name="connsiteX78" fmla="*/ 5016639 w 6884912"/>
              <a:gd name="connsiteY78" fmla="*/ 158905 h 1161397"/>
              <a:gd name="connsiteX79" fmla="*/ 5072009 w 6884912"/>
              <a:gd name="connsiteY79" fmla="*/ 161502 h 1161397"/>
              <a:gd name="connsiteX80" fmla="*/ 5223626 w 6884912"/>
              <a:gd name="connsiteY80" fmla="*/ 177356 h 1161397"/>
              <a:gd name="connsiteX81" fmla="*/ 5467502 w 6884912"/>
              <a:gd name="connsiteY81" fmla="*/ 250963 h 1161397"/>
              <a:gd name="connsiteX82" fmla="*/ 5592395 w 6884912"/>
              <a:gd name="connsiteY82" fmla="*/ 265434 h 1161397"/>
              <a:gd name="connsiteX83" fmla="*/ 5613532 w 6884912"/>
              <a:gd name="connsiteY83" fmla="*/ 273379 h 1161397"/>
              <a:gd name="connsiteX84" fmla="*/ 5642173 w 6884912"/>
              <a:gd name="connsiteY84" fmla="*/ 266904 h 1161397"/>
              <a:gd name="connsiteX85" fmla="*/ 5756910 w 6884912"/>
              <a:gd name="connsiteY85" fmla="*/ 239211 h 1161397"/>
              <a:gd name="connsiteX86" fmla="*/ 5846667 w 6884912"/>
              <a:gd name="connsiteY86" fmla="*/ 201786 h 1161397"/>
              <a:gd name="connsiteX87" fmla="*/ 6029542 w 6884912"/>
              <a:gd name="connsiteY87" fmla="*/ 210339 h 1161397"/>
              <a:gd name="connsiteX88" fmla="*/ 6290640 w 6884912"/>
              <a:gd name="connsiteY88" fmla="*/ 167441 h 1161397"/>
              <a:gd name="connsiteX89" fmla="*/ 6380420 w 6884912"/>
              <a:gd name="connsiteY89" fmla="*/ 173195 h 1161397"/>
              <a:gd name="connsiteX90" fmla="*/ 6507891 w 6884912"/>
              <a:gd name="connsiteY90" fmla="*/ 118474 h 1161397"/>
              <a:gd name="connsiteX91" fmla="*/ 6571807 w 6884912"/>
              <a:gd name="connsiteY91" fmla="*/ 98636 h 1161397"/>
              <a:gd name="connsiteX92" fmla="*/ 6671880 w 6884912"/>
              <a:gd name="connsiteY92" fmla="*/ 82931 h 1161397"/>
              <a:gd name="connsiteX93" fmla="*/ 6702266 w 6884912"/>
              <a:gd name="connsiteY93" fmla="*/ 75470 h 1161397"/>
              <a:gd name="connsiteX94" fmla="*/ 6845802 w 6884912"/>
              <a:gd name="connsiteY94" fmla="*/ 24496 h 1161397"/>
              <a:gd name="connsiteX95" fmla="*/ 6884912 w 6884912"/>
              <a:gd name="connsiteY95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73197 w 6884912"/>
              <a:gd name="connsiteY12" fmla="*/ 1010060 h 1161397"/>
              <a:gd name="connsiteX13" fmla="*/ 723108 w 6884912"/>
              <a:gd name="connsiteY13" fmla="*/ 980081 h 1161397"/>
              <a:gd name="connsiteX14" fmla="*/ 797699 w 6884912"/>
              <a:gd name="connsiteY14" fmla="*/ 931362 h 1161397"/>
              <a:gd name="connsiteX15" fmla="*/ 843359 w 6884912"/>
              <a:gd name="connsiteY15" fmla="*/ 910894 h 1161397"/>
              <a:gd name="connsiteX16" fmla="*/ 965215 w 6884912"/>
              <a:gd name="connsiteY16" fmla="*/ 846701 h 1161397"/>
              <a:gd name="connsiteX17" fmla="*/ 1085080 w 6884912"/>
              <a:gd name="connsiteY17" fmla="*/ 776086 h 1161397"/>
              <a:gd name="connsiteX18" fmla="*/ 1131224 w 6884912"/>
              <a:gd name="connsiteY18" fmla="*/ 706160 h 1161397"/>
              <a:gd name="connsiteX19" fmla="*/ 1138051 w 6884912"/>
              <a:gd name="connsiteY19" fmla="*/ 702034 h 1161397"/>
              <a:gd name="connsiteX20" fmla="*/ 1158800 w 6884912"/>
              <a:gd name="connsiteY20" fmla="*/ 700004 h 1161397"/>
              <a:gd name="connsiteX21" fmla="*/ 1166947 w 6884912"/>
              <a:gd name="connsiteY21" fmla="*/ 700762 h 1161397"/>
              <a:gd name="connsiteX22" fmla="*/ 1178135 w 6884912"/>
              <a:gd name="connsiteY22" fmla="*/ 698631 h 1161397"/>
              <a:gd name="connsiteX23" fmla="*/ 1178301 w 6884912"/>
              <a:gd name="connsiteY23" fmla="*/ 698094 h 1161397"/>
              <a:gd name="connsiteX24" fmla="*/ 1188995 w 6884912"/>
              <a:gd name="connsiteY24" fmla="*/ 697048 h 1161397"/>
              <a:gd name="connsiteX25" fmla="*/ 1242716 w 6884912"/>
              <a:gd name="connsiteY25" fmla="*/ 698052 h 1161397"/>
              <a:gd name="connsiteX26" fmla="*/ 1299977 w 6884912"/>
              <a:gd name="connsiteY26" fmla="*/ 639196 h 1161397"/>
              <a:gd name="connsiteX27" fmla="*/ 1326190 w 6884912"/>
              <a:gd name="connsiteY27" fmla="*/ 625955 h 1161397"/>
              <a:gd name="connsiteX28" fmla="*/ 1339600 w 6884912"/>
              <a:gd name="connsiteY28" fmla="*/ 616295 h 1161397"/>
              <a:gd name="connsiteX29" fmla="*/ 1340054 w 6884912"/>
              <a:gd name="connsiteY29" fmla="*/ 614022 h 1161397"/>
              <a:gd name="connsiteX30" fmla="*/ 1391606 w 6884912"/>
              <a:gd name="connsiteY30" fmla="*/ 615229 h 1161397"/>
              <a:gd name="connsiteX31" fmla="*/ 1397565 w 6884912"/>
              <a:gd name="connsiteY31" fmla="*/ 611490 h 1161397"/>
              <a:gd name="connsiteX32" fmla="*/ 1432302 w 6884912"/>
              <a:gd name="connsiteY32" fmla="*/ 617267 h 1161397"/>
              <a:gd name="connsiteX33" fmla="*/ 1449644 w 6884912"/>
              <a:gd name="connsiteY33" fmla="*/ 617591 h 1161397"/>
              <a:gd name="connsiteX34" fmla="*/ 1455793 w 6884912"/>
              <a:gd name="connsiteY34" fmla="*/ 623174 h 1161397"/>
              <a:gd name="connsiteX35" fmla="*/ 1480758 w 6884912"/>
              <a:gd name="connsiteY35" fmla="*/ 620863 h 1161397"/>
              <a:gd name="connsiteX36" fmla="*/ 1483154 w 6884912"/>
              <a:gd name="connsiteY36" fmla="*/ 618527 h 1161397"/>
              <a:gd name="connsiteX37" fmla="*/ 1505495 w 6884912"/>
              <a:gd name="connsiteY37" fmla="*/ 624325 h 1161397"/>
              <a:gd name="connsiteX38" fmla="*/ 1592172 w 6884912"/>
              <a:gd name="connsiteY38" fmla="*/ 629819 h 1161397"/>
              <a:gd name="connsiteX39" fmla="*/ 1731986 w 6884912"/>
              <a:gd name="connsiteY39" fmla="*/ 589682 h 1161397"/>
              <a:gd name="connsiteX40" fmla="*/ 1940326 w 6884912"/>
              <a:gd name="connsiteY40" fmla="*/ 582611 h 1161397"/>
              <a:gd name="connsiteX41" fmla="*/ 2066980 w 6884912"/>
              <a:gd name="connsiteY41" fmla="*/ 550413 h 1161397"/>
              <a:gd name="connsiteX42" fmla="*/ 2352236 w 6884912"/>
              <a:gd name="connsiteY42" fmla="*/ 519602 h 1161397"/>
              <a:gd name="connsiteX43" fmla="*/ 2420791 w 6884912"/>
              <a:gd name="connsiteY43" fmla="*/ 492826 h 1161397"/>
              <a:gd name="connsiteX44" fmla="*/ 2489932 w 6884912"/>
              <a:gd name="connsiteY44" fmla="*/ 507864 h 1161397"/>
              <a:gd name="connsiteX45" fmla="*/ 2512917 w 6884912"/>
              <a:gd name="connsiteY45" fmla="*/ 489127 h 1161397"/>
              <a:gd name="connsiteX46" fmla="*/ 2516783 w 6884912"/>
              <a:gd name="connsiteY46" fmla="*/ 485473 h 1161397"/>
              <a:gd name="connsiteX47" fmla="*/ 2534360 w 6884912"/>
              <a:gd name="connsiteY47" fmla="*/ 480064 h 1161397"/>
              <a:gd name="connsiteX48" fmla="*/ 2536691 w 6884912"/>
              <a:gd name="connsiteY48" fmla="*/ 467018 h 1161397"/>
              <a:gd name="connsiteX49" fmla="*/ 2754324 w 6884912"/>
              <a:gd name="connsiteY49" fmla="*/ 424766 h 1161397"/>
              <a:gd name="connsiteX50" fmla="*/ 2848470 w 6884912"/>
              <a:gd name="connsiteY50" fmla="*/ 405966 h 1161397"/>
              <a:gd name="connsiteX51" fmla="*/ 2881772 w 6884912"/>
              <a:gd name="connsiteY51" fmla="*/ 387260 h 1161397"/>
              <a:gd name="connsiteX52" fmla="*/ 2929932 w 6884912"/>
              <a:gd name="connsiteY52" fmla="*/ 368912 h 1161397"/>
              <a:gd name="connsiteX53" fmla="*/ 3013020 w 6884912"/>
              <a:gd name="connsiteY53" fmla="*/ 327578 h 1161397"/>
              <a:gd name="connsiteX54" fmla="*/ 3127968 w 6884912"/>
              <a:gd name="connsiteY54" fmla="*/ 287613 h 1161397"/>
              <a:gd name="connsiteX55" fmla="*/ 3222191 w 6884912"/>
              <a:gd name="connsiteY55" fmla="*/ 307887 h 1161397"/>
              <a:gd name="connsiteX56" fmla="*/ 3227953 w 6884912"/>
              <a:gd name="connsiteY56" fmla="*/ 297650 h 1161397"/>
              <a:gd name="connsiteX57" fmla="*/ 3287859 w 6884912"/>
              <a:gd name="connsiteY57" fmla="*/ 287558 h 1161397"/>
              <a:gd name="connsiteX58" fmla="*/ 3510042 w 6884912"/>
              <a:gd name="connsiteY58" fmla="*/ 311820 h 1161397"/>
              <a:gd name="connsiteX59" fmla="*/ 3626773 w 6884912"/>
              <a:gd name="connsiteY59" fmla="*/ 290452 h 1161397"/>
              <a:gd name="connsiteX60" fmla="*/ 3666217 w 6884912"/>
              <a:gd name="connsiteY60" fmla="*/ 273255 h 1161397"/>
              <a:gd name="connsiteX61" fmla="*/ 3732427 w 6884912"/>
              <a:gd name="connsiteY61" fmla="*/ 245039 h 1161397"/>
              <a:gd name="connsiteX62" fmla="*/ 3777022 w 6884912"/>
              <a:gd name="connsiteY62" fmla="*/ 200276 h 1161397"/>
              <a:gd name="connsiteX63" fmla="*/ 3791246 w 6884912"/>
              <a:gd name="connsiteY63" fmla="*/ 189996 h 1161397"/>
              <a:gd name="connsiteX64" fmla="*/ 3819864 w 6884912"/>
              <a:gd name="connsiteY64" fmla="*/ 194605 h 1161397"/>
              <a:gd name="connsiteX65" fmla="*/ 3907640 w 6884912"/>
              <a:gd name="connsiteY65" fmla="*/ 207568 h 1161397"/>
              <a:gd name="connsiteX66" fmla="*/ 4013061 w 6884912"/>
              <a:gd name="connsiteY66" fmla="*/ 224874 h 1161397"/>
              <a:gd name="connsiteX67" fmla="*/ 4134285 w 6884912"/>
              <a:gd name="connsiteY67" fmla="*/ 235592 h 1161397"/>
              <a:gd name="connsiteX68" fmla="*/ 4220717 w 6884912"/>
              <a:gd name="connsiteY68" fmla="*/ 192946 h 1161397"/>
              <a:gd name="connsiteX69" fmla="*/ 4228802 w 6884912"/>
              <a:gd name="connsiteY69" fmla="*/ 201468 h 1161397"/>
              <a:gd name="connsiteX70" fmla="*/ 4424852 w 6884912"/>
              <a:gd name="connsiteY70" fmla="*/ 127591 h 1161397"/>
              <a:gd name="connsiteX71" fmla="*/ 4617330 w 6884912"/>
              <a:gd name="connsiteY71" fmla="*/ 111163 h 1161397"/>
              <a:gd name="connsiteX72" fmla="*/ 4730870 w 6884912"/>
              <a:gd name="connsiteY72" fmla="*/ 129432 h 1161397"/>
              <a:gd name="connsiteX73" fmla="*/ 4785037 w 6884912"/>
              <a:gd name="connsiteY73" fmla="*/ 161964 h 1161397"/>
              <a:gd name="connsiteX74" fmla="*/ 4844073 w 6884912"/>
              <a:gd name="connsiteY74" fmla="*/ 161768 h 1161397"/>
              <a:gd name="connsiteX75" fmla="*/ 4856454 w 6884912"/>
              <a:gd name="connsiteY75" fmla="*/ 130488 h 1161397"/>
              <a:gd name="connsiteX76" fmla="*/ 4920038 w 6884912"/>
              <a:gd name="connsiteY76" fmla="*/ 140418 h 1161397"/>
              <a:gd name="connsiteX77" fmla="*/ 5016639 w 6884912"/>
              <a:gd name="connsiteY77" fmla="*/ 158905 h 1161397"/>
              <a:gd name="connsiteX78" fmla="*/ 5072009 w 6884912"/>
              <a:gd name="connsiteY78" fmla="*/ 161502 h 1161397"/>
              <a:gd name="connsiteX79" fmla="*/ 5223626 w 6884912"/>
              <a:gd name="connsiteY79" fmla="*/ 177356 h 1161397"/>
              <a:gd name="connsiteX80" fmla="*/ 5467502 w 6884912"/>
              <a:gd name="connsiteY80" fmla="*/ 250963 h 1161397"/>
              <a:gd name="connsiteX81" fmla="*/ 5592395 w 6884912"/>
              <a:gd name="connsiteY81" fmla="*/ 265434 h 1161397"/>
              <a:gd name="connsiteX82" fmla="*/ 5613532 w 6884912"/>
              <a:gd name="connsiteY82" fmla="*/ 273379 h 1161397"/>
              <a:gd name="connsiteX83" fmla="*/ 5642173 w 6884912"/>
              <a:gd name="connsiteY83" fmla="*/ 266904 h 1161397"/>
              <a:gd name="connsiteX84" fmla="*/ 5756910 w 6884912"/>
              <a:gd name="connsiteY84" fmla="*/ 239211 h 1161397"/>
              <a:gd name="connsiteX85" fmla="*/ 5846667 w 6884912"/>
              <a:gd name="connsiteY85" fmla="*/ 201786 h 1161397"/>
              <a:gd name="connsiteX86" fmla="*/ 6029542 w 6884912"/>
              <a:gd name="connsiteY86" fmla="*/ 210339 h 1161397"/>
              <a:gd name="connsiteX87" fmla="*/ 6290640 w 6884912"/>
              <a:gd name="connsiteY87" fmla="*/ 167441 h 1161397"/>
              <a:gd name="connsiteX88" fmla="*/ 6380420 w 6884912"/>
              <a:gd name="connsiteY88" fmla="*/ 173195 h 1161397"/>
              <a:gd name="connsiteX89" fmla="*/ 6507891 w 6884912"/>
              <a:gd name="connsiteY89" fmla="*/ 118474 h 1161397"/>
              <a:gd name="connsiteX90" fmla="*/ 6571807 w 6884912"/>
              <a:gd name="connsiteY90" fmla="*/ 98636 h 1161397"/>
              <a:gd name="connsiteX91" fmla="*/ 6671880 w 6884912"/>
              <a:gd name="connsiteY91" fmla="*/ 82931 h 1161397"/>
              <a:gd name="connsiteX92" fmla="*/ 6702266 w 6884912"/>
              <a:gd name="connsiteY92" fmla="*/ 75470 h 1161397"/>
              <a:gd name="connsiteX93" fmla="*/ 6845802 w 6884912"/>
              <a:gd name="connsiteY93" fmla="*/ 24496 h 1161397"/>
              <a:gd name="connsiteX94" fmla="*/ 6884912 w 6884912"/>
              <a:gd name="connsiteY94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478946 w 6884912"/>
              <a:gd name="connsiteY7" fmla="*/ 1106011 h 1161397"/>
              <a:gd name="connsiteX8" fmla="*/ 512111 w 6884912"/>
              <a:gd name="connsiteY8" fmla="*/ 1085599 h 1161397"/>
              <a:gd name="connsiteX9" fmla="*/ 567875 w 6884912"/>
              <a:gd name="connsiteY9" fmla="*/ 1051976 h 1161397"/>
              <a:gd name="connsiteX10" fmla="*/ 601644 w 6884912"/>
              <a:gd name="connsiteY10" fmla="*/ 1003997 h 1161397"/>
              <a:gd name="connsiteX11" fmla="*/ 673197 w 6884912"/>
              <a:gd name="connsiteY11" fmla="*/ 1010060 h 1161397"/>
              <a:gd name="connsiteX12" fmla="*/ 723108 w 6884912"/>
              <a:gd name="connsiteY12" fmla="*/ 980081 h 1161397"/>
              <a:gd name="connsiteX13" fmla="*/ 797699 w 6884912"/>
              <a:gd name="connsiteY13" fmla="*/ 931362 h 1161397"/>
              <a:gd name="connsiteX14" fmla="*/ 843359 w 6884912"/>
              <a:gd name="connsiteY14" fmla="*/ 910894 h 1161397"/>
              <a:gd name="connsiteX15" fmla="*/ 965215 w 6884912"/>
              <a:gd name="connsiteY15" fmla="*/ 846701 h 1161397"/>
              <a:gd name="connsiteX16" fmla="*/ 1085080 w 6884912"/>
              <a:gd name="connsiteY16" fmla="*/ 776086 h 1161397"/>
              <a:gd name="connsiteX17" fmla="*/ 1131224 w 6884912"/>
              <a:gd name="connsiteY17" fmla="*/ 706160 h 1161397"/>
              <a:gd name="connsiteX18" fmla="*/ 1138051 w 6884912"/>
              <a:gd name="connsiteY18" fmla="*/ 702034 h 1161397"/>
              <a:gd name="connsiteX19" fmla="*/ 1158800 w 6884912"/>
              <a:gd name="connsiteY19" fmla="*/ 700004 h 1161397"/>
              <a:gd name="connsiteX20" fmla="*/ 1166947 w 6884912"/>
              <a:gd name="connsiteY20" fmla="*/ 700762 h 1161397"/>
              <a:gd name="connsiteX21" fmla="*/ 1178135 w 6884912"/>
              <a:gd name="connsiteY21" fmla="*/ 698631 h 1161397"/>
              <a:gd name="connsiteX22" fmla="*/ 1178301 w 6884912"/>
              <a:gd name="connsiteY22" fmla="*/ 698094 h 1161397"/>
              <a:gd name="connsiteX23" fmla="*/ 1188995 w 6884912"/>
              <a:gd name="connsiteY23" fmla="*/ 697048 h 1161397"/>
              <a:gd name="connsiteX24" fmla="*/ 1242716 w 6884912"/>
              <a:gd name="connsiteY24" fmla="*/ 698052 h 1161397"/>
              <a:gd name="connsiteX25" fmla="*/ 1299977 w 6884912"/>
              <a:gd name="connsiteY25" fmla="*/ 639196 h 1161397"/>
              <a:gd name="connsiteX26" fmla="*/ 1326190 w 6884912"/>
              <a:gd name="connsiteY26" fmla="*/ 625955 h 1161397"/>
              <a:gd name="connsiteX27" fmla="*/ 1339600 w 6884912"/>
              <a:gd name="connsiteY27" fmla="*/ 616295 h 1161397"/>
              <a:gd name="connsiteX28" fmla="*/ 1340054 w 6884912"/>
              <a:gd name="connsiteY28" fmla="*/ 614022 h 1161397"/>
              <a:gd name="connsiteX29" fmla="*/ 1391606 w 6884912"/>
              <a:gd name="connsiteY29" fmla="*/ 615229 h 1161397"/>
              <a:gd name="connsiteX30" fmla="*/ 1397565 w 6884912"/>
              <a:gd name="connsiteY30" fmla="*/ 611490 h 1161397"/>
              <a:gd name="connsiteX31" fmla="*/ 1432302 w 6884912"/>
              <a:gd name="connsiteY31" fmla="*/ 617267 h 1161397"/>
              <a:gd name="connsiteX32" fmla="*/ 1449644 w 6884912"/>
              <a:gd name="connsiteY32" fmla="*/ 617591 h 1161397"/>
              <a:gd name="connsiteX33" fmla="*/ 1455793 w 6884912"/>
              <a:gd name="connsiteY33" fmla="*/ 623174 h 1161397"/>
              <a:gd name="connsiteX34" fmla="*/ 1480758 w 6884912"/>
              <a:gd name="connsiteY34" fmla="*/ 620863 h 1161397"/>
              <a:gd name="connsiteX35" fmla="*/ 1483154 w 6884912"/>
              <a:gd name="connsiteY35" fmla="*/ 618527 h 1161397"/>
              <a:gd name="connsiteX36" fmla="*/ 1505495 w 6884912"/>
              <a:gd name="connsiteY36" fmla="*/ 624325 h 1161397"/>
              <a:gd name="connsiteX37" fmla="*/ 1592172 w 6884912"/>
              <a:gd name="connsiteY37" fmla="*/ 629819 h 1161397"/>
              <a:gd name="connsiteX38" fmla="*/ 1731986 w 6884912"/>
              <a:gd name="connsiteY38" fmla="*/ 589682 h 1161397"/>
              <a:gd name="connsiteX39" fmla="*/ 1940326 w 6884912"/>
              <a:gd name="connsiteY39" fmla="*/ 582611 h 1161397"/>
              <a:gd name="connsiteX40" fmla="*/ 2066980 w 6884912"/>
              <a:gd name="connsiteY40" fmla="*/ 550413 h 1161397"/>
              <a:gd name="connsiteX41" fmla="*/ 2352236 w 6884912"/>
              <a:gd name="connsiteY41" fmla="*/ 519602 h 1161397"/>
              <a:gd name="connsiteX42" fmla="*/ 2420791 w 6884912"/>
              <a:gd name="connsiteY42" fmla="*/ 492826 h 1161397"/>
              <a:gd name="connsiteX43" fmla="*/ 2489932 w 6884912"/>
              <a:gd name="connsiteY43" fmla="*/ 507864 h 1161397"/>
              <a:gd name="connsiteX44" fmla="*/ 2512917 w 6884912"/>
              <a:gd name="connsiteY44" fmla="*/ 489127 h 1161397"/>
              <a:gd name="connsiteX45" fmla="*/ 2516783 w 6884912"/>
              <a:gd name="connsiteY45" fmla="*/ 485473 h 1161397"/>
              <a:gd name="connsiteX46" fmla="*/ 2534360 w 6884912"/>
              <a:gd name="connsiteY46" fmla="*/ 480064 h 1161397"/>
              <a:gd name="connsiteX47" fmla="*/ 2536691 w 6884912"/>
              <a:gd name="connsiteY47" fmla="*/ 467018 h 1161397"/>
              <a:gd name="connsiteX48" fmla="*/ 2754324 w 6884912"/>
              <a:gd name="connsiteY48" fmla="*/ 424766 h 1161397"/>
              <a:gd name="connsiteX49" fmla="*/ 2848470 w 6884912"/>
              <a:gd name="connsiteY49" fmla="*/ 405966 h 1161397"/>
              <a:gd name="connsiteX50" fmla="*/ 2881772 w 6884912"/>
              <a:gd name="connsiteY50" fmla="*/ 387260 h 1161397"/>
              <a:gd name="connsiteX51" fmla="*/ 2929932 w 6884912"/>
              <a:gd name="connsiteY51" fmla="*/ 368912 h 1161397"/>
              <a:gd name="connsiteX52" fmla="*/ 3013020 w 6884912"/>
              <a:gd name="connsiteY52" fmla="*/ 327578 h 1161397"/>
              <a:gd name="connsiteX53" fmla="*/ 3127968 w 6884912"/>
              <a:gd name="connsiteY53" fmla="*/ 287613 h 1161397"/>
              <a:gd name="connsiteX54" fmla="*/ 3222191 w 6884912"/>
              <a:gd name="connsiteY54" fmla="*/ 307887 h 1161397"/>
              <a:gd name="connsiteX55" fmla="*/ 3227953 w 6884912"/>
              <a:gd name="connsiteY55" fmla="*/ 297650 h 1161397"/>
              <a:gd name="connsiteX56" fmla="*/ 3287859 w 6884912"/>
              <a:gd name="connsiteY56" fmla="*/ 287558 h 1161397"/>
              <a:gd name="connsiteX57" fmla="*/ 3510042 w 6884912"/>
              <a:gd name="connsiteY57" fmla="*/ 311820 h 1161397"/>
              <a:gd name="connsiteX58" fmla="*/ 3626773 w 6884912"/>
              <a:gd name="connsiteY58" fmla="*/ 290452 h 1161397"/>
              <a:gd name="connsiteX59" fmla="*/ 3666217 w 6884912"/>
              <a:gd name="connsiteY59" fmla="*/ 273255 h 1161397"/>
              <a:gd name="connsiteX60" fmla="*/ 3732427 w 6884912"/>
              <a:gd name="connsiteY60" fmla="*/ 245039 h 1161397"/>
              <a:gd name="connsiteX61" fmla="*/ 3777022 w 6884912"/>
              <a:gd name="connsiteY61" fmla="*/ 200276 h 1161397"/>
              <a:gd name="connsiteX62" fmla="*/ 3791246 w 6884912"/>
              <a:gd name="connsiteY62" fmla="*/ 189996 h 1161397"/>
              <a:gd name="connsiteX63" fmla="*/ 3819864 w 6884912"/>
              <a:gd name="connsiteY63" fmla="*/ 194605 h 1161397"/>
              <a:gd name="connsiteX64" fmla="*/ 3907640 w 6884912"/>
              <a:gd name="connsiteY64" fmla="*/ 207568 h 1161397"/>
              <a:gd name="connsiteX65" fmla="*/ 4013061 w 6884912"/>
              <a:gd name="connsiteY65" fmla="*/ 224874 h 1161397"/>
              <a:gd name="connsiteX66" fmla="*/ 4134285 w 6884912"/>
              <a:gd name="connsiteY66" fmla="*/ 235592 h 1161397"/>
              <a:gd name="connsiteX67" fmla="*/ 4220717 w 6884912"/>
              <a:gd name="connsiteY67" fmla="*/ 192946 h 1161397"/>
              <a:gd name="connsiteX68" fmla="*/ 4228802 w 6884912"/>
              <a:gd name="connsiteY68" fmla="*/ 201468 h 1161397"/>
              <a:gd name="connsiteX69" fmla="*/ 4424852 w 6884912"/>
              <a:gd name="connsiteY69" fmla="*/ 127591 h 1161397"/>
              <a:gd name="connsiteX70" fmla="*/ 4617330 w 6884912"/>
              <a:gd name="connsiteY70" fmla="*/ 111163 h 1161397"/>
              <a:gd name="connsiteX71" fmla="*/ 4730870 w 6884912"/>
              <a:gd name="connsiteY71" fmla="*/ 129432 h 1161397"/>
              <a:gd name="connsiteX72" fmla="*/ 4785037 w 6884912"/>
              <a:gd name="connsiteY72" fmla="*/ 161964 h 1161397"/>
              <a:gd name="connsiteX73" fmla="*/ 4844073 w 6884912"/>
              <a:gd name="connsiteY73" fmla="*/ 161768 h 1161397"/>
              <a:gd name="connsiteX74" fmla="*/ 4856454 w 6884912"/>
              <a:gd name="connsiteY74" fmla="*/ 130488 h 1161397"/>
              <a:gd name="connsiteX75" fmla="*/ 4920038 w 6884912"/>
              <a:gd name="connsiteY75" fmla="*/ 140418 h 1161397"/>
              <a:gd name="connsiteX76" fmla="*/ 5016639 w 6884912"/>
              <a:gd name="connsiteY76" fmla="*/ 158905 h 1161397"/>
              <a:gd name="connsiteX77" fmla="*/ 5072009 w 6884912"/>
              <a:gd name="connsiteY77" fmla="*/ 161502 h 1161397"/>
              <a:gd name="connsiteX78" fmla="*/ 5223626 w 6884912"/>
              <a:gd name="connsiteY78" fmla="*/ 177356 h 1161397"/>
              <a:gd name="connsiteX79" fmla="*/ 5467502 w 6884912"/>
              <a:gd name="connsiteY79" fmla="*/ 250963 h 1161397"/>
              <a:gd name="connsiteX80" fmla="*/ 5592395 w 6884912"/>
              <a:gd name="connsiteY80" fmla="*/ 265434 h 1161397"/>
              <a:gd name="connsiteX81" fmla="*/ 5613532 w 6884912"/>
              <a:gd name="connsiteY81" fmla="*/ 273379 h 1161397"/>
              <a:gd name="connsiteX82" fmla="*/ 5642173 w 6884912"/>
              <a:gd name="connsiteY82" fmla="*/ 266904 h 1161397"/>
              <a:gd name="connsiteX83" fmla="*/ 5756910 w 6884912"/>
              <a:gd name="connsiteY83" fmla="*/ 239211 h 1161397"/>
              <a:gd name="connsiteX84" fmla="*/ 5846667 w 6884912"/>
              <a:gd name="connsiteY84" fmla="*/ 201786 h 1161397"/>
              <a:gd name="connsiteX85" fmla="*/ 6029542 w 6884912"/>
              <a:gd name="connsiteY85" fmla="*/ 210339 h 1161397"/>
              <a:gd name="connsiteX86" fmla="*/ 6290640 w 6884912"/>
              <a:gd name="connsiteY86" fmla="*/ 167441 h 1161397"/>
              <a:gd name="connsiteX87" fmla="*/ 6380420 w 6884912"/>
              <a:gd name="connsiteY87" fmla="*/ 173195 h 1161397"/>
              <a:gd name="connsiteX88" fmla="*/ 6507891 w 6884912"/>
              <a:gd name="connsiteY88" fmla="*/ 118474 h 1161397"/>
              <a:gd name="connsiteX89" fmla="*/ 6571807 w 6884912"/>
              <a:gd name="connsiteY89" fmla="*/ 98636 h 1161397"/>
              <a:gd name="connsiteX90" fmla="*/ 6671880 w 6884912"/>
              <a:gd name="connsiteY90" fmla="*/ 82931 h 1161397"/>
              <a:gd name="connsiteX91" fmla="*/ 6702266 w 6884912"/>
              <a:gd name="connsiteY91" fmla="*/ 75470 h 1161397"/>
              <a:gd name="connsiteX92" fmla="*/ 6845802 w 6884912"/>
              <a:gd name="connsiteY92" fmla="*/ 24496 h 1161397"/>
              <a:gd name="connsiteX93" fmla="*/ 6884912 w 6884912"/>
              <a:gd name="connsiteY93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478946 w 6884912"/>
              <a:gd name="connsiteY7" fmla="*/ 1106011 h 1161397"/>
              <a:gd name="connsiteX8" fmla="*/ 567875 w 6884912"/>
              <a:gd name="connsiteY8" fmla="*/ 1051976 h 1161397"/>
              <a:gd name="connsiteX9" fmla="*/ 601644 w 6884912"/>
              <a:gd name="connsiteY9" fmla="*/ 1003997 h 1161397"/>
              <a:gd name="connsiteX10" fmla="*/ 673197 w 6884912"/>
              <a:gd name="connsiteY10" fmla="*/ 1010060 h 1161397"/>
              <a:gd name="connsiteX11" fmla="*/ 723108 w 6884912"/>
              <a:gd name="connsiteY11" fmla="*/ 980081 h 1161397"/>
              <a:gd name="connsiteX12" fmla="*/ 797699 w 6884912"/>
              <a:gd name="connsiteY12" fmla="*/ 931362 h 1161397"/>
              <a:gd name="connsiteX13" fmla="*/ 843359 w 6884912"/>
              <a:gd name="connsiteY13" fmla="*/ 910894 h 1161397"/>
              <a:gd name="connsiteX14" fmla="*/ 965215 w 6884912"/>
              <a:gd name="connsiteY14" fmla="*/ 846701 h 1161397"/>
              <a:gd name="connsiteX15" fmla="*/ 1085080 w 6884912"/>
              <a:gd name="connsiteY15" fmla="*/ 776086 h 1161397"/>
              <a:gd name="connsiteX16" fmla="*/ 1131224 w 6884912"/>
              <a:gd name="connsiteY16" fmla="*/ 706160 h 1161397"/>
              <a:gd name="connsiteX17" fmla="*/ 1138051 w 6884912"/>
              <a:gd name="connsiteY17" fmla="*/ 702034 h 1161397"/>
              <a:gd name="connsiteX18" fmla="*/ 1158800 w 6884912"/>
              <a:gd name="connsiteY18" fmla="*/ 700004 h 1161397"/>
              <a:gd name="connsiteX19" fmla="*/ 1166947 w 6884912"/>
              <a:gd name="connsiteY19" fmla="*/ 700762 h 1161397"/>
              <a:gd name="connsiteX20" fmla="*/ 1178135 w 6884912"/>
              <a:gd name="connsiteY20" fmla="*/ 698631 h 1161397"/>
              <a:gd name="connsiteX21" fmla="*/ 1178301 w 6884912"/>
              <a:gd name="connsiteY21" fmla="*/ 698094 h 1161397"/>
              <a:gd name="connsiteX22" fmla="*/ 1188995 w 6884912"/>
              <a:gd name="connsiteY22" fmla="*/ 697048 h 1161397"/>
              <a:gd name="connsiteX23" fmla="*/ 1242716 w 6884912"/>
              <a:gd name="connsiteY23" fmla="*/ 698052 h 1161397"/>
              <a:gd name="connsiteX24" fmla="*/ 1299977 w 6884912"/>
              <a:gd name="connsiteY24" fmla="*/ 639196 h 1161397"/>
              <a:gd name="connsiteX25" fmla="*/ 1326190 w 6884912"/>
              <a:gd name="connsiteY25" fmla="*/ 625955 h 1161397"/>
              <a:gd name="connsiteX26" fmla="*/ 1339600 w 6884912"/>
              <a:gd name="connsiteY26" fmla="*/ 616295 h 1161397"/>
              <a:gd name="connsiteX27" fmla="*/ 1340054 w 6884912"/>
              <a:gd name="connsiteY27" fmla="*/ 614022 h 1161397"/>
              <a:gd name="connsiteX28" fmla="*/ 1391606 w 6884912"/>
              <a:gd name="connsiteY28" fmla="*/ 615229 h 1161397"/>
              <a:gd name="connsiteX29" fmla="*/ 1397565 w 6884912"/>
              <a:gd name="connsiteY29" fmla="*/ 611490 h 1161397"/>
              <a:gd name="connsiteX30" fmla="*/ 1432302 w 6884912"/>
              <a:gd name="connsiteY30" fmla="*/ 617267 h 1161397"/>
              <a:gd name="connsiteX31" fmla="*/ 1449644 w 6884912"/>
              <a:gd name="connsiteY31" fmla="*/ 617591 h 1161397"/>
              <a:gd name="connsiteX32" fmla="*/ 1455793 w 6884912"/>
              <a:gd name="connsiteY32" fmla="*/ 623174 h 1161397"/>
              <a:gd name="connsiteX33" fmla="*/ 1480758 w 6884912"/>
              <a:gd name="connsiteY33" fmla="*/ 620863 h 1161397"/>
              <a:gd name="connsiteX34" fmla="*/ 1483154 w 6884912"/>
              <a:gd name="connsiteY34" fmla="*/ 618527 h 1161397"/>
              <a:gd name="connsiteX35" fmla="*/ 1505495 w 6884912"/>
              <a:gd name="connsiteY35" fmla="*/ 624325 h 1161397"/>
              <a:gd name="connsiteX36" fmla="*/ 1592172 w 6884912"/>
              <a:gd name="connsiteY36" fmla="*/ 629819 h 1161397"/>
              <a:gd name="connsiteX37" fmla="*/ 1731986 w 6884912"/>
              <a:gd name="connsiteY37" fmla="*/ 589682 h 1161397"/>
              <a:gd name="connsiteX38" fmla="*/ 1940326 w 6884912"/>
              <a:gd name="connsiteY38" fmla="*/ 582611 h 1161397"/>
              <a:gd name="connsiteX39" fmla="*/ 2066980 w 6884912"/>
              <a:gd name="connsiteY39" fmla="*/ 550413 h 1161397"/>
              <a:gd name="connsiteX40" fmla="*/ 2352236 w 6884912"/>
              <a:gd name="connsiteY40" fmla="*/ 519602 h 1161397"/>
              <a:gd name="connsiteX41" fmla="*/ 2420791 w 6884912"/>
              <a:gd name="connsiteY41" fmla="*/ 492826 h 1161397"/>
              <a:gd name="connsiteX42" fmla="*/ 2489932 w 6884912"/>
              <a:gd name="connsiteY42" fmla="*/ 507864 h 1161397"/>
              <a:gd name="connsiteX43" fmla="*/ 2512917 w 6884912"/>
              <a:gd name="connsiteY43" fmla="*/ 489127 h 1161397"/>
              <a:gd name="connsiteX44" fmla="*/ 2516783 w 6884912"/>
              <a:gd name="connsiteY44" fmla="*/ 485473 h 1161397"/>
              <a:gd name="connsiteX45" fmla="*/ 2534360 w 6884912"/>
              <a:gd name="connsiteY45" fmla="*/ 480064 h 1161397"/>
              <a:gd name="connsiteX46" fmla="*/ 2536691 w 6884912"/>
              <a:gd name="connsiteY46" fmla="*/ 467018 h 1161397"/>
              <a:gd name="connsiteX47" fmla="*/ 2754324 w 6884912"/>
              <a:gd name="connsiteY47" fmla="*/ 424766 h 1161397"/>
              <a:gd name="connsiteX48" fmla="*/ 2848470 w 6884912"/>
              <a:gd name="connsiteY48" fmla="*/ 405966 h 1161397"/>
              <a:gd name="connsiteX49" fmla="*/ 2881772 w 6884912"/>
              <a:gd name="connsiteY49" fmla="*/ 387260 h 1161397"/>
              <a:gd name="connsiteX50" fmla="*/ 2929932 w 6884912"/>
              <a:gd name="connsiteY50" fmla="*/ 368912 h 1161397"/>
              <a:gd name="connsiteX51" fmla="*/ 3013020 w 6884912"/>
              <a:gd name="connsiteY51" fmla="*/ 327578 h 1161397"/>
              <a:gd name="connsiteX52" fmla="*/ 3127968 w 6884912"/>
              <a:gd name="connsiteY52" fmla="*/ 287613 h 1161397"/>
              <a:gd name="connsiteX53" fmla="*/ 3222191 w 6884912"/>
              <a:gd name="connsiteY53" fmla="*/ 307887 h 1161397"/>
              <a:gd name="connsiteX54" fmla="*/ 3227953 w 6884912"/>
              <a:gd name="connsiteY54" fmla="*/ 297650 h 1161397"/>
              <a:gd name="connsiteX55" fmla="*/ 3287859 w 6884912"/>
              <a:gd name="connsiteY55" fmla="*/ 287558 h 1161397"/>
              <a:gd name="connsiteX56" fmla="*/ 3510042 w 6884912"/>
              <a:gd name="connsiteY56" fmla="*/ 311820 h 1161397"/>
              <a:gd name="connsiteX57" fmla="*/ 3626773 w 6884912"/>
              <a:gd name="connsiteY57" fmla="*/ 290452 h 1161397"/>
              <a:gd name="connsiteX58" fmla="*/ 3666217 w 6884912"/>
              <a:gd name="connsiteY58" fmla="*/ 273255 h 1161397"/>
              <a:gd name="connsiteX59" fmla="*/ 3732427 w 6884912"/>
              <a:gd name="connsiteY59" fmla="*/ 245039 h 1161397"/>
              <a:gd name="connsiteX60" fmla="*/ 3777022 w 6884912"/>
              <a:gd name="connsiteY60" fmla="*/ 200276 h 1161397"/>
              <a:gd name="connsiteX61" fmla="*/ 3791246 w 6884912"/>
              <a:gd name="connsiteY61" fmla="*/ 189996 h 1161397"/>
              <a:gd name="connsiteX62" fmla="*/ 3819864 w 6884912"/>
              <a:gd name="connsiteY62" fmla="*/ 194605 h 1161397"/>
              <a:gd name="connsiteX63" fmla="*/ 3907640 w 6884912"/>
              <a:gd name="connsiteY63" fmla="*/ 207568 h 1161397"/>
              <a:gd name="connsiteX64" fmla="*/ 4013061 w 6884912"/>
              <a:gd name="connsiteY64" fmla="*/ 224874 h 1161397"/>
              <a:gd name="connsiteX65" fmla="*/ 4134285 w 6884912"/>
              <a:gd name="connsiteY65" fmla="*/ 235592 h 1161397"/>
              <a:gd name="connsiteX66" fmla="*/ 4220717 w 6884912"/>
              <a:gd name="connsiteY66" fmla="*/ 192946 h 1161397"/>
              <a:gd name="connsiteX67" fmla="*/ 4228802 w 6884912"/>
              <a:gd name="connsiteY67" fmla="*/ 201468 h 1161397"/>
              <a:gd name="connsiteX68" fmla="*/ 4424852 w 6884912"/>
              <a:gd name="connsiteY68" fmla="*/ 127591 h 1161397"/>
              <a:gd name="connsiteX69" fmla="*/ 4617330 w 6884912"/>
              <a:gd name="connsiteY69" fmla="*/ 111163 h 1161397"/>
              <a:gd name="connsiteX70" fmla="*/ 4730870 w 6884912"/>
              <a:gd name="connsiteY70" fmla="*/ 129432 h 1161397"/>
              <a:gd name="connsiteX71" fmla="*/ 4785037 w 6884912"/>
              <a:gd name="connsiteY71" fmla="*/ 161964 h 1161397"/>
              <a:gd name="connsiteX72" fmla="*/ 4844073 w 6884912"/>
              <a:gd name="connsiteY72" fmla="*/ 161768 h 1161397"/>
              <a:gd name="connsiteX73" fmla="*/ 4856454 w 6884912"/>
              <a:gd name="connsiteY73" fmla="*/ 130488 h 1161397"/>
              <a:gd name="connsiteX74" fmla="*/ 4920038 w 6884912"/>
              <a:gd name="connsiteY74" fmla="*/ 140418 h 1161397"/>
              <a:gd name="connsiteX75" fmla="*/ 5016639 w 6884912"/>
              <a:gd name="connsiteY75" fmla="*/ 158905 h 1161397"/>
              <a:gd name="connsiteX76" fmla="*/ 5072009 w 6884912"/>
              <a:gd name="connsiteY76" fmla="*/ 161502 h 1161397"/>
              <a:gd name="connsiteX77" fmla="*/ 5223626 w 6884912"/>
              <a:gd name="connsiteY77" fmla="*/ 177356 h 1161397"/>
              <a:gd name="connsiteX78" fmla="*/ 5467502 w 6884912"/>
              <a:gd name="connsiteY78" fmla="*/ 250963 h 1161397"/>
              <a:gd name="connsiteX79" fmla="*/ 5592395 w 6884912"/>
              <a:gd name="connsiteY79" fmla="*/ 265434 h 1161397"/>
              <a:gd name="connsiteX80" fmla="*/ 5613532 w 6884912"/>
              <a:gd name="connsiteY80" fmla="*/ 273379 h 1161397"/>
              <a:gd name="connsiteX81" fmla="*/ 5642173 w 6884912"/>
              <a:gd name="connsiteY81" fmla="*/ 266904 h 1161397"/>
              <a:gd name="connsiteX82" fmla="*/ 5756910 w 6884912"/>
              <a:gd name="connsiteY82" fmla="*/ 239211 h 1161397"/>
              <a:gd name="connsiteX83" fmla="*/ 5846667 w 6884912"/>
              <a:gd name="connsiteY83" fmla="*/ 201786 h 1161397"/>
              <a:gd name="connsiteX84" fmla="*/ 6029542 w 6884912"/>
              <a:gd name="connsiteY84" fmla="*/ 210339 h 1161397"/>
              <a:gd name="connsiteX85" fmla="*/ 6290640 w 6884912"/>
              <a:gd name="connsiteY85" fmla="*/ 167441 h 1161397"/>
              <a:gd name="connsiteX86" fmla="*/ 6380420 w 6884912"/>
              <a:gd name="connsiteY86" fmla="*/ 173195 h 1161397"/>
              <a:gd name="connsiteX87" fmla="*/ 6507891 w 6884912"/>
              <a:gd name="connsiteY87" fmla="*/ 118474 h 1161397"/>
              <a:gd name="connsiteX88" fmla="*/ 6571807 w 6884912"/>
              <a:gd name="connsiteY88" fmla="*/ 98636 h 1161397"/>
              <a:gd name="connsiteX89" fmla="*/ 6671880 w 6884912"/>
              <a:gd name="connsiteY89" fmla="*/ 82931 h 1161397"/>
              <a:gd name="connsiteX90" fmla="*/ 6702266 w 6884912"/>
              <a:gd name="connsiteY90" fmla="*/ 75470 h 1161397"/>
              <a:gd name="connsiteX91" fmla="*/ 6845802 w 6884912"/>
              <a:gd name="connsiteY91" fmla="*/ 24496 h 1161397"/>
              <a:gd name="connsiteX92" fmla="*/ 6884912 w 6884912"/>
              <a:gd name="connsiteY92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55512 w 6884912"/>
              <a:gd name="connsiteY7" fmla="*/ 1036593 h 1161397"/>
              <a:gd name="connsiteX8" fmla="*/ 567875 w 6884912"/>
              <a:gd name="connsiteY8" fmla="*/ 1051976 h 1161397"/>
              <a:gd name="connsiteX9" fmla="*/ 601644 w 6884912"/>
              <a:gd name="connsiteY9" fmla="*/ 1003997 h 1161397"/>
              <a:gd name="connsiteX10" fmla="*/ 673197 w 6884912"/>
              <a:gd name="connsiteY10" fmla="*/ 1010060 h 1161397"/>
              <a:gd name="connsiteX11" fmla="*/ 723108 w 6884912"/>
              <a:gd name="connsiteY11" fmla="*/ 980081 h 1161397"/>
              <a:gd name="connsiteX12" fmla="*/ 797699 w 6884912"/>
              <a:gd name="connsiteY12" fmla="*/ 931362 h 1161397"/>
              <a:gd name="connsiteX13" fmla="*/ 843359 w 6884912"/>
              <a:gd name="connsiteY13" fmla="*/ 910894 h 1161397"/>
              <a:gd name="connsiteX14" fmla="*/ 965215 w 6884912"/>
              <a:gd name="connsiteY14" fmla="*/ 846701 h 1161397"/>
              <a:gd name="connsiteX15" fmla="*/ 1085080 w 6884912"/>
              <a:gd name="connsiteY15" fmla="*/ 776086 h 1161397"/>
              <a:gd name="connsiteX16" fmla="*/ 1131224 w 6884912"/>
              <a:gd name="connsiteY16" fmla="*/ 706160 h 1161397"/>
              <a:gd name="connsiteX17" fmla="*/ 1138051 w 6884912"/>
              <a:gd name="connsiteY17" fmla="*/ 702034 h 1161397"/>
              <a:gd name="connsiteX18" fmla="*/ 1158800 w 6884912"/>
              <a:gd name="connsiteY18" fmla="*/ 700004 h 1161397"/>
              <a:gd name="connsiteX19" fmla="*/ 1166947 w 6884912"/>
              <a:gd name="connsiteY19" fmla="*/ 700762 h 1161397"/>
              <a:gd name="connsiteX20" fmla="*/ 1178135 w 6884912"/>
              <a:gd name="connsiteY20" fmla="*/ 698631 h 1161397"/>
              <a:gd name="connsiteX21" fmla="*/ 1178301 w 6884912"/>
              <a:gd name="connsiteY21" fmla="*/ 698094 h 1161397"/>
              <a:gd name="connsiteX22" fmla="*/ 1188995 w 6884912"/>
              <a:gd name="connsiteY22" fmla="*/ 697048 h 1161397"/>
              <a:gd name="connsiteX23" fmla="*/ 1242716 w 6884912"/>
              <a:gd name="connsiteY23" fmla="*/ 698052 h 1161397"/>
              <a:gd name="connsiteX24" fmla="*/ 1299977 w 6884912"/>
              <a:gd name="connsiteY24" fmla="*/ 639196 h 1161397"/>
              <a:gd name="connsiteX25" fmla="*/ 1326190 w 6884912"/>
              <a:gd name="connsiteY25" fmla="*/ 625955 h 1161397"/>
              <a:gd name="connsiteX26" fmla="*/ 1339600 w 6884912"/>
              <a:gd name="connsiteY26" fmla="*/ 616295 h 1161397"/>
              <a:gd name="connsiteX27" fmla="*/ 1340054 w 6884912"/>
              <a:gd name="connsiteY27" fmla="*/ 614022 h 1161397"/>
              <a:gd name="connsiteX28" fmla="*/ 1391606 w 6884912"/>
              <a:gd name="connsiteY28" fmla="*/ 615229 h 1161397"/>
              <a:gd name="connsiteX29" fmla="*/ 1397565 w 6884912"/>
              <a:gd name="connsiteY29" fmla="*/ 611490 h 1161397"/>
              <a:gd name="connsiteX30" fmla="*/ 1432302 w 6884912"/>
              <a:gd name="connsiteY30" fmla="*/ 617267 h 1161397"/>
              <a:gd name="connsiteX31" fmla="*/ 1449644 w 6884912"/>
              <a:gd name="connsiteY31" fmla="*/ 617591 h 1161397"/>
              <a:gd name="connsiteX32" fmla="*/ 1455793 w 6884912"/>
              <a:gd name="connsiteY32" fmla="*/ 623174 h 1161397"/>
              <a:gd name="connsiteX33" fmla="*/ 1480758 w 6884912"/>
              <a:gd name="connsiteY33" fmla="*/ 620863 h 1161397"/>
              <a:gd name="connsiteX34" fmla="*/ 1483154 w 6884912"/>
              <a:gd name="connsiteY34" fmla="*/ 618527 h 1161397"/>
              <a:gd name="connsiteX35" fmla="*/ 1505495 w 6884912"/>
              <a:gd name="connsiteY35" fmla="*/ 624325 h 1161397"/>
              <a:gd name="connsiteX36" fmla="*/ 1592172 w 6884912"/>
              <a:gd name="connsiteY36" fmla="*/ 629819 h 1161397"/>
              <a:gd name="connsiteX37" fmla="*/ 1731986 w 6884912"/>
              <a:gd name="connsiteY37" fmla="*/ 589682 h 1161397"/>
              <a:gd name="connsiteX38" fmla="*/ 1940326 w 6884912"/>
              <a:gd name="connsiteY38" fmla="*/ 582611 h 1161397"/>
              <a:gd name="connsiteX39" fmla="*/ 2066980 w 6884912"/>
              <a:gd name="connsiteY39" fmla="*/ 550413 h 1161397"/>
              <a:gd name="connsiteX40" fmla="*/ 2352236 w 6884912"/>
              <a:gd name="connsiteY40" fmla="*/ 519602 h 1161397"/>
              <a:gd name="connsiteX41" fmla="*/ 2420791 w 6884912"/>
              <a:gd name="connsiteY41" fmla="*/ 492826 h 1161397"/>
              <a:gd name="connsiteX42" fmla="*/ 2489932 w 6884912"/>
              <a:gd name="connsiteY42" fmla="*/ 507864 h 1161397"/>
              <a:gd name="connsiteX43" fmla="*/ 2512917 w 6884912"/>
              <a:gd name="connsiteY43" fmla="*/ 489127 h 1161397"/>
              <a:gd name="connsiteX44" fmla="*/ 2516783 w 6884912"/>
              <a:gd name="connsiteY44" fmla="*/ 485473 h 1161397"/>
              <a:gd name="connsiteX45" fmla="*/ 2534360 w 6884912"/>
              <a:gd name="connsiteY45" fmla="*/ 480064 h 1161397"/>
              <a:gd name="connsiteX46" fmla="*/ 2536691 w 6884912"/>
              <a:gd name="connsiteY46" fmla="*/ 467018 h 1161397"/>
              <a:gd name="connsiteX47" fmla="*/ 2754324 w 6884912"/>
              <a:gd name="connsiteY47" fmla="*/ 424766 h 1161397"/>
              <a:gd name="connsiteX48" fmla="*/ 2848470 w 6884912"/>
              <a:gd name="connsiteY48" fmla="*/ 405966 h 1161397"/>
              <a:gd name="connsiteX49" fmla="*/ 2881772 w 6884912"/>
              <a:gd name="connsiteY49" fmla="*/ 387260 h 1161397"/>
              <a:gd name="connsiteX50" fmla="*/ 2929932 w 6884912"/>
              <a:gd name="connsiteY50" fmla="*/ 368912 h 1161397"/>
              <a:gd name="connsiteX51" fmla="*/ 3013020 w 6884912"/>
              <a:gd name="connsiteY51" fmla="*/ 327578 h 1161397"/>
              <a:gd name="connsiteX52" fmla="*/ 3127968 w 6884912"/>
              <a:gd name="connsiteY52" fmla="*/ 287613 h 1161397"/>
              <a:gd name="connsiteX53" fmla="*/ 3222191 w 6884912"/>
              <a:gd name="connsiteY53" fmla="*/ 307887 h 1161397"/>
              <a:gd name="connsiteX54" fmla="*/ 3227953 w 6884912"/>
              <a:gd name="connsiteY54" fmla="*/ 297650 h 1161397"/>
              <a:gd name="connsiteX55" fmla="*/ 3287859 w 6884912"/>
              <a:gd name="connsiteY55" fmla="*/ 287558 h 1161397"/>
              <a:gd name="connsiteX56" fmla="*/ 3510042 w 6884912"/>
              <a:gd name="connsiteY56" fmla="*/ 311820 h 1161397"/>
              <a:gd name="connsiteX57" fmla="*/ 3626773 w 6884912"/>
              <a:gd name="connsiteY57" fmla="*/ 290452 h 1161397"/>
              <a:gd name="connsiteX58" fmla="*/ 3666217 w 6884912"/>
              <a:gd name="connsiteY58" fmla="*/ 273255 h 1161397"/>
              <a:gd name="connsiteX59" fmla="*/ 3732427 w 6884912"/>
              <a:gd name="connsiteY59" fmla="*/ 245039 h 1161397"/>
              <a:gd name="connsiteX60" fmla="*/ 3777022 w 6884912"/>
              <a:gd name="connsiteY60" fmla="*/ 200276 h 1161397"/>
              <a:gd name="connsiteX61" fmla="*/ 3791246 w 6884912"/>
              <a:gd name="connsiteY61" fmla="*/ 189996 h 1161397"/>
              <a:gd name="connsiteX62" fmla="*/ 3819864 w 6884912"/>
              <a:gd name="connsiteY62" fmla="*/ 194605 h 1161397"/>
              <a:gd name="connsiteX63" fmla="*/ 3907640 w 6884912"/>
              <a:gd name="connsiteY63" fmla="*/ 207568 h 1161397"/>
              <a:gd name="connsiteX64" fmla="*/ 4013061 w 6884912"/>
              <a:gd name="connsiteY64" fmla="*/ 224874 h 1161397"/>
              <a:gd name="connsiteX65" fmla="*/ 4134285 w 6884912"/>
              <a:gd name="connsiteY65" fmla="*/ 235592 h 1161397"/>
              <a:gd name="connsiteX66" fmla="*/ 4220717 w 6884912"/>
              <a:gd name="connsiteY66" fmla="*/ 192946 h 1161397"/>
              <a:gd name="connsiteX67" fmla="*/ 4228802 w 6884912"/>
              <a:gd name="connsiteY67" fmla="*/ 201468 h 1161397"/>
              <a:gd name="connsiteX68" fmla="*/ 4424852 w 6884912"/>
              <a:gd name="connsiteY68" fmla="*/ 127591 h 1161397"/>
              <a:gd name="connsiteX69" fmla="*/ 4617330 w 6884912"/>
              <a:gd name="connsiteY69" fmla="*/ 111163 h 1161397"/>
              <a:gd name="connsiteX70" fmla="*/ 4730870 w 6884912"/>
              <a:gd name="connsiteY70" fmla="*/ 129432 h 1161397"/>
              <a:gd name="connsiteX71" fmla="*/ 4785037 w 6884912"/>
              <a:gd name="connsiteY71" fmla="*/ 161964 h 1161397"/>
              <a:gd name="connsiteX72" fmla="*/ 4844073 w 6884912"/>
              <a:gd name="connsiteY72" fmla="*/ 161768 h 1161397"/>
              <a:gd name="connsiteX73" fmla="*/ 4856454 w 6884912"/>
              <a:gd name="connsiteY73" fmla="*/ 130488 h 1161397"/>
              <a:gd name="connsiteX74" fmla="*/ 4920038 w 6884912"/>
              <a:gd name="connsiteY74" fmla="*/ 140418 h 1161397"/>
              <a:gd name="connsiteX75" fmla="*/ 5016639 w 6884912"/>
              <a:gd name="connsiteY75" fmla="*/ 158905 h 1161397"/>
              <a:gd name="connsiteX76" fmla="*/ 5072009 w 6884912"/>
              <a:gd name="connsiteY76" fmla="*/ 161502 h 1161397"/>
              <a:gd name="connsiteX77" fmla="*/ 5223626 w 6884912"/>
              <a:gd name="connsiteY77" fmla="*/ 177356 h 1161397"/>
              <a:gd name="connsiteX78" fmla="*/ 5467502 w 6884912"/>
              <a:gd name="connsiteY78" fmla="*/ 250963 h 1161397"/>
              <a:gd name="connsiteX79" fmla="*/ 5592395 w 6884912"/>
              <a:gd name="connsiteY79" fmla="*/ 265434 h 1161397"/>
              <a:gd name="connsiteX80" fmla="*/ 5613532 w 6884912"/>
              <a:gd name="connsiteY80" fmla="*/ 273379 h 1161397"/>
              <a:gd name="connsiteX81" fmla="*/ 5642173 w 6884912"/>
              <a:gd name="connsiteY81" fmla="*/ 266904 h 1161397"/>
              <a:gd name="connsiteX82" fmla="*/ 5756910 w 6884912"/>
              <a:gd name="connsiteY82" fmla="*/ 239211 h 1161397"/>
              <a:gd name="connsiteX83" fmla="*/ 5846667 w 6884912"/>
              <a:gd name="connsiteY83" fmla="*/ 201786 h 1161397"/>
              <a:gd name="connsiteX84" fmla="*/ 6029542 w 6884912"/>
              <a:gd name="connsiteY84" fmla="*/ 210339 h 1161397"/>
              <a:gd name="connsiteX85" fmla="*/ 6290640 w 6884912"/>
              <a:gd name="connsiteY85" fmla="*/ 167441 h 1161397"/>
              <a:gd name="connsiteX86" fmla="*/ 6380420 w 6884912"/>
              <a:gd name="connsiteY86" fmla="*/ 173195 h 1161397"/>
              <a:gd name="connsiteX87" fmla="*/ 6507891 w 6884912"/>
              <a:gd name="connsiteY87" fmla="*/ 118474 h 1161397"/>
              <a:gd name="connsiteX88" fmla="*/ 6571807 w 6884912"/>
              <a:gd name="connsiteY88" fmla="*/ 98636 h 1161397"/>
              <a:gd name="connsiteX89" fmla="*/ 6671880 w 6884912"/>
              <a:gd name="connsiteY89" fmla="*/ 82931 h 1161397"/>
              <a:gd name="connsiteX90" fmla="*/ 6702266 w 6884912"/>
              <a:gd name="connsiteY90" fmla="*/ 75470 h 1161397"/>
              <a:gd name="connsiteX91" fmla="*/ 6845802 w 6884912"/>
              <a:gd name="connsiteY91" fmla="*/ 24496 h 1161397"/>
              <a:gd name="connsiteX92" fmla="*/ 6884912 w 6884912"/>
              <a:gd name="connsiteY92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55512 w 6884912"/>
              <a:gd name="connsiteY7" fmla="*/ 1036593 h 1161397"/>
              <a:gd name="connsiteX8" fmla="*/ 601644 w 6884912"/>
              <a:gd name="connsiteY8" fmla="*/ 1003997 h 1161397"/>
              <a:gd name="connsiteX9" fmla="*/ 673197 w 6884912"/>
              <a:gd name="connsiteY9" fmla="*/ 1010060 h 1161397"/>
              <a:gd name="connsiteX10" fmla="*/ 723108 w 6884912"/>
              <a:gd name="connsiteY10" fmla="*/ 980081 h 1161397"/>
              <a:gd name="connsiteX11" fmla="*/ 797699 w 6884912"/>
              <a:gd name="connsiteY11" fmla="*/ 931362 h 1161397"/>
              <a:gd name="connsiteX12" fmla="*/ 843359 w 6884912"/>
              <a:gd name="connsiteY12" fmla="*/ 910894 h 1161397"/>
              <a:gd name="connsiteX13" fmla="*/ 965215 w 6884912"/>
              <a:gd name="connsiteY13" fmla="*/ 846701 h 1161397"/>
              <a:gd name="connsiteX14" fmla="*/ 1085080 w 6884912"/>
              <a:gd name="connsiteY14" fmla="*/ 776086 h 1161397"/>
              <a:gd name="connsiteX15" fmla="*/ 1131224 w 6884912"/>
              <a:gd name="connsiteY15" fmla="*/ 706160 h 1161397"/>
              <a:gd name="connsiteX16" fmla="*/ 1138051 w 6884912"/>
              <a:gd name="connsiteY16" fmla="*/ 702034 h 1161397"/>
              <a:gd name="connsiteX17" fmla="*/ 1158800 w 6884912"/>
              <a:gd name="connsiteY17" fmla="*/ 700004 h 1161397"/>
              <a:gd name="connsiteX18" fmla="*/ 1166947 w 6884912"/>
              <a:gd name="connsiteY18" fmla="*/ 700762 h 1161397"/>
              <a:gd name="connsiteX19" fmla="*/ 1178135 w 6884912"/>
              <a:gd name="connsiteY19" fmla="*/ 698631 h 1161397"/>
              <a:gd name="connsiteX20" fmla="*/ 1178301 w 6884912"/>
              <a:gd name="connsiteY20" fmla="*/ 698094 h 1161397"/>
              <a:gd name="connsiteX21" fmla="*/ 1188995 w 6884912"/>
              <a:gd name="connsiteY21" fmla="*/ 697048 h 1161397"/>
              <a:gd name="connsiteX22" fmla="*/ 1242716 w 6884912"/>
              <a:gd name="connsiteY22" fmla="*/ 698052 h 1161397"/>
              <a:gd name="connsiteX23" fmla="*/ 1299977 w 6884912"/>
              <a:gd name="connsiteY23" fmla="*/ 639196 h 1161397"/>
              <a:gd name="connsiteX24" fmla="*/ 1326190 w 6884912"/>
              <a:gd name="connsiteY24" fmla="*/ 625955 h 1161397"/>
              <a:gd name="connsiteX25" fmla="*/ 1339600 w 6884912"/>
              <a:gd name="connsiteY25" fmla="*/ 616295 h 1161397"/>
              <a:gd name="connsiteX26" fmla="*/ 1340054 w 6884912"/>
              <a:gd name="connsiteY26" fmla="*/ 614022 h 1161397"/>
              <a:gd name="connsiteX27" fmla="*/ 1391606 w 6884912"/>
              <a:gd name="connsiteY27" fmla="*/ 615229 h 1161397"/>
              <a:gd name="connsiteX28" fmla="*/ 1397565 w 6884912"/>
              <a:gd name="connsiteY28" fmla="*/ 611490 h 1161397"/>
              <a:gd name="connsiteX29" fmla="*/ 1432302 w 6884912"/>
              <a:gd name="connsiteY29" fmla="*/ 617267 h 1161397"/>
              <a:gd name="connsiteX30" fmla="*/ 1449644 w 6884912"/>
              <a:gd name="connsiteY30" fmla="*/ 617591 h 1161397"/>
              <a:gd name="connsiteX31" fmla="*/ 1455793 w 6884912"/>
              <a:gd name="connsiteY31" fmla="*/ 623174 h 1161397"/>
              <a:gd name="connsiteX32" fmla="*/ 1480758 w 6884912"/>
              <a:gd name="connsiteY32" fmla="*/ 620863 h 1161397"/>
              <a:gd name="connsiteX33" fmla="*/ 1483154 w 6884912"/>
              <a:gd name="connsiteY33" fmla="*/ 618527 h 1161397"/>
              <a:gd name="connsiteX34" fmla="*/ 1505495 w 6884912"/>
              <a:gd name="connsiteY34" fmla="*/ 624325 h 1161397"/>
              <a:gd name="connsiteX35" fmla="*/ 1592172 w 6884912"/>
              <a:gd name="connsiteY35" fmla="*/ 629819 h 1161397"/>
              <a:gd name="connsiteX36" fmla="*/ 1731986 w 6884912"/>
              <a:gd name="connsiteY36" fmla="*/ 589682 h 1161397"/>
              <a:gd name="connsiteX37" fmla="*/ 1940326 w 6884912"/>
              <a:gd name="connsiteY37" fmla="*/ 582611 h 1161397"/>
              <a:gd name="connsiteX38" fmla="*/ 2066980 w 6884912"/>
              <a:gd name="connsiteY38" fmla="*/ 550413 h 1161397"/>
              <a:gd name="connsiteX39" fmla="*/ 2352236 w 6884912"/>
              <a:gd name="connsiteY39" fmla="*/ 519602 h 1161397"/>
              <a:gd name="connsiteX40" fmla="*/ 2420791 w 6884912"/>
              <a:gd name="connsiteY40" fmla="*/ 492826 h 1161397"/>
              <a:gd name="connsiteX41" fmla="*/ 2489932 w 6884912"/>
              <a:gd name="connsiteY41" fmla="*/ 507864 h 1161397"/>
              <a:gd name="connsiteX42" fmla="*/ 2512917 w 6884912"/>
              <a:gd name="connsiteY42" fmla="*/ 489127 h 1161397"/>
              <a:gd name="connsiteX43" fmla="*/ 2516783 w 6884912"/>
              <a:gd name="connsiteY43" fmla="*/ 485473 h 1161397"/>
              <a:gd name="connsiteX44" fmla="*/ 2534360 w 6884912"/>
              <a:gd name="connsiteY44" fmla="*/ 480064 h 1161397"/>
              <a:gd name="connsiteX45" fmla="*/ 2536691 w 6884912"/>
              <a:gd name="connsiteY45" fmla="*/ 467018 h 1161397"/>
              <a:gd name="connsiteX46" fmla="*/ 2754324 w 6884912"/>
              <a:gd name="connsiteY46" fmla="*/ 424766 h 1161397"/>
              <a:gd name="connsiteX47" fmla="*/ 2848470 w 6884912"/>
              <a:gd name="connsiteY47" fmla="*/ 405966 h 1161397"/>
              <a:gd name="connsiteX48" fmla="*/ 2881772 w 6884912"/>
              <a:gd name="connsiteY48" fmla="*/ 387260 h 1161397"/>
              <a:gd name="connsiteX49" fmla="*/ 2929932 w 6884912"/>
              <a:gd name="connsiteY49" fmla="*/ 368912 h 1161397"/>
              <a:gd name="connsiteX50" fmla="*/ 3013020 w 6884912"/>
              <a:gd name="connsiteY50" fmla="*/ 327578 h 1161397"/>
              <a:gd name="connsiteX51" fmla="*/ 3127968 w 6884912"/>
              <a:gd name="connsiteY51" fmla="*/ 287613 h 1161397"/>
              <a:gd name="connsiteX52" fmla="*/ 3222191 w 6884912"/>
              <a:gd name="connsiteY52" fmla="*/ 307887 h 1161397"/>
              <a:gd name="connsiteX53" fmla="*/ 3227953 w 6884912"/>
              <a:gd name="connsiteY53" fmla="*/ 297650 h 1161397"/>
              <a:gd name="connsiteX54" fmla="*/ 3287859 w 6884912"/>
              <a:gd name="connsiteY54" fmla="*/ 287558 h 1161397"/>
              <a:gd name="connsiteX55" fmla="*/ 3510042 w 6884912"/>
              <a:gd name="connsiteY55" fmla="*/ 311820 h 1161397"/>
              <a:gd name="connsiteX56" fmla="*/ 3626773 w 6884912"/>
              <a:gd name="connsiteY56" fmla="*/ 290452 h 1161397"/>
              <a:gd name="connsiteX57" fmla="*/ 3666217 w 6884912"/>
              <a:gd name="connsiteY57" fmla="*/ 273255 h 1161397"/>
              <a:gd name="connsiteX58" fmla="*/ 3732427 w 6884912"/>
              <a:gd name="connsiteY58" fmla="*/ 245039 h 1161397"/>
              <a:gd name="connsiteX59" fmla="*/ 3777022 w 6884912"/>
              <a:gd name="connsiteY59" fmla="*/ 200276 h 1161397"/>
              <a:gd name="connsiteX60" fmla="*/ 3791246 w 6884912"/>
              <a:gd name="connsiteY60" fmla="*/ 189996 h 1161397"/>
              <a:gd name="connsiteX61" fmla="*/ 3819864 w 6884912"/>
              <a:gd name="connsiteY61" fmla="*/ 194605 h 1161397"/>
              <a:gd name="connsiteX62" fmla="*/ 3907640 w 6884912"/>
              <a:gd name="connsiteY62" fmla="*/ 207568 h 1161397"/>
              <a:gd name="connsiteX63" fmla="*/ 4013061 w 6884912"/>
              <a:gd name="connsiteY63" fmla="*/ 224874 h 1161397"/>
              <a:gd name="connsiteX64" fmla="*/ 4134285 w 6884912"/>
              <a:gd name="connsiteY64" fmla="*/ 235592 h 1161397"/>
              <a:gd name="connsiteX65" fmla="*/ 4220717 w 6884912"/>
              <a:gd name="connsiteY65" fmla="*/ 192946 h 1161397"/>
              <a:gd name="connsiteX66" fmla="*/ 4228802 w 6884912"/>
              <a:gd name="connsiteY66" fmla="*/ 201468 h 1161397"/>
              <a:gd name="connsiteX67" fmla="*/ 4424852 w 6884912"/>
              <a:gd name="connsiteY67" fmla="*/ 127591 h 1161397"/>
              <a:gd name="connsiteX68" fmla="*/ 4617330 w 6884912"/>
              <a:gd name="connsiteY68" fmla="*/ 111163 h 1161397"/>
              <a:gd name="connsiteX69" fmla="*/ 4730870 w 6884912"/>
              <a:gd name="connsiteY69" fmla="*/ 129432 h 1161397"/>
              <a:gd name="connsiteX70" fmla="*/ 4785037 w 6884912"/>
              <a:gd name="connsiteY70" fmla="*/ 161964 h 1161397"/>
              <a:gd name="connsiteX71" fmla="*/ 4844073 w 6884912"/>
              <a:gd name="connsiteY71" fmla="*/ 161768 h 1161397"/>
              <a:gd name="connsiteX72" fmla="*/ 4856454 w 6884912"/>
              <a:gd name="connsiteY72" fmla="*/ 130488 h 1161397"/>
              <a:gd name="connsiteX73" fmla="*/ 4920038 w 6884912"/>
              <a:gd name="connsiteY73" fmla="*/ 140418 h 1161397"/>
              <a:gd name="connsiteX74" fmla="*/ 5016639 w 6884912"/>
              <a:gd name="connsiteY74" fmla="*/ 158905 h 1161397"/>
              <a:gd name="connsiteX75" fmla="*/ 5072009 w 6884912"/>
              <a:gd name="connsiteY75" fmla="*/ 161502 h 1161397"/>
              <a:gd name="connsiteX76" fmla="*/ 5223626 w 6884912"/>
              <a:gd name="connsiteY76" fmla="*/ 177356 h 1161397"/>
              <a:gd name="connsiteX77" fmla="*/ 5467502 w 6884912"/>
              <a:gd name="connsiteY77" fmla="*/ 250963 h 1161397"/>
              <a:gd name="connsiteX78" fmla="*/ 5592395 w 6884912"/>
              <a:gd name="connsiteY78" fmla="*/ 265434 h 1161397"/>
              <a:gd name="connsiteX79" fmla="*/ 5613532 w 6884912"/>
              <a:gd name="connsiteY79" fmla="*/ 273379 h 1161397"/>
              <a:gd name="connsiteX80" fmla="*/ 5642173 w 6884912"/>
              <a:gd name="connsiteY80" fmla="*/ 266904 h 1161397"/>
              <a:gd name="connsiteX81" fmla="*/ 5756910 w 6884912"/>
              <a:gd name="connsiteY81" fmla="*/ 239211 h 1161397"/>
              <a:gd name="connsiteX82" fmla="*/ 5846667 w 6884912"/>
              <a:gd name="connsiteY82" fmla="*/ 201786 h 1161397"/>
              <a:gd name="connsiteX83" fmla="*/ 6029542 w 6884912"/>
              <a:gd name="connsiteY83" fmla="*/ 210339 h 1161397"/>
              <a:gd name="connsiteX84" fmla="*/ 6290640 w 6884912"/>
              <a:gd name="connsiteY84" fmla="*/ 167441 h 1161397"/>
              <a:gd name="connsiteX85" fmla="*/ 6380420 w 6884912"/>
              <a:gd name="connsiteY85" fmla="*/ 173195 h 1161397"/>
              <a:gd name="connsiteX86" fmla="*/ 6507891 w 6884912"/>
              <a:gd name="connsiteY86" fmla="*/ 118474 h 1161397"/>
              <a:gd name="connsiteX87" fmla="*/ 6571807 w 6884912"/>
              <a:gd name="connsiteY87" fmla="*/ 98636 h 1161397"/>
              <a:gd name="connsiteX88" fmla="*/ 6671880 w 6884912"/>
              <a:gd name="connsiteY88" fmla="*/ 82931 h 1161397"/>
              <a:gd name="connsiteX89" fmla="*/ 6702266 w 6884912"/>
              <a:gd name="connsiteY89" fmla="*/ 75470 h 1161397"/>
              <a:gd name="connsiteX90" fmla="*/ 6845802 w 6884912"/>
              <a:gd name="connsiteY90" fmla="*/ 24496 h 1161397"/>
              <a:gd name="connsiteX91" fmla="*/ 6884912 w 6884912"/>
              <a:gd name="connsiteY91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55512 w 6884912"/>
              <a:gd name="connsiteY7" fmla="*/ 1036593 h 1161397"/>
              <a:gd name="connsiteX8" fmla="*/ 519354 w 6884912"/>
              <a:gd name="connsiteY8" fmla="*/ 1038706 h 1161397"/>
              <a:gd name="connsiteX9" fmla="*/ 673197 w 6884912"/>
              <a:gd name="connsiteY9" fmla="*/ 1010060 h 1161397"/>
              <a:gd name="connsiteX10" fmla="*/ 723108 w 6884912"/>
              <a:gd name="connsiteY10" fmla="*/ 980081 h 1161397"/>
              <a:gd name="connsiteX11" fmla="*/ 797699 w 6884912"/>
              <a:gd name="connsiteY11" fmla="*/ 931362 h 1161397"/>
              <a:gd name="connsiteX12" fmla="*/ 843359 w 6884912"/>
              <a:gd name="connsiteY12" fmla="*/ 910894 h 1161397"/>
              <a:gd name="connsiteX13" fmla="*/ 965215 w 6884912"/>
              <a:gd name="connsiteY13" fmla="*/ 846701 h 1161397"/>
              <a:gd name="connsiteX14" fmla="*/ 1085080 w 6884912"/>
              <a:gd name="connsiteY14" fmla="*/ 776086 h 1161397"/>
              <a:gd name="connsiteX15" fmla="*/ 1131224 w 6884912"/>
              <a:gd name="connsiteY15" fmla="*/ 706160 h 1161397"/>
              <a:gd name="connsiteX16" fmla="*/ 1138051 w 6884912"/>
              <a:gd name="connsiteY16" fmla="*/ 702034 h 1161397"/>
              <a:gd name="connsiteX17" fmla="*/ 1158800 w 6884912"/>
              <a:gd name="connsiteY17" fmla="*/ 700004 h 1161397"/>
              <a:gd name="connsiteX18" fmla="*/ 1166947 w 6884912"/>
              <a:gd name="connsiteY18" fmla="*/ 700762 h 1161397"/>
              <a:gd name="connsiteX19" fmla="*/ 1178135 w 6884912"/>
              <a:gd name="connsiteY19" fmla="*/ 698631 h 1161397"/>
              <a:gd name="connsiteX20" fmla="*/ 1178301 w 6884912"/>
              <a:gd name="connsiteY20" fmla="*/ 698094 h 1161397"/>
              <a:gd name="connsiteX21" fmla="*/ 1188995 w 6884912"/>
              <a:gd name="connsiteY21" fmla="*/ 697048 h 1161397"/>
              <a:gd name="connsiteX22" fmla="*/ 1242716 w 6884912"/>
              <a:gd name="connsiteY22" fmla="*/ 698052 h 1161397"/>
              <a:gd name="connsiteX23" fmla="*/ 1299977 w 6884912"/>
              <a:gd name="connsiteY23" fmla="*/ 639196 h 1161397"/>
              <a:gd name="connsiteX24" fmla="*/ 1326190 w 6884912"/>
              <a:gd name="connsiteY24" fmla="*/ 625955 h 1161397"/>
              <a:gd name="connsiteX25" fmla="*/ 1339600 w 6884912"/>
              <a:gd name="connsiteY25" fmla="*/ 616295 h 1161397"/>
              <a:gd name="connsiteX26" fmla="*/ 1340054 w 6884912"/>
              <a:gd name="connsiteY26" fmla="*/ 614022 h 1161397"/>
              <a:gd name="connsiteX27" fmla="*/ 1391606 w 6884912"/>
              <a:gd name="connsiteY27" fmla="*/ 615229 h 1161397"/>
              <a:gd name="connsiteX28" fmla="*/ 1397565 w 6884912"/>
              <a:gd name="connsiteY28" fmla="*/ 611490 h 1161397"/>
              <a:gd name="connsiteX29" fmla="*/ 1432302 w 6884912"/>
              <a:gd name="connsiteY29" fmla="*/ 617267 h 1161397"/>
              <a:gd name="connsiteX30" fmla="*/ 1449644 w 6884912"/>
              <a:gd name="connsiteY30" fmla="*/ 617591 h 1161397"/>
              <a:gd name="connsiteX31" fmla="*/ 1455793 w 6884912"/>
              <a:gd name="connsiteY31" fmla="*/ 623174 h 1161397"/>
              <a:gd name="connsiteX32" fmla="*/ 1480758 w 6884912"/>
              <a:gd name="connsiteY32" fmla="*/ 620863 h 1161397"/>
              <a:gd name="connsiteX33" fmla="*/ 1483154 w 6884912"/>
              <a:gd name="connsiteY33" fmla="*/ 618527 h 1161397"/>
              <a:gd name="connsiteX34" fmla="*/ 1505495 w 6884912"/>
              <a:gd name="connsiteY34" fmla="*/ 624325 h 1161397"/>
              <a:gd name="connsiteX35" fmla="*/ 1592172 w 6884912"/>
              <a:gd name="connsiteY35" fmla="*/ 629819 h 1161397"/>
              <a:gd name="connsiteX36" fmla="*/ 1731986 w 6884912"/>
              <a:gd name="connsiteY36" fmla="*/ 589682 h 1161397"/>
              <a:gd name="connsiteX37" fmla="*/ 1940326 w 6884912"/>
              <a:gd name="connsiteY37" fmla="*/ 582611 h 1161397"/>
              <a:gd name="connsiteX38" fmla="*/ 2066980 w 6884912"/>
              <a:gd name="connsiteY38" fmla="*/ 550413 h 1161397"/>
              <a:gd name="connsiteX39" fmla="*/ 2352236 w 6884912"/>
              <a:gd name="connsiteY39" fmla="*/ 519602 h 1161397"/>
              <a:gd name="connsiteX40" fmla="*/ 2420791 w 6884912"/>
              <a:gd name="connsiteY40" fmla="*/ 492826 h 1161397"/>
              <a:gd name="connsiteX41" fmla="*/ 2489932 w 6884912"/>
              <a:gd name="connsiteY41" fmla="*/ 507864 h 1161397"/>
              <a:gd name="connsiteX42" fmla="*/ 2512917 w 6884912"/>
              <a:gd name="connsiteY42" fmla="*/ 489127 h 1161397"/>
              <a:gd name="connsiteX43" fmla="*/ 2516783 w 6884912"/>
              <a:gd name="connsiteY43" fmla="*/ 485473 h 1161397"/>
              <a:gd name="connsiteX44" fmla="*/ 2534360 w 6884912"/>
              <a:gd name="connsiteY44" fmla="*/ 480064 h 1161397"/>
              <a:gd name="connsiteX45" fmla="*/ 2536691 w 6884912"/>
              <a:gd name="connsiteY45" fmla="*/ 467018 h 1161397"/>
              <a:gd name="connsiteX46" fmla="*/ 2754324 w 6884912"/>
              <a:gd name="connsiteY46" fmla="*/ 424766 h 1161397"/>
              <a:gd name="connsiteX47" fmla="*/ 2848470 w 6884912"/>
              <a:gd name="connsiteY47" fmla="*/ 405966 h 1161397"/>
              <a:gd name="connsiteX48" fmla="*/ 2881772 w 6884912"/>
              <a:gd name="connsiteY48" fmla="*/ 387260 h 1161397"/>
              <a:gd name="connsiteX49" fmla="*/ 2929932 w 6884912"/>
              <a:gd name="connsiteY49" fmla="*/ 368912 h 1161397"/>
              <a:gd name="connsiteX50" fmla="*/ 3013020 w 6884912"/>
              <a:gd name="connsiteY50" fmla="*/ 327578 h 1161397"/>
              <a:gd name="connsiteX51" fmla="*/ 3127968 w 6884912"/>
              <a:gd name="connsiteY51" fmla="*/ 287613 h 1161397"/>
              <a:gd name="connsiteX52" fmla="*/ 3222191 w 6884912"/>
              <a:gd name="connsiteY52" fmla="*/ 307887 h 1161397"/>
              <a:gd name="connsiteX53" fmla="*/ 3227953 w 6884912"/>
              <a:gd name="connsiteY53" fmla="*/ 297650 h 1161397"/>
              <a:gd name="connsiteX54" fmla="*/ 3287859 w 6884912"/>
              <a:gd name="connsiteY54" fmla="*/ 287558 h 1161397"/>
              <a:gd name="connsiteX55" fmla="*/ 3510042 w 6884912"/>
              <a:gd name="connsiteY55" fmla="*/ 311820 h 1161397"/>
              <a:gd name="connsiteX56" fmla="*/ 3626773 w 6884912"/>
              <a:gd name="connsiteY56" fmla="*/ 290452 h 1161397"/>
              <a:gd name="connsiteX57" fmla="*/ 3666217 w 6884912"/>
              <a:gd name="connsiteY57" fmla="*/ 273255 h 1161397"/>
              <a:gd name="connsiteX58" fmla="*/ 3732427 w 6884912"/>
              <a:gd name="connsiteY58" fmla="*/ 245039 h 1161397"/>
              <a:gd name="connsiteX59" fmla="*/ 3777022 w 6884912"/>
              <a:gd name="connsiteY59" fmla="*/ 200276 h 1161397"/>
              <a:gd name="connsiteX60" fmla="*/ 3791246 w 6884912"/>
              <a:gd name="connsiteY60" fmla="*/ 189996 h 1161397"/>
              <a:gd name="connsiteX61" fmla="*/ 3819864 w 6884912"/>
              <a:gd name="connsiteY61" fmla="*/ 194605 h 1161397"/>
              <a:gd name="connsiteX62" fmla="*/ 3907640 w 6884912"/>
              <a:gd name="connsiteY62" fmla="*/ 207568 h 1161397"/>
              <a:gd name="connsiteX63" fmla="*/ 4013061 w 6884912"/>
              <a:gd name="connsiteY63" fmla="*/ 224874 h 1161397"/>
              <a:gd name="connsiteX64" fmla="*/ 4134285 w 6884912"/>
              <a:gd name="connsiteY64" fmla="*/ 235592 h 1161397"/>
              <a:gd name="connsiteX65" fmla="*/ 4220717 w 6884912"/>
              <a:gd name="connsiteY65" fmla="*/ 192946 h 1161397"/>
              <a:gd name="connsiteX66" fmla="*/ 4228802 w 6884912"/>
              <a:gd name="connsiteY66" fmla="*/ 201468 h 1161397"/>
              <a:gd name="connsiteX67" fmla="*/ 4424852 w 6884912"/>
              <a:gd name="connsiteY67" fmla="*/ 127591 h 1161397"/>
              <a:gd name="connsiteX68" fmla="*/ 4617330 w 6884912"/>
              <a:gd name="connsiteY68" fmla="*/ 111163 h 1161397"/>
              <a:gd name="connsiteX69" fmla="*/ 4730870 w 6884912"/>
              <a:gd name="connsiteY69" fmla="*/ 129432 h 1161397"/>
              <a:gd name="connsiteX70" fmla="*/ 4785037 w 6884912"/>
              <a:gd name="connsiteY70" fmla="*/ 161964 h 1161397"/>
              <a:gd name="connsiteX71" fmla="*/ 4844073 w 6884912"/>
              <a:gd name="connsiteY71" fmla="*/ 161768 h 1161397"/>
              <a:gd name="connsiteX72" fmla="*/ 4856454 w 6884912"/>
              <a:gd name="connsiteY72" fmla="*/ 130488 h 1161397"/>
              <a:gd name="connsiteX73" fmla="*/ 4920038 w 6884912"/>
              <a:gd name="connsiteY73" fmla="*/ 140418 h 1161397"/>
              <a:gd name="connsiteX74" fmla="*/ 5016639 w 6884912"/>
              <a:gd name="connsiteY74" fmla="*/ 158905 h 1161397"/>
              <a:gd name="connsiteX75" fmla="*/ 5072009 w 6884912"/>
              <a:gd name="connsiteY75" fmla="*/ 161502 h 1161397"/>
              <a:gd name="connsiteX76" fmla="*/ 5223626 w 6884912"/>
              <a:gd name="connsiteY76" fmla="*/ 177356 h 1161397"/>
              <a:gd name="connsiteX77" fmla="*/ 5467502 w 6884912"/>
              <a:gd name="connsiteY77" fmla="*/ 250963 h 1161397"/>
              <a:gd name="connsiteX78" fmla="*/ 5592395 w 6884912"/>
              <a:gd name="connsiteY78" fmla="*/ 265434 h 1161397"/>
              <a:gd name="connsiteX79" fmla="*/ 5613532 w 6884912"/>
              <a:gd name="connsiteY79" fmla="*/ 273379 h 1161397"/>
              <a:gd name="connsiteX80" fmla="*/ 5642173 w 6884912"/>
              <a:gd name="connsiteY80" fmla="*/ 266904 h 1161397"/>
              <a:gd name="connsiteX81" fmla="*/ 5756910 w 6884912"/>
              <a:gd name="connsiteY81" fmla="*/ 239211 h 1161397"/>
              <a:gd name="connsiteX82" fmla="*/ 5846667 w 6884912"/>
              <a:gd name="connsiteY82" fmla="*/ 201786 h 1161397"/>
              <a:gd name="connsiteX83" fmla="*/ 6029542 w 6884912"/>
              <a:gd name="connsiteY83" fmla="*/ 210339 h 1161397"/>
              <a:gd name="connsiteX84" fmla="*/ 6290640 w 6884912"/>
              <a:gd name="connsiteY84" fmla="*/ 167441 h 1161397"/>
              <a:gd name="connsiteX85" fmla="*/ 6380420 w 6884912"/>
              <a:gd name="connsiteY85" fmla="*/ 173195 h 1161397"/>
              <a:gd name="connsiteX86" fmla="*/ 6507891 w 6884912"/>
              <a:gd name="connsiteY86" fmla="*/ 118474 h 1161397"/>
              <a:gd name="connsiteX87" fmla="*/ 6571807 w 6884912"/>
              <a:gd name="connsiteY87" fmla="*/ 98636 h 1161397"/>
              <a:gd name="connsiteX88" fmla="*/ 6671880 w 6884912"/>
              <a:gd name="connsiteY88" fmla="*/ 82931 h 1161397"/>
              <a:gd name="connsiteX89" fmla="*/ 6702266 w 6884912"/>
              <a:gd name="connsiteY89" fmla="*/ 75470 h 1161397"/>
              <a:gd name="connsiteX90" fmla="*/ 6845802 w 6884912"/>
              <a:gd name="connsiteY90" fmla="*/ 24496 h 1161397"/>
              <a:gd name="connsiteX91" fmla="*/ 6884912 w 6884912"/>
              <a:gd name="connsiteY91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55512 w 6884912"/>
              <a:gd name="connsiteY7" fmla="*/ 1036593 h 1161397"/>
              <a:gd name="connsiteX8" fmla="*/ 519354 w 6884912"/>
              <a:gd name="connsiteY8" fmla="*/ 1038706 h 1161397"/>
              <a:gd name="connsiteX9" fmla="*/ 673197 w 6884912"/>
              <a:gd name="connsiteY9" fmla="*/ 1010060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178301 w 6884912"/>
              <a:gd name="connsiteY19" fmla="*/ 698094 h 1161397"/>
              <a:gd name="connsiteX20" fmla="*/ 1188995 w 6884912"/>
              <a:gd name="connsiteY20" fmla="*/ 697048 h 1161397"/>
              <a:gd name="connsiteX21" fmla="*/ 1242716 w 6884912"/>
              <a:gd name="connsiteY21" fmla="*/ 698052 h 1161397"/>
              <a:gd name="connsiteX22" fmla="*/ 1299977 w 6884912"/>
              <a:gd name="connsiteY22" fmla="*/ 639196 h 1161397"/>
              <a:gd name="connsiteX23" fmla="*/ 1326190 w 6884912"/>
              <a:gd name="connsiteY23" fmla="*/ 625955 h 1161397"/>
              <a:gd name="connsiteX24" fmla="*/ 1339600 w 6884912"/>
              <a:gd name="connsiteY24" fmla="*/ 616295 h 1161397"/>
              <a:gd name="connsiteX25" fmla="*/ 1340054 w 6884912"/>
              <a:gd name="connsiteY25" fmla="*/ 614022 h 1161397"/>
              <a:gd name="connsiteX26" fmla="*/ 1391606 w 6884912"/>
              <a:gd name="connsiteY26" fmla="*/ 615229 h 1161397"/>
              <a:gd name="connsiteX27" fmla="*/ 1397565 w 6884912"/>
              <a:gd name="connsiteY27" fmla="*/ 611490 h 1161397"/>
              <a:gd name="connsiteX28" fmla="*/ 1432302 w 6884912"/>
              <a:gd name="connsiteY28" fmla="*/ 617267 h 1161397"/>
              <a:gd name="connsiteX29" fmla="*/ 1449644 w 6884912"/>
              <a:gd name="connsiteY29" fmla="*/ 617591 h 1161397"/>
              <a:gd name="connsiteX30" fmla="*/ 1455793 w 6884912"/>
              <a:gd name="connsiteY30" fmla="*/ 623174 h 1161397"/>
              <a:gd name="connsiteX31" fmla="*/ 1480758 w 6884912"/>
              <a:gd name="connsiteY31" fmla="*/ 620863 h 1161397"/>
              <a:gd name="connsiteX32" fmla="*/ 1483154 w 6884912"/>
              <a:gd name="connsiteY32" fmla="*/ 618527 h 1161397"/>
              <a:gd name="connsiteX33" fmla="*/ 1505495 w 6884912"/>
              <a:gd name="connsiteY33" fmla="*/ 624325 h 1161397"/>
              <a:gd name="connsiteX34" fmla="*/ 1592172 w 6884912"/>
              <a:gd name="connsiteY34" fmla="*/ 629819 h 1161397"/>
              <a:gd name="connsiteX35" fmla="*/ 1731986 w 6884912"/>
              <a:gd name="connsiteY35" fmla="*/ 589682 h 1161397"/>
              <a:gd name="connsiteX36" fmla="*/ 1940326 w 6884912"/>
              <a:gd name="connsiteY36" fmla="*/ 582611 h 1161397"/>
              <a:gd name="connsiteX37" fmla="*/ 2066980 w 6884912"/>
              <a:gd name="connsiteY37" fmla="*/ 550413 h 1161397"/>
              <a:gd name="connsiteX38" fmla="*/ 2352236 w 6884912"/>
              <a:gd name="connsiteY38" fmla="*/ 519602 h 1161397"/>
              <a:gd name="connsiteX39" fmla="*/ 2420791 w 6884912"/>
              <a:gd name="connsiteY39" fmla="*/ 492826 h 1161397"/>
              <a:gd name="connsiteX40" fmla="*/ 2489932 w 6884912"/>
              <a:gd name="connsiteY40" fmla="*/ 507864 h 1161397"/>
              <a:gd name="connsiteX41" fmla="*/ 2512917 w 6884912"/>
              <a:gd name="connsiteY41" fmla="*/ 489127 h 1161397"/>
              <a:gd name="connsiteX42" fmla="*/ 2516783 w 6884912"/>
              <a:gd name="connsiteY42" fmla="*/ 485473 h 1161397"/>
              <a:gd name="connsiteX43" fmla="*/ 2534360 w 6884912"/>
              <a:gd name="connsiteY43" fmla="*/ 480064 h 1161397"/>
              <a:gd name="connsiteX44" fmla="*/ 2536691 w 6884912"/>
              <a:gd name="connsiteY44" fmla="*/ 467018 h 1161397"/>
              <a:gd name="connsiteX45" fmla="*/ 2754324 w 6884912"/>
              <a:gd name="connsiteY45" fmla="*/ 424766 h 1161397"/>
              <a:gd name="connsiteX46" fmla="*/ 2848470 w 6884912"/>
              <a:gd name="connsiteY46" fmla="*/ 405966 h 1161397"/>
              <a:gd name="connsiteX47" fmla="*/ 2881772 w 6884912"/>
              <a:gd name="connsiteY47" fmla="*/ 387260 h 1161397"/>
              <a:gd name="connsiteX48" fmla="*/ 2929932 w 6884912"/>
              <a:gd name="connsiteY48" fmla="*/ 368912 h 1161397"/>
              <a:gd name="connsiteX49" fmla="*/ 3013020 w 6884912"/>
              <a:gd name="connsiteY49" fmla="*/ 327578 h 1161397"/>
              <a:gd name="connsiteX50" fmla="*/ 3127968 w 6884912"/>
              <a:gd name="connsiteY50" fmla="*/ 287613 h 1161397"/>
              <a:gd name="connsiteX51" fmla="*/ 3222191 w 6884912"/>
              <a:gd name="connsiteY51" fmla="*/ 307887 h 1161397"/>
              <a:gd name="connsiteX52" fmla="*/ 3227953 w 6884912"/>
              <a:gd name="connsiteY52" fmla="*/ 297650 h 1161397"/>
              <a:gd name="connsiteX53" fmla="*/ 3287859 w 6884912"/>
              <a:gd name="connsiteY53" fmla="*/ 287558 h 1161397"/>
              <a:gd name="connsiteX54" fmla="*/ 3510042 w 6884912"/>
              <a:gd name="connsiteY54" fmla="*/ 311820 h 1161397"/>
              <a:gd name="connsiteX55" fmla="*/ 3626773 w 6884912"/>
              <a:gd name="connsiteY55" fmla="*/ 290452 h 1161397"/>
              <a:gd name="connsiteX56" fmla="*/ 3666217 w 6884912"/>
              <a:gd name="connsiteY56" fmla="*/ 273255 h 1161397"/>
              <a:gd name="connsiteX57" fmla="*/ 3732427 w 6884912"/>
              <a:gd name="connsiteY57" fmla="*/ 245039 h 1161397"/>
              <a:gd name="connsiteX58" fmla="*/ 3777022 w 6884912"/>
              <a:gd name="connsiteY58" fmla="*/ 200276 h 1161397"/>
              <a:gd name="connsiteX59" fmla="*/ 3791246 w 6884912"/>
              <a:gd name="connsiteY59" fmla="*/ 189996 h 1161397"/>
              <a:gd name="connsiteX60" fmla="*/ 3819864 w 6884912"/>
              <a:gd name="connsiteY60" fmla="*/ 194605 h 1161397"/>
              <a:gd name="connsiteX61" fmla="*/ 3907640 w 6884912"/>
              <a:gd name="connsiteY61" fmla="*/ 207568 h 1161397"/>
              <a:gd name="connsiteX62" fmla="*/ 4013061 w 6884912"/>
              <a:gd name="connsiteY62" fmla="*/ 224874 h 1161397"/>
              <a:gd name="connsiteX63" fmla="*/ 4134285 w 6884912"/>
              <a:gd name="connsiteY63" fmla="*/ 235592 h 1161397"/>
              <a:gd name="connsiteX64" fmla="*/ 4220717 w 6884912"/>
              <a:gd name="connsiteY64" fmla="*/ 192946 h 1161397"/>
              <a:gd name="connsiteX65" fmla="*/ 4228802 w 6884912"/>
              <a:gd name="connsiteY65" fmla="*/ 201468 h 1161397"/>
              <a:gd name="connsiteX66" fmla="*/ 4424852 w 6884912"/>
              <a:gd name="connsiteY66" fmla="*/ 127591 h 1161397"/>
              <a:gd name="connsiteX67" fmla="*/ 4617330 w 6884912"/>
              <a:gd name="connsiteY67" fmla="*/ 111163 h 1161397"/>
              <a:gd name="connsiteX68" fmla="*/ 4730870 w 6884912"/>
              <a:gd name="connsiteY68" fmla="*/ 129432 h 1161397"/>
              <a:gd name="connsiteX69" fmla="*/ 4785037 w 6884912"/>
              <a:gd name="connsiteY69" fmla="*/ 161964 h 1161397"/>
              <a:gd name="connsiteX70" fmla="*/ 4844073 w 6884912"/>
              <a:gd name="connsiteY70" fmla="*/ 161768 h 1161397"/>
              <a:gd name="connsiteX71" fmla="*/ 4856454 w 6884912"/>
              <a:gd name="connsiteY71" fmla="*/ 130488 h 1161397"/>
              <a:gd name="connsiteX72" fmla="*/ 4920038 w 6884912"/>
              <a:gd name="connsiteY72" fmla="*/ 140418 h 1161397"/>
              <a:gd name="connsiteX73" fmla="*/ 5016639 w 6884912"/>
              <a:gd name="connsiteY73" fmla="*/ 158905 h 1161397"/>
              <a:gd name="connsiteX74" fmla="*/ 5072009 w 6884912"/>
              <a:gd name="connsiteY74" fmla="*/ 161502 h 1161397"/>
              <a:gd name="connsiteX75" fmla="*/ 5223626 w 6884912"/>
              <a:gd name="connsiteY75" fmla="*/ 177356 h 1161397"/>
              <a:gd name="connsiteX76" fmla="*/ 5467502 w 6884912"/>
              <a:gd name="connsiteY76" fmla="*/ 250963 h 1161397"/>
              <a:gd name="connsiteX77" fmla="*/ 5592395 w 6884912"/>
              <a:gd name="connsiteY77" fmla="*/ 265434 h 1161397"/>
              <a:gd name="connsiteX78" fmla="*/ 5613532 w 6884912"/>
              <a:gd name="connsiteY78" fmla="*/ 273379 h 1161397"/>
              <a:gd name="connsiteX79" fmla="*/ 5642173 w 6884912"/>
              <a:gd name="connsiteY79" fmla="*/ 266904 h 1161397"/>
              <a:gd name="connsiteX80" fmla="*/ 5756910 w 6884912"/>
              <a:gd name="connsiteY80" fmla="*/ 239211 h 1161397"/>
              <a:gd name="connsiteX81" fmla="*/ 5846667 w 6884912"/>
              <a:gd name="connsiteY81" fmla="*/ 201786 h 1161397"/>
              <a:gd name="connsiteX82" fmla="*/ 6029542 w 6884912"/>
              <a:gd name="connsiteY82" fmla="*/ 210339 h 1161397"/>
              <a:gd name="connsiteX83" fmla="*/ 6290640 w 6884912"/>
              <a:gd name="connsiteY83" fmla="*/ 167441 h 1161397"/>
              <a:gd name="connsiteX84" fmla="*/ 6380420 w 6884912"/>
              <a:gd name="connsiteY84" fmla="*/ 173195 h 1161397"/>
              <a:gd name="connsiteX85" fmla="*/ 6507891 w 6884912"/>
              <a:gd name="connsiteY85" fmla="*/ 118474 h 1161397"/>
              <a:gd name="connsiteX86" fmla="*/ 6571807 w 6884912"/>
              <a:gd name="connsiteY86" fmla="*/ 98636 h 1161397"/>
              <a:gd name="connsiteX87" fmla="*/ 6671880 w 6884912"/>
              <a:gd name="connsiteY87" fmla="*/ 82931 h 1161397"/>
              <a:gd name="connsiteX88" fmla="*/ 6702266 w 6884912"/>
              <a:gd name="connsiteY88" fmla="*/ 75470 h 1161397"/>
              <a:gd name="connsiteX89" fmla="*/ 6845802 w 6884912"/>
              <a:gd name="connsiteY89" fmla="*/ 24496 h 1161397"/>
              <a:gd name="connsiteX90" fmla="*/ 6884912 w 6884912"/>
              <a:gd name="connsiteY90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55512 w 6884912"/>
              <a:gd name="connsiteY7" fmla="*/ 1036593 h 1161397"/>
              <a:gd name="connsiteX8" fmla="*/ 519354 w 6884912"/>
              <a:gd name="connsiteY8" fmla="*/ 1038706 h 1161397"/>
              <a:gd name="connsiteX9" fmla="*/ 673197 w 6884912"/>
              <a:gd name="connsiteY9" fmla="*/ 1010060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188995 w 6884912"/>
              <a:gd name="connsiteY19" fmla="*/ 697048 h 1161397"/>
              <a:gd name="connsiteX20" fmla="*/ 1242716 w 6884912"/>
              <a:gd name="connsiteY20" fmla="*/ 698052 h 1161397"/>
              <a:gd name="connsiteX21" fmla="*/ 1299977 w 6884912"/>
              <a:gd name="connsiteY21" fmla="*/ 639196 h 1161397"/>
              <a:gd name="connsiteX22" fmla="*/ 1326190 w 6884912"/>
              <a:gd name="connsiteY22" fmla="*/ 625955 h 1161397"/>
              <a:gd name="connsiteX23" fmla="*/ 1339600 w 6884912"/>
              <a:gd name="connsiteY23" fmla="*/ 616295 h 1161397"/>
              <a:gd name="connsiteX24" fmla="*/ 1340054 w 6884912"/>
              <a:gd name="connsiteY24" fmla="*/ 614022 h 1161397"/>
              <a:gd name="connsiteX25" fmla="*/ 1391606 w 6884912"/>
              <a:gd name="connsiteY25" fmla="*/ 615229 h 1161397"/>
              <a:gd name="connsiteX26" fmla="*/ 1397565 w 6884912"/>
              <a:gd name="connsiteY26" fmla="*/ 611490 h 1161397"/>
              <a:gd name="connsiteX27" fmla="*/ 1432302 w 6884912"/>
              <a:gd name="connsiteY27" fmla="*/ 617267 h 1161397"/>
              <a:gd name="connsiteX28" fmla="*/ 1449644 w 6884912"/>
              <a:gd name="connsiteY28" fmla="*/ 617591 h 1161397"/>
              <a:gd name="connsiteX29" fmla="*/ 1455793 w 6884912"/>
              <a:gd name="connsiteY29" fmla="*/ 623174 h 1161397"/>
              <a:gd name="connsiteX30" fmla="*/ 1480758 w 6884912"/>
              <a:gd name="connsiteY30" fmla="*/ 620863 h 1161397"/>
              <a:gd name="connsiteX31" fmla="*/ 1483154 w 6884912"/>
              <a:gd name="connsiteY31" fmla="*/ 618527 h 1161397"/>
              <a:gd name="connsiteX32" fmla="*/ 1505495 w 6884912"/>
              <a:gd name="connsiteY32" fmla="*/ 624325 h 1161397"/>
              <a:gd name="connsiteX33" fmla="*/ 1592172 w 6884912"/>
              <a:gd name="connsiteY33" fmla="*/ 629819 h 1161397"/>
              <a:gd name="connsiteX34" fmla="*/ 1731986 w 6884912"/>
              <a:gd name="connsiteY34" fmla="*/ 589682 h 1161397"/>
              <a:gd name="connsiteX35" fmla="*/ 1940326 w 6884912"/>
              <a:gd name="connsiteY35" fmla="*/ 582611 h 1161397"/>
              <a:gd name="connsiteX36" fmla="*/ 2066980 w 6884912"/>
              <a:gd name="connsiteY36" fmla="*/ 550413 h 1161397"/>
              <a:gd name="connsiteX37" fmla="*/ 2352236 w 6884912"/>
              <a:gd name="connsiteY37" fmla="*/ 519602 h 1161397"/>
              <a:gd name="connsiteX38" fmla="*/ 2420791 w 6884912"/>
              <a:gd name="connsiteY38" fmla="*/ 492826 h 1161397"/>
              <a:gd name="connsiteX39" fmla="*/ 2489932 w 6884912"/>
              <a:gd name="connsiteY39" fmla="*/ 507864 h 1161397"/>
              <a:gd name="connsiteX40" fmla="*/ 2512917 w 6884912"/>
              <a:gd name="connsiteY40" fmla="*/ 489127 h 1161397"/>
              <a:gd name="connsiteX41" fmla="*/ 2516783 w 6884912"/>
              <a:gd name="connsiteY41" fmla="*/ 485473 h 1161397"/>
              <a:gd name="connsiteX42" fmla="*/ 2534360 w 6884912"/>
              <a:gd name="connsiteY42" fmla="*/ 480064 h 1161397"/>
              <a:gd name="connsiteX43" fmla="*/ 2536691 w 6884912"/>
              <a:gd name="connsiteY43" fmla="*/ 467018 h 1161397"/>
              <a:gd name="connsiteX44" fmla="*/ 2754324 w 6884912"/>
              <a:gd name="connsiteY44" fmla="*/ 424766 h 1161397"/>
              <a:gd name="connsiteX45" fmla="*/ 2848470 w 6884912"/>
              <a:gd name="connsiteY45" fmla="*/ 405966 h 1161397"/>
              <a:gd name="connsiteX46" fmla="*/ 2881772 w 6884912"/>
              <a:gd name="connsiteY46" fmla="*/ 387260 h 1161397"/>
              <a:gd name="connsiteX47" fmla="*/ 2929932 w 6884912"/>
              <a:gd name="connsiteY47" fmla="*/ 368912 h 1161397"/>
              <a:gd name="connsiteX48" fmla="*/ 3013020 w 6884912"/>
              <a:gd name="connsiteY48" fmla="*/ 327578 h 1161397"/>
              <a:gd name="connsiteX49" fmla="*/ 3127968 w 6884912"/>
              <a:gd name="connsiteY49" fmla="*/ 287613 h 1161397"/>
              <a:gd name="connsiteX50" fmla="*/ 3222191 w 6884912"/>
              <a:gd name="connsiteY50" fmla="*/ 307887 h 1161397"/>
              <a:gd name="connsiteX51" fmla="*/ 3227953 w 6884912"/>
              <a:gd name="connsiteY51" fmla="*/ 297650 h 1161397"/>
              <a:gd name="connsiteX52" fmla="*/ 3287859 w 6884912"/>
              <a:gd name="connsiteY52" fmla="*/ 287558 h 1161397"/>
              <a:gd name="connsiteX53" fmla="*/ 3510042 w 6884912"/>
              <a:gd name="connsiteY53" fmla="*/ 311820 h 1161397"/>
              <a:gd name="connsiteX54" fmla="*/ 3626773 w 6884912"/>
              <a:gd name="connsiteY54" fmla="*/ 290452 h 1161397"/>
              <a:gd name="connsiteX55" fmla="*/ 3666217 w 6884912"/>
              <a:gd name="connsiteY55" fmla="*/ 273255 h 1161397"/>
              <a:gd name="connsiteX56" fmla="*/ 3732427 w 6884912"/>
              <a:gd name="connsiteY56" fmla="*/ 245039 h 1161397"/>
              <a:gd name="connsiteX57" fmla="*/ 3777022 w 6884912"/>
              <a:gd name="connsiteY57" fmla="*/ 200276 h 1161397"/>
              <a:gd name="connsiteX58" fmla="*/ 3791246 w 6884912"/>
              <a:gd name="connsiteY58" fmla="*/ 189996 h 1161397"/>
              <a:gd name="connsiteX59" fmla="*/ 3819864 w 6884912"/>
              <a:gd name="connsiteY59" fmla="*/ 194605 h 1161397"/>
              <a:gd name="connsiteX60" fmla="*/ 3907640 w 6884912"/>
              <a:gd name="connsiteY60" fmla="*/ 207568 h 1161397"/>
              <a:gd name="connsiteX61" fmla="*/ 4013061 w 6884912"/>
              <a:gd name="connsiteY61" fmla="*/ 224874 h 1161397"/>
              <a:gd name="connsiteX62" fmla="*/ 4134285 w 6884912"/>
              <a:gd name="connsiteY62" fmla="*/ 235592 h 1161397"/>
              <a:gd name="connsiteX63" fmla="*/ 4220717 w 6884912"/>
              <a:gd name="connsiteY63" fmla="*/ 192946 h 1161397"/>
              <a:gd name="connsiteX64" fmla="*/ 4228802 w 6884912"/>
              <a:gd name="connsiteY64" fmla="*/ 201468 h 1161397"/>
              <a:gd name="connsiteX65" fmla="*/ 4424852 w 6884912"/>
              <a:gd name="connsiteY65" fmla="*/ 127591 h 1161397"/>
              <a:gd name="connsiteX66" fmla="*/ 4617330 w 6884912"/>
              <a:gd name="connsiteY66" fmla="*/ 111163 h 1161397"/>
              <a:gd name="connsiteX67" fmla="*/ 4730870 w 6884912"/>
              <a:gd name="connsiteY67" fmla="*/ 129432 h 1161397"/>
              <a:gd name="connsiteX68" fmla="*/ 4785037 w 6884912"/>
              <a:gd name="connsiteY68" fmla="*/ 161964 h 1161397"/>
              <a:gd name="connsiteX69" fmla="*/ 4844073 w 6884912"/>
              <a:gd name="connsiteY69" fmla="*/ 161768 h 1161397"/>
              <a:gd name="connsiteX70" fmla="*/ 4856454 w 6884912"/>
              <a:gd name="connsiteY70" fmla="*/ 130488 h 1161397"/>
              <a:gd name="connsiteX71" fmla="*/ 4920038 w 6884912"/>
              <a:gd name="connsiteY71" fmla="*/ 140418 h 1161397"/>
              <a:gd name="connsiteX72" fmla="*/ 5016639 w 6884912"/>
              <a:gd name="connsiteY72" fmla="*/ 158905 h 1161397"/>
              <a:gd name="connsiteX73" fmla="*/ 5072009 w 6884912"/>
              <a:gd name="connsiteY73" fmla="*/ 161502 h 1161397"/>
              <a:gd name="connsiteX74" fmla="*/ 5223626 w 6884912"/>
              <a:gd name="connsiteY74" fmla="*/ 177356 h 1161397"/>
              <a:gd name="connsiteX75" fmla="*/ 5467502 w 6884912"/>
              <a:gd name="connsiteY75" fmla="*/ 250963 h 1161397"/>
              <a:gd name="connsiteX76" fmla="*/ 5592395 w 6884912"/>
              <a:gd name="connsiteY76" fmla="*/ 265434 h 1161397"/>
              <a:gd name="connsiteX77" fmla="*/ 5613532 w 6884912"/>
              <a:gd name="connsiteY77" fmla="*/ 273379 h 1161397"/>
              <a:gd name="connsiteX78" fmla="*/ 5642173 w 6884912"/>
              <a:gd name="connsiteY78" fmla="*/ 266904 h 1161397"/>
              <a:gd name="connsiteX79" fmla="*/ 5756910 w 6884912"/>
              <a:gd name="connsiteY79" fmla="*/ 239211 h 1161397"/>
              <a:gd name="connsiteX80" fmla="*/ 5846667 w 6884912"/>
              <a:gd name="connsiteY80" fmla="*/ 201786 h 1161397"/>
              <a:gd name="connsiteX81" fmla="*/ 6029542 w 6884912"/>
              <a:gd name="connsiteY81" fmla="*/ 210339 h 1161397"/>
              <a:gd name="connsiteX82" fmla="*/ 6290640 w 6884912"/>
              <a:gd name="connsiteY82" fmla="*/ 167441 h 1161397"/>
              <a:gd name="connsiteX83" fmla="*/ 6380420 w 6884912"/>
              <a:gd name="connsiteY83" fmla="*/ 173195 h 1161397"/>
              <a:gd name="connsiteX84" fmla="*/ 6507891 w 6884912"/>
              <a:gd name="connsiteY84" fmla="*/ 118474 h 1161397"/>
              <a:gd name="connsiteX85" fmla="*/ 6571807 w 6884912"/>
              <a:gd name="connsiteY85" fmla="*/ 98636 h 1161397"/>
              <a:gd name="connsiteX86" fmla="*/ 6671880 w 6884912"/>
              <a:gd name="connsiteY86" fmla="*/ 82931 h 1161397"/>
              <a:gd name="connsiteX87" fmla="*/ 6702266 w 6884912"/>
              <a:gd name="connsiteY87" fmla="*/ 75470 h 1161397"/>
              <a:gd name="connsiteX88" fmla="*/ 6845802 w 6884912"/>
              <a:gd name="connsiteY88" fmla="*/ 24496 h 1161397"/>
              <a:gd name="connsiteX89" fmla="*/ 6884912 w 6884912"/>
              <a:gd name="connsiteY89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55512 w 6884912"/>
              <a:gd name="connsiteY7" fmla="*/ 1036593 h 1161397"/>
              <a:gd name="connsiteX8" fmla="*/ 519354 w 6884912"/>
              <a:gd name="connsiteY8" fmla="*/ 1038706 h 1161397"/>
              <a:gd name="connsiteX9" fmla="*/ 673197 w 6884912"/>
              <a:gd name="connsiteY9" fmla="*/ 1010060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188995 w 6884912"/>
              <a:gd name="connsiteY19" fmla="*/ 697048 h 1161397"/>
              <a:gd name="connsiteX20" fmla="*/ 1299977 w 6884912"/>
              <a:gd name="connsiteY20" fmla="*/ 639196 h 1161397"/>
              <a:gd name="connsiteX21" fmla="*/ 1326190 w 6884912"/>
              <a:gd name="connsiteY21" fmla="*/ 625955 h 1161397"/>
              <a:gd name="connsiteX22" fmla="*/ 1339600 w 6884912"/>
              <a:gd name="connsiteY22" fmla="*/ 616295 h 1161397"/>
              <a:gd name="connsiteX23" fmla="*/ 1340054 w 6884912"/>
              <a:gd name="connsiteY23" fmla="*/ 614022 h 1161397"/>
              <a:gd name="connsiteX24" fmla="*/ 1391606 w 6884912"/>
              <a:gd name="connsiteY24" fmla="*/ 615229 h 1161397"/>
              <a:gd name="connsiteX25" fmla="*/ 1397565 w 6884912"/>
              <a:gd name="connsiteY25" fmla="*/ 611490 h 1161397"/>
              <a:gd name="connsiteX26" fmla="*/ 1432302 w 6884912"/>
              <a:gd name="connsiteY26" fmla="*/ 617267 h 1161397"/>
              <a:gd name="connsiteX27" fmla="*/ 1449644 w 6884912"/>
              <a:gd name="connsiteY27" fmla="*/ 617591 h 1161397"/>
              <a:gd name="connsiteX28" fmla="*/ 1455793 w 6884912"/>
              <a:gd name="connsiteY28" fmla="*/ 623174 h 1161397"/>
              <a:gd name="connsiteX29" fmla="*/ 1480758 w 6884912"/>
              <a:gd name="connsiteY29" fmla="*/ 620863 h 1161397"/>
              <a:gd name="connsiteX30" fmla="*/ 1483154 w 6884912"/>
              <a:gd name="connsiteY30" fmla="*/ 618527 h 1161397"/>
              <a:gd name="connsiteX31" fmla="*/ 1505495 w 6884912"/>
              <a:gd name="connsiteY31" fmla="*/ 624325 h 1161397"/>
              <a:gd name="connsiteX32" fmla="*/ 1592172 w 6884912"/>
              <a:gd name="connsiteY32" fmla="*/ 629819 h 1161397"/>
              <a:gd name="connsiteX33" fmla="*/ 1731986 w 6884912"/>
              <a:gd name="connsiteY33" fmla="*/ 589682 h 1161397"/>
              <a:gd name="connsiteX34" fmla="*/ 1940326 w 6884912"/>
              <a:gd name="connsiteY34" fmla="*/ 582611 h 1161397"/>
              <a:gd name="connsiteX35" fmla="*/ 2066980 w 6884912"/>
              <a:gd name="connsiteY35" fmla="*/ 550413 h 1161397"/>
              <a:gd name="connsiteX36" fmla="*/ 2352236 w 6884912"/>
              <a:gd name="connsiteY36" fmla="*/ 519602 h 1161397"/>
              <a:gd name="connsiteX37" fmla="*/ 2420791 w 6884912"/>
              <a:gd name="connsiteY37" fmla="*/ 492826 h 1161397"/>
              <a:gd name="connsiteX38" fmla="*/ 2489932 w 6884912"/>
              <a:gd name="connsiteY38" fmla="*/ 507864 h 1161397"/>
              <a:gd name="connsiteX39" fmla="*/ 2512917 w 6884912"/>
              <a:gd name="connsiteY39" fmla="*/ 489127 h 1161397"/>
              <a:gd name="connsiteX40" fmla="*/ 2516783 w 6884912"/>
              <a:gd name="connsiteY40" fmla="*/ 485473 h 1161397"/>
              <a:gd name="connsiteX41" fmla="*/ 2534360 w 6884912"/>
              <a:gd name="connsiteY41" fmla="*/ 480064 h 1161397"/>
              <a:gd name="connsiteX42" fmla="*/ 2536691 w 6884912"/>
              <a:gd name="connsiteY42" fmla="*/ 467018 h 1161397"/>
              <a:gd name="connsiteX43" fmla="*/ 2754324 w 6884912"/>
              <a:gd name="connsiteY43" fmla="*/ 424766 h 1161397"/>
              <a:gd name="connsiteX44" fmla="*/ 2848470 w 6884912"/>
              <a:gd name="connsiteY44" fmla="*/ 405966 h 1161397"/>
              <a:gd name="connsiteX45" fmla="*/ 2881772 w 6884912"/>
              <a:gd name="connsiteY45" fmla="*/ 387260 h 1161397"/>
              <a:gd name="connsiteX46" fmla="*/ 2929932 w 6884912"/>
              <a:gd name="connsiteY46" fmla="*/ 368912 h 1161397"/>
              <a:gd name="connsiteX47" fmla="*/ 3013020 w 6884912"/>
              <a:gd name="connsiteY47" fmla="*/ 327578 h 1161397"/>
              <a:gd name="connsiteX48" fmla="*/ 3127968 w 6884912"/>
              <a:gd name="connsiteY48" fmla="*/ 287613 h 1161397"/>
              <a:gd name="connsiteX49" fmla="*/ 3222191 w 6884912"/>
              <a:gd name="connsiteY49" fmla="*/ 307887 h 1161397"/>
              <a:gd name="connsiteX50" fmla="*/ 3227953 w 6884912"/>
              <a:gd name="connsiteY50" fmla="*/ 297650 h 1161397"/>
              <a:gd name="connsiteX51" fmla="*/ 3287859 w 6884912"/>
              <a:gd name="connsiteY51" fmla="*/ 287558 h 1161397"/>
              <a:gd name="connsiteX52" fmla="*/ 3510042 w 6884912"/>
              <a:gd name="connsiteY52" fmla="*/ 311820 h 1161397"/>
              <a:gd name="connsiteX53" fmla="*/ 3626773 w 6884912"/>
              <a:gd name="connsiteY53" fmla="*/ 290452 h 1161397"/>
              <a:gd name="connsiteX54" fmla="*/ 3666217 w 6884912"/>
              <a:gd name="connsiteY54" fmla="*/ 273255 h 1161397"/>
              <a:gd name="connsiteX55" fmla="*/ 3732427 w 6884912"/>
              <a:gd name="connsiteY55" fmla="*/ 245039 h 1161397"/>
              <a:gd name="connsiteX56" fmla="*/ 3777022 w 6884912"/>
              <a:gd name="connsiteY56" fmla="*/ 200276 h 1161397"/>
              <a:gd name="connsiteX57" fmla="*/ 3791246 w 6884912"/>
              <a:gd name="connsiteY57" fmla="*/ 189996 h 1161397"/>
              <a:gd name="connsiteX58" fmla="*/ 3819864 w 6884912"/>
              <a:gd name="connsiteY58" fmla="*/ 194605 h 1161397"/>
              <a:gd name="connsiteX59" fmla="*/ 3907640 w 6884912"/>
              <a:gd name="connsiteY59" fmla="*/ 207568 h 1161397"/>
              <a:gd name="connsiteX60" fmla="*/ 4013061 w 6884912"/>
              <a:gd name="connsiteY60" fmla="*/ 224874 h 1161397"/>
              <a:gd name="connsiteX61" fmla="*/ 4134285 w 6884912"/>
              <a:gd name="connsiteY61" fmla="*/ 235592 h 1161397"/>
              <a:gd name="connsiteX62" fmla="*/ 4220717 w 6884912"/>
              <a:gd name="connsiteY62" fmla="*/ 192946 h 1161397"/>
              <a:gd name="connsiteX63" fmla="*/ 4228802 w 6884912"/>
              <a:gd name="connsiteY63" fmla="*/ 201468 h 1161397"/>
              <a:gd name="connsiteX64" fmla="*/ 4424852 w 6884912"/>
              <a:gd name="connsiteY64" fmla="*/ 127591 h 1161397"/>
              <a:gd name="connsiteX65" fmla="*/ 4617330 w 6884912"/>
              <a:gd name="connsiteY65" fmla="*/ 111163 h 1161397"/>
              <a:gd name="connsiteX66" fmla="*/ 4730870 w 6884912"/>
              <a:gd name="connsiteY66" fmla="*/ 129432 h 1161397"/>
              <a:gd name="connsiteX67" fmla="*/ 4785037 w 6884912"/>
              <a:gd name="connsiteY67" fmla="*/ 161964 h 1161397"/>
              <a:gd name="connsiteX68" fmla="*/ 4844073 w 6884912"/>
              <a:gd name="connsiteY68" fmla="*/ 161768 h 1161397"/>
              <a:gd name="connsiteX69" fmla="*/ 4856454 w 6884912"/>
              <a:gd name="connsiteY69" fmla="*/ 130488 h 1161397"/>
              <a:gd name="connsiteX70" fmla="*/ 4920038 w 6884912"/>
              <a:gd name="connsiteY70" fmla="*/ 140418 h 1161397"/>
              <a:gd name="connsiteX71" fmla="*/ 5016639 w 6884912"/>
              <a:gd name="connsiteY71" fmla="*/ 158905 h 1161397"/>
              <a:gd name="connsiteX72" fmla="*/ 5072009 w 6884912"/>
              <a:gd name="connsiteY72" fmla="*/ 161502 h 1161397"/>
              <a:gd name="connsiteX73" fmla="*/ 5223626 w 6884912"/>
              <a:gd name="connsiteY73" fmla="*/ 177356 h 1161397"/>
              <a:gd name="connsiteX74" fmla="*/ 5467502 w 6884912"/>
              <a:gd name="connsiteY74" fmla="*/ 250963 h 1161397"/>
              <a:gd name="connsiteX75" fmla="*/ 5592395 w 6884912"/>
              <a:gd name="connsiteY75" fmla="*/ 265434 h 1161397"/>
              <a:gd name="connsiteX76" fmla="*/ 5613532 w 6884912"/>
              <a:gd name="connsiteY76" fmla="*/ 273379 h 1161397"/>
              <a:gd name="connsiteX77" fmla="*/ 5642173 w 6884912"/>
              <a:gd name="connsiteY77" fmla="*/ 266904 h 1161397"/>
              <a:gd name="connsiteX78" fmla="*/ 5756910 w 6884912"/>
              <a:gd name="connsiteY78" fmla="*/ 239211 h 1161397"/>
              <a:gd name="connsiteX79" fmla="*/ 5846667 w 6884912"/>
              <a:gd name="connsiteY79" fmla="*/ 201786 h 1161397"/>
              <a:gd name="connsiteX80" fmla="*/ 6029542 w 6884912"/>
              <a:gd name="connsiteY80" fmla="*/ 210339 h 1161397"/>
              <a:gd name="connsiteX81" fmla="*/ 6290640 w 6884912"/>
              <a:gd name="connsiteY81" fmla="*/ 167441 h 1161397"/>
              <a:gd name="connsiteX82" fmla="*/ 6380420 w 6884912"/>
              <a:gd name="connsiteY82" fmla="*/ 173195 h 1161397"/>
              <a:gd name="connsiteX83" fmla="*/ 6507891 w 6884912"/>
              <a:gd name="connsiteY83" fmla="*/ 118474 h 1161397"/>
              <a:gd name="connsiteX84" fmla="*/ 6571807 w 6884912"/>
              <a:gd name="connsiteY84" fmla="*/ 98636 h 1161397"/>
              <a:gd name="connsiteX85" fmla="*/ 6671880 w 6884912"/>
              <a:gd name="connsiteY85" fmla="*/ 82931 h 1161397"/>
              <a:gd name="connsiteX86" fmla="*/ 6702266 w 6884912"/>
              <a:gd name="connsiteY86" fmla="*/ 75470 h 1161397"/>
              <a:gd name="connsiteX87" fmla="*/ 6845802 w 6884912"/>
              <a:gd name="connsiteY87" fmla="*/ 24496 h 1161397"/>
              <a:gd name="connsiteX88" fmla="*/ 6884912 w 6884912"/>
              <a:gd name="connsiteY88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55512 w 6884912"/>
              <a:gd name="connsiteY7" fmla="*/ 1036593 h 1161397"/>
              <a:gd name="connsiteX8" fmla="*/ 519354 w 6884912"/>
              <a:gd name="connsiteY8" fmla="*/ 1038706 h 1161397"/>
              <a:gd name="connsiteX9" fmla="*/ 673197 w 6884912"/>
              <a:gd name="connsiteY9" fmla="*/ 1010060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188995 w 6884912"/>
              <a:gd name="connsiteY19" fmla="*/ 697048 h 1161397"/>
              <a:gd name="connsiteX20" fmla="*/ 1299977 w 6884912"/>
              <a:gd name="connsiteY20" fmla="*/ 639196 h 1161397"/>
              <a:gd name="connsiteX21" fmla="*/ 1326190 w 6884912"/>
              <a:gd name="connsiteY21" fmla="*/ 625955 h 1161397"/>
              <a:gd name="connsiteX22" fmla="*/ 1339600 w 6884912"/>
              <a:gd name="connsiteY22" fmla="*/ 616295 h 1161397"/>
              <a:gd name="connsiteX23" fmla="*/ 1391606 w 6884912"/>
              <a:gd name="connsiteY23" fmla="*/ 615229 h 1161397"/>
              <a:gd name="connsiteX24" fmla="*/ 1397565 w 6884912"/>
              <a:gd name="connsiteY24" fmla="*/ 611490 h 1161397"/>
              <a:gd name="connsiteX25" fmla="*/ 1432302 w 6884912"/>
              <a:gd name="connsiteY25" fmla="*/ 617267 h 1161397"/>
              <a:gd name="connsiteX26" fmla="*/ 1449644 w 6884912"/>
              <a:gd name="connsiteY26" fmla="*/ 617591 h 1161397"/>
              <a:gd name="connsiteX27" fmla="*/ 1455793 w 6884912"/>
              <a:gd name="connsiteY27" fmla="*/ 623174 h 1161397"/>
              <a:gd name="connsiteX28" fmla="*/ 1480758 w 6884912"/>
              <a:gd name="connsiteY28" fmla="*/ 620863 h 1161397"/>
              <a:gd name="connsiteX29" fmla="*/ 1483154 w 6884912"/>
              <a:gd name="connsiteY29" fmla="*/ 618527 h 1161397"/>
              <a:gd name="connsiteX30" fmla="*/ 1505495 w 6884912"/>
              <a:gd name="connsiteY30" fmla="*/ 624325 h 1161397"/>
              <a:gd name="connsiteX31" fmla="*/ 1592172 w 6884912"/>
              <a:gd name="connsiteY31" fmla="*/ 629819 h 1161397"/>
              <a:gd name="connsiteX32" fmla="*/ 1731986 w 6884912"/>
              <a:gd name="connsiteY32" fmla="*/ 589682 h 1161397"/>
              <a:gd name="connsiteX33" fmla="*/ 1940326 w 6884912"/>
              <a:gd name="connsiteY33" fmla="*/ 582611 h 1161397"/>
              <a:gd name="connsiteX34" fmla="*/ 2066980 w 6884912"/>
              <a:gd name="connsiteY34" fmla="*/ 550413 h 1161397"/>
              <a:gd name="connsiteX35" fmla="*/ 2352236 w 6884912"/>
              <a:gd name="connsiteY35" fmla="*/ 519602 h 1161397"/>
              <a:gd name="connsiteX36" fmla="*/ 2420791 w 6884912"/>
              <a:gd name="connsiteY36" fmla="*/ 492826 h 1161397"/>
              <a:gd name="connsiteX37" fmla="*/ 2489932 w 6884912"/>
              <a:gd name="connsiteY37" fmla="*/ 507864 h 1161397"/>
              <a:gd name="connsiteX38" fmla="*/ 2512917 w 6884912"/>
              <a:gd name="connsiteY38" fmla="*/ 489127 h 1161397"/>
              <a:gd name="connsiteX39" fmla="*/ 2516783 w 6884912"/>
              <a:gd name="connsiteY39" fmla="*/ 485473 h 1161397"/>
              <a:gd name="connsiteX40" fmla="*/ 2534360 w 6884912"/>
              <a:gd name="connsiteY40" fmla="*/ 480064 h 1161397"/>
              <a:gd name="connsiteX41" fmla="*/ 2536691 w 6884912"/>
              <a:gd name="connsiteY41" fmla="*/ 467018 h 1161397"/>
              <a:gd name="connsiteX42" fmla="*/ 2754324 w 6884912"/>
              <a:gd name="connsiteY42" fmla="*/ 424766 h 1161397"/>
              <a:gd name="connsiteX43" fmla="*/ 2848470 w 6884912"/>
              <a:gd name="connsiteY43" fmla="*/ 405966 h 1161397"/>
              <a:gd name="connsiteX44" fmla="*/ 2881772 w 6884912"/>
              <a:gd name="connsiteY44" fmla="*/ 387260 h 1161397"/>
              <a:gd name="connsiteX45" fmla="*/ 2929932 w 6884912"/>
              <a:gd name="connsiteY45" fmla="*/ 368912 h 1161397"/>
              <a:gd name="connsiteX46" fmla="*/ 3013020 w 6884912"/>
              <a:gd name="connsiteY46" fmla="*/ 327578 h 1161397"/>
              <a:gd name="connsiteX47" fmla="*/ 3127968 w 6884912"/>
              <a:gd name="connsiteY47" fmla="*/ 287613 h 1161397"/>
              <a:gd name="connsiteX48" fmla="*/ 3222191 w 6884912"/>
              <a:gd name="connsiteY48" fmla="*/ 307887 h 1161397"/>
              <a:gd name="connsiteX49" fmla="*/ 3227953 w 6884912"/>
              <a:gd name="connsiteY49" fmla="*/ 297650 h 1161397"/>
              <a:gd name="connsiteX50" fmla="*/ 3287859 w 6884912"/>
              <a:gd name="connsiteY50" fmla="*/ 287558 h 1161397"/>
              <a:gd name="connsiteX51" fmla="*/ 3510042 w 6884912"/>
              <a:gd name="connsiteY51" fmla="*/ 311820 h 1161397"/>
              <a:gd name="connsiteX52" fmla="*/ 3626773 w 6884912"/>
              <a:gd name="connsiteY52" fmla="*/ 290452 h 1161397"/>
              <a:gd name="connsiteX53" fmla="*/ 3666217 w 6884912"/>
              <a:gd name="connsiteY53" fmla="*/ 273255 h 1161397"/>
              <a:gd name="connsiteX54" fmla="*/ 3732427 w 6884912"/>
              <a:gd name="connsiteY54" fmla="*/ 245039 h 1161397"/>
              <a:gd name="connsiteX55" fmla="*/ 3777022 w 6884912"/>
              <a:gd name="connsiteY55" fmla="*/ 200276 h 1161397"/>
              <a:gd name="connsiteX56" fmla="*/ 3791246 w 6884912"/>
              <a:gd name="connsiteY56" fmla="*/ 189996 h 1161397"/>
              <a:gd name="connsiteX57" fmla="*/ 3819864 w 6884912"/>
              <a:gd name="connsiteY57" fmla="*/ 194605 h 1161397"/>
              <a:gd name="connsiteX58" fmla="*/ 3907640 w 6884912"/>
              <a:gd name="connsiteY58" fmla="*/ 207568 h 1161397"/>
              <a:gd name="connsiteX59" fmla="*/ 4013061 w 6884912"/>
              <a:gd name="connsiteY59" fmla="*/ 224874 h 1161397"/>
              <a:gd name="connsiteX60" fmla="*/ 4134285 w 6884912"/>
              <a:gd name="connsiteY60" fmla="*/ 235592 h 1161397"/>
              <a:gd name="connsiteX61" fmla="*/ 4220717 w 6884912"/>
              <a:gd name="connsiteY61" fmla="*/ 192946 h 1161397"/>
              <a:gd name="connsiteX62" fmla="*/ 4228802 w 6884912"/>
              <a:gd name="connsiteY62" fmla="*/ 201468 h 1161397"/>
              <a:gd name="connsiteX63" fmla="*/ 4424852 w 6884912"/>
              <a:gd name="connsiteY63" fmla="*/ 127591 h 1161397"/>
              <a:gd name="connsiteX64" fmla="*/ 4617330 w 6884912"/>
              <a:gd name="connsiteY64" fmla="*/ 111163 h 1161397"/>
              <a:gd name="connsiteX65" fmla="*/ 4730870 w 6884912"/>
              <a:gd name="connsiteY65" fmla="*/ 129432 h 1161397"/>
              <a:gd name="connsiteX66" fmla="*/ 4785037 w 6884912"/>
              <a:gd name="connsiteY66" fmla="*/ 161964 h 1161397"/>
              <a:gd name="connsiteX67" fmla="*/ 4844073 w 6884912"/>
              <a:gd name="connsiteY67" fmla="*/ 161768 h 1161397"/>
              <a:gd name="connsiteX68" fmla="*/ 4856454 w 6884912"/>
              <a:gd name="connsiteY68" fmla="*/ 130488 h 1161397"/>
              <a:gd name="connsiteX69" fmla="*/ 4920038 w 6884912"/>
              <a:gd name="connsiteY69" fmla="*/ 140418 h 1161397"/>
              <a:gd name="connsiteX70" fmla="*/ 5016639 w 6884912"/>
              <a:gd name="connsiteY70" fmla="*/ 158905 h 1161397"/>
              <a:gd name="connsiteX71" fmla="*/ 5072009 w 6884912"/>
              <a:gd name="connsiteY71" fmla="*/ 161502 h 1161397"/>
              <a:gd name="connsiteX72" fmla="*/ 5223626 w 6884912"/>
              <a:gd name="connsiteY72" fmla="*/ 177356 h 1161397"/>
              <a:gd name="connsiteX73" fmla="*/ 5467502 w 6884912"/>
              <a:gd name="connsiteY73" fmla="*/ 250963 h 1161397"/>
              <a:gd name="connsiteX74" fmla="*/ 5592395 w 6884912"/>
              <a:gd name="connsiteY74" fmla="*/ 265434 h 1161397"/>
              <a:gd name="connsiteX75" fmla="*/ 5613532 w 6884912"/>
              <a:gd name="connsiteY75" fmla="*/ 273379 h 1161397"/>
              <a:gd name="connsiteX76" fmla="*/ 5642173 w 6884912"/>
              <a:gd name="connsiteY76" fmla="*/ 266904 h 1161397"/>
              <a:gd name="connsiteX77" fmla="*/ 5756910 w 6884912"/>
              <a:gd name="connsiteY77" fmla="*/ 239211 h 1161397"/>
              <a:gd name="connsiteX78" fmla="*/ 5846667 w 6884912"/>
              <a:gd name="connsiteY78" fmla="*/ 201786 h 1161397"/>
              <a:gd name="connsiteX79" fmla="*/ 6029542 w 6884912"/>
              <a:gd name="connsiteY79" fmla="*/ 210339 h 1161397"/>
              <a:gd name="connsiteX80" fmla="*/ 6290640 w 6884912"/>
              <a:gd name="connsiteY80" fmla="*/ 167441 h 1161397"/>
              <a:gd name="connsiteX81" fmla="*/ 6380420 w 6884912"/>
              <a:gd name="connsiteY81" fmla="*/ 173195 h 1161397"/>
              <a:gd name="connsiteX82" fmla="*/ 6507891 w 6884912"/>
              <a:gd name="connsiteY82" fmla="*/ 118474 h 1161397"/>
              <a:gd name="connsiteX83" fmla="*/ 6571807 w 6884912"/>
              <a:gd name="connsiteY83" fmla="*/ 98636 h 1161397"/>
              <a:gd name="connsiteX84" fmla="*/ 6671880 w 6884912"/>
              <a:gd name="connsiteY84" fmla="*/ 82931 h 1161397"/>
              <a:gd name="connsiteX85" fmla="*/ 6702266 w 6884912"/>
              <a:gd name="connsiteY85" fmla="*/ 75470 h 1161397"/>
              <a:gd name="connsiteX86" fmla="*/ 6845802 w 6884912"/>
              <a:gd name="connsiteY86" fmla="*/ 24496 h 1161397"/>
              <a:gd name="connsiteX87" fmla="*/ 6884912 w 6884912"/>
              <a:gd name="connsiteY87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55512 w 6884912"/>
              <a:gd name="connsiteY7" fmla="*/ 1036593 h 1161397"/>
              <a:gd name="connsiteX8" fmla="*/ 519354 w 6884912"/>
              <a:gd name="connsiteY8" fmla="*/ 1038706 h 1161397"/>
              <a:gd name="connsiteX9" fmla="*/ 673197 w 6884912"/>
              <a:gd name="connsiteY9" fmla="*/ 1010060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299977 w 6884912"/>
              <a:gd name="connsiteY19" fmla="*/ 639196 h 1161397"/>
              <a:gd name="connsiteX20" fmla="*/ 1326190 w 6884912"/>
              <a:gd name="connsiteY20" fmla="*/ 625955 h 1161397"/>
              <a:gd name="connsiteX21" fmla="*/ 1339600 w 6884912"/>
              <a:gd name="connsiteY21" fmla="*/ 616295 h 1161397"/>
              <a:gd name="connsiteX22" fmla="*/ 1391606 w 6884912"/>
              <a:gd name="connsiteY22" fmla="*/ 615229 h 1161397"/>
              <a:gd name="connsiteX23" fmla="*/ 1397565 w 6884912"/>
              <a:gd name="connsiteY23" fmla="*/ 611490 h 1161397"/>
              <a:gd name="connsiteX24" fmla="*/ 1432302 w 6884912"/>
              <a:gd name="connsiteY24" fmla="*/ 617267 h 1161397"/>
              <a:gd name="connsiteX25" fmla="*/ 1449644 w 6884912"/>
              <a:gd name="connsiteY25" fmla="*/ 617591 h 1161397"/>
              <a:gd name="connsiteX26" fmla="*/ 1455793 w 6884912"/>
              <a:gd name="connsiteY26" fmla="*/ 623174 h 1161397"/>
              <a:gd name="connsiteX27" fmla="*/ 1480758 w 6884912"/>
              <a:gd name="connsiteY27" fmla="*/ 620863 h 1161397"/>
              <a:gd name="connsiteX28" fmla="*/ 1483154 w 6884912"/>
              <a:gd name="connsiteY28" fmla="*/ 618527 h 1161397"/>
              <a:gd name="connsiteX29" fmla="*/ 1505495 w 6884912"/>
              <a:gd name="connsiteY29" fmla="*/ 624325 h 1161397"/>
              <a:gd name="connsiteX30" fmla="*/ 1592172 w 6884912"/>
              <a:gd name="connsiteY30" fmla="*/ 629819 h 1161397"/>
              <a:gd name="connsiteX31" fmla="*/ 1731986 w 6884912"/>
              <a:gd name="connsiteY31" fmla="*/ 589682 h 1161397"/>
              <a:gd name="connsiteX32" fmla="*/ 1940326 w 6884912"/>
              <a:gd name="connsiteY32" fmla="*/ 582611 h 1161397"/>
              <a:gd name="connsiteX33" fmla="*/ 2066980 w 6884912"/>
              <a:gd name="connsiteY33" fmla="*/ 550413 h 1161397"/>
              <a:gd name="connsiteX34" fmla="*/ 2352236 w 6884912"/>
              <a:gd name="connsiteY34" fmla="*/ 519602 h 1161397"/>
              <a:gd name="connsiteX35" fmla="*/ 2420791 w 6884912"/>
              <a:gd name="connsiteY35" fmla="*/ 492826 h 1161397"/>
              <a:gd name="connsiteX36" fmla="*/ 2489932 w 6884912"/>
              <a:gd name="connsiteY36" fmla="*/ 507864 h 1161397"/>
              <a:gd name="connsiteX37" fmla="*/ 2512917 w 6884912"/>
              <a:gd name="connsiteY37" fmla="*/ 489127 h 1161397"/>
              <a:gd name="connsiteX38" fmla="*/ 2516783 w 6884912"/>
              <a:gd name="connsiteY38" fmla="*/ 485473 h 1161397"/>
              <a:gd name="connsiteX39" fmla="*/ 2534360 w 6884912"/>
              <a:gd name="connsiteY39" fmla="*/ 480064 h 1161397"/>
              <a:gd name="connsiteX40" fmla="*/ 2536691 w 6884912"/>
              <a:gd name="connsiteY40" fmla="*/ 467018 h 1161397"/>
              <a:gd name="connsiteX41" fmla="*/ 2754324 w 6884912"/>
              <a:gd name="connsiteY41" fmla="*/ 424766 h 1161397"/>
              <a:gd name="connsiteX42" fmla="*/ 2848470 w 6884912"/>
              <a:gd name="connsiteY42" fmla="*/ 405966 h 1161397"/>
              <a:gd name="connsiteX43" fmla="*/ 2881772 w 6884912"/>
              <a:gd name="connsiteY43" fmla="*/ 387260 h 1161397"/>
              <a:gd name="connsiteX44" fmla="*/ 2929932 w 6884912"/>
              <a:gd name="connsiteY44" fmla="*/ 368912 h 1161397"/>
              <a:gd name="connsiteX45" fmla="*/ 3013020 w 6884912"/>
              <a:gd name="connsiteY45" fmla="*/ 327578 h 1161397"/>
              <a:gd name="connsiteX46" fmla="*/ 3127968 w 6884912"/>
              <a:gd name="connsiteY46" fmla="*/ 287613 h 1161397"/>
              <a:gd name="connsiteX47" fmla="*/ 3222191 w 6884912"/>
              <a:gd name="connsiteY47" fmla="*/ 307887 h 1161397"/>
              <a:gd name="connsiteX48" fmla="*/ 3227953 w 6884912"/>
              <a:gd name="connsiteY48" fmla="*/ 297650 h 1161397"/>
              <a:gd name="connsiteX49" fmla="*/ 3287859 w 6884912"/>
              <a:gd name="connsiteY49" fmla="*/ 287558 h 1161397"/>
              <a:gd name="connsiteX50" fmla="*/ 3510042 w 6884912"/>
              <a:gd name="connsiteY50" fmla="*/ 311820 h 1161397"/>
              <a:gd name="connsiteX51" fmla="*/ 3626773 w 6884912"/>
              <a:gd name="connsiteY51" fmla="*/ 290452 h 1161397"/>
              <a:gd name="connsiteX52" fmla="*/ 3666217 w 6884912"/>
              <a:gd name="connsiteY52" fmla="*/ 273255 h 1161397"/>
              <a:gd name="connsiteX53" fmla="*/ 3732427 w 6884912"/>
              <a:gd name="connsiteY53" fmla="*/ 245039 h 1161397"/>
              <a:gd name="connsiteX54" fmla="*/ 3777022 w 6884912"/>
              <a:gd name="connsiteY54" fmla="*/ 200276 h 1161397"/>
              <a:gd name="connsiteX55" fmla="*/ 3791246 w 6884912"/>
              <a:gd name="connsiteY55" fmla="*/ 189996 h 1161397"/>
              <a:gd name="connsiteX56" fmla="*/ 3819864 w 6884912"/>
              <a:gd name="connsiteY56" fmla="*/ 194605 h 1161397"/>
              <a:gd name="connsiteX57" fmla="*/ 3907640 w 6884912"/>
              <a:gd name="connsiteY57" fmla="*/ 207568 h 1161397"/>
              <a:gd name="connsiteX58" fmla="*/ 4013061 w 6884912"/>
              <a:gd name="connsiteY58" fmla="*/ 224874 h 1161397"/>
              <a:gd name="connsiteX59" fmla="*/ 4134285 w 6884912"/>
              <a:gd name="connsiteY59" fmla="*/ 235592 h 1161397"/>
              <a:gd name="connsiteX60" fmla="*/ 4220717 w 6884912"/>
              <a:gd name="connsiteY60" fmla="*/ 192946 h 1161397"/>
              <a:gd name="connsiteX61" fmla="*/ 4228802 w 6884912"/>
              <a:gd name="connsiteY61" fmla="*/ 201468 h 1161397"/>
              <a:gd name="connsiteX62" fmla="*/ 4424852 w 6884912"/>
              <a:gd name="connsiteY62" fmla="*/ 127591 h 1161397"/>
              <a:gd name="connsiteX63" fmla="*/ 4617330 w 6884912"/>
              <a:gd name="connsiteY63" fmla="*/ 111163 h 1161397"/>
              <a:gd name="connsiteX64" fmla="*/ 4730870 w 6884912"/>
              <a:gd name="connsiteY64" fmla="*/ 129432 h 1161397"/>
              <a:gd name="connsiteX65" fmla="*/ 4785037 w 6884912"/>
              <a:gd name="connsiteY65" fmla="*/ 161964 h 1161397"/>
              <a:gd name="connsiteX66" fmla="*/ 4844073 w 6884912"/>
              <a:gd name="connsiteY66" fmla="*/ 161768 h 1161397"/>
              <a:gd name="connsiteX67" fmla="*/ 4856454 w 6884912"/>
              <a:gd name="connsiteY67" fmla="*/ 130488 h 1161397"/>
              <a:gd name="connsiteX68" fmla="*/ 4920038 w 6884912"/>
              <a:gd name="connsiteY68" fmla="*/ 140418 h 1161397"/>
              <a:gd name="connsiteX69" fmla="*/ 5016639 w 6884912"/>
              <a:gd name="connsiteY69" fmla="*/ 158905 h 1161397"/>
              <a:gd name="connsiteX70" fmla="*/ 5072009 w 6884912"/>
              <a:gd name="connsiteY70" fmla="*/ 161502 h 1161397"/>
              <a:gd name="connsiteX71" fmla="*/ 5223626 w 6884912"/>
              <a:gd name="connsiteY71" fmla="*/ 177356 h 1161397"/>
              <a:gd name="connsiteX72" fmla="*/ 5467502 w 6884912"/>
              <a:gd name="connsiteY72" fmla="*/ 250963 h 1161397"/>
              <a:gd name="connsiteX73" fmla="*/ 5592395 w 6884912"/>
              <a:gd name="connsiteY73" fmla="*/ 265434 h 1161397"/>
              <a:gd name="connsiteX74" fmla="*/ 5613532 w 6884912"/>
              <a:gd name="connsiteY74" fmla="*/ 273379 h 1161397"/>
              <a:gd name="connsiteX75" fmla="*/ 5642173 w 6884912"/>
              <a:gd name="connsiteY75" fmla="*/ 266904 h 1161397"/>
              <a:gd name="connsiteX76" fmla="*/ 5756910 w 6884912"/>
              <a:gd name="connsiteY76" fmla="*/ 239211 h 1161397"/>
              <a:gd name="connsiteX77" fmla="*/ 5846667 w 6884912"/>
              <a:gd name="connsiteY77" fmla="*/ 201786 h 1161397"/>
              <a:gd name="connsiteX78" fmla="*/ 6029542 w 6884912"/>
              <a:gd name="connsiteY78" fmla="*/ 210339 h 1161397"/>
              <a:gd name="connsiteX79" fmla="*/ 6290640 w 6884912"/>
              <a:gd name="connsiteY79" fmla="*/ 167441 h 1161397"/>
              <a:gd name="connsiteX80" fmla="*/ 6380420 w 6884912"/>
              <a:gd name="connsiteY80" fmla="*/ 173195 h 1161397"/>
              <a:gd name="connsiteX81" fmla="*/ 6507891 w 6884912"/>
              <a:gd name="connsiteY81" fmla="*/ 118474 h 1161397"/>
              <a:gd name="connsiteX82" fmla="*/ 6571807 w 6884912"/>
              <a:gd name="connsiteY82" fmla="*/ 98636 h 1161397"/>
              <a:gd name="connsiteX83" fmla="*/ 6671880 w 6884912"/>
              <a:gd name="connsiteY83" fmla="*/ 82931 h 1161397"/>
              <a:gd name="connsiteX84" fmla="*/ 6702266 w 6884912"/>
              <a:gd name="connsiteY84" fmla="*/ 75470 h 1161397"/>
              <a:gd name="connsiteX85" fmla="*/ 6845802 w 6884912"/>
              <a:gd name="connsiteY85" fmla="*/ 24496 h 1161397"/>
              <a:gd name="connsiteX86" fmla="*/ 6884912 w 6884912"/>
              <a:gd name="connsiteY86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55512 w 6884912"/>
              <a:gd name="connsiteY7" fmla="*/ 1036593 h 1161397"/>
              <a:gd name="connsiteX8" fmla="*/ 519354 w 6884912"/>
              <a:gd name="connsiteY8" fmla="*/ 1038706 h 1161397"/>
              <a:gd name="connsiteX9" fmla="*/ 689654 w 6884912"/>
              <a:gd name="connsiteY9" fmla="*/ 966675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299977 w 6884912"/>
              <a:gd name="connsiteY19" fmla="*/ 639196 h 1161397"/>
              <a:gd name="connsiteX20" fmla="*/ 1326190 w 6884912"/>
              <a:gd name="connsiteY20" fmla="*/ 625955 h 1161397"/>
              <a:gd name="connsiteX21" fmla="*/ 1339600 w 6884912"/>
              <a:gd name="connsiteY21" fmla="*/ 616295 h 1161397"/>
              <a:gd name="connsiteX22" fmla="*/ 1391606 w 6884912"/>
              <a:gd name="connsiteY22" fmla="*/ 615229 h 1161397"/>
              <a:gd name="connsiteX23" fmla="*/ 1397565 w 6884912"/>
              <a:gd name="connsiteY23" fmla="*/ 611490 h 1161397"/>
              <a:gd name="connsiteX24" fmla="*/ 1432302 w 6884912"/>
              <a:gd name="connsiteY24" fmla="*/ 617267 h 1161397"/>
              <a:gd name="connsiteX25" fmla="*/ 1449644 w 6884912"/>
              <a:gd name="connsiteY25" fmla="*/ 617591 h 1161397"/>
              <a:gd name="connsiteX26" fmla="*/ 1455793 w 6884912"/>
              <a:gd name="connsiteY26" fmla="*/ 623174 h 1161397"/>
              <a:gd name="connsiteX27" fmla="*/ 1480758 w 6884912"/>
              <a:gd name="connsiteY27" fmla="*/ 620863 h 1161397"/>
              <a:gd name="connsiteX28" fmla="*/ 1483154 w 6884912"/>
              <a:gd name="connsiteY28" fmla="*/ 618527 h 1161397"/>
              <a:gd name="connsiteX29" fmla="*/ 1505495 w 6884912"/>
              <a:gd name="connsiteY29" fmla="*/ 624325 h 1161397"/>
              <a:gd name="connsiteX30" fmla="*/ 1592172 w 6884912"/>
              <a:gd name="connsiteY30" fmla="*/ 629819 h 1161397"/>
              <a:gd name="connsiteX31" fmla="*/ 1731986 w 6884912"/>
              <a:gd name="connsiteY31" fmla="*/ 589682 h 1161397"/>
              <a:gd name="connsiteX32" fmla="*/ 1940326 w 6884912"/>
              <a:gd name="connsiteY32" fmla="*/ 582611 h 1161397"/>
              <a:gd name="connsiteX33" fmla="*/ 2066980 w 6884912"/>
              <a:gd name="connsiteY33" fmla="*/ 550413 h 1161397"/>
              <a:gd name="connsiteX34" fmla="*/ 2352236 w 6884912"/>
              <a:gd name="connsiteY34" fmla="*/ 519602 h 1161397"/>
              <a:gd name="connsiteX35" fmla="*/ 2420791 w 6884912"/>
              <a:gd name="connsiteY35" fmla="*/ 492826 h 1161397"/>
              <a:gd name="connsiteX36" fmla="*/ 2489932 w 6884912"/>
              <a:gd name="connsiteY36" fmla="*/ 507864 h 1161397"/>
              <a:gd name="connsiteX37" fmla="*/ 2512917 w 6884912"/>
              <a:gd name="connsiteY37" fmla="*/ 489127 h 1161397"/>
              <a:gd name="connsiteX38" fmla="*/ 2516783 w 6884912"/>
              <a:gd name="connsiteY38" fmla="*/ 485473 h 1161397"/>
              <a:gd name="connsiteX39" fmla="*/ 2534360 w 6884912"/>
              <a:gd name="connsiteY39" fmla="*/ 480064 h 1161397"/>
              <a:gd name="connsiteX40" fmla="*/ 2536691 w 6884912"/>
              <a:gd name="connsiteY40" fmla="*/ 467018 h 1161397"/>
              <a:gd name="connsiteX41" fmla="*/ 2754324 w 6884912"/>
              <a:gd name="connsiteY41" fmla="*/ 424766 h 1161397"/>
              <a:gd name="connsiteX42" fmla="*/ 2848470 w 6884912"/>
              <a:gd name="connsiteY42" fmla="*/ 405966 h 1161397"/>
              <a:gd name="connsiteX43" fmla="*/ 2881772 w 6884912"/>
              <a:gd name="connsiteY43" fmla="*/ 387260 h 1161397"/>
              <a:gd name="connsiteX44" fmla="*/ 2929932 w 6884912"/>
              <a:gd name="connsiteY44" fmla="*/ 368912 h 1161397"/>
              <a:gd name="connsiteX45" fmla="*/ 3013020 w 6884912"/>
              <a:gd name="connsiteY45" fmla="*/ 327578 h 1161397"/>
              <a:gd name="connsiteX46" fmla="*/ 3127968 w 6884912"/>
              <a:gd name="connsiteY46" fmla="*/ 287613 h 1161397"/>
              <a:gd name="connsiteX47" fmla="*/ 3222191 w 6884912"/>
              <a:gd name="connsiteY47" fmla="*/ 307887 h 1161397"/>
              <a:gd name="connsiteX48" fmla="*/ 3227953 w 6884912"/>
              <a:gd name="connsiteY48" fmla="*/ 297650 h 1161397"/>
              <a:gd name="connsiteX49" fmla="*/ 3287859 w 6884912"/>
              <a:gd name="connsiteY49" fmla="*/ 287558 h 1161397"/>
              <a:gd name="connsiteX50" fmla="*/ 3510042 w 6884912"/>
              <a:gd name="connsiteY50" fmla="*/ 311820 h 1161397"/>
              <a:gd name="connsiteX51" fmla="*/ 3626773 w 6884912"/>
              <a:gd name="connsiteY51" fmla="*/ 290452 h 1161397"/>
              <a:gd name="connsiteX52" fmla="*/ 3666217 w 6884912"/>
              <a:gd name="connsiteY52" fmla="*/ 273255 h 1161397"/>
              <a:gd name="connsiteX53" fmla="*/ 3732427 w 6884912"/>
              <a:gd name="connsiteY53" fmla="*/ 245039 h 1161397"/>
              <a:gd name="connsiteX54" fmla="*/ 3777022 w 6884912"/>
              <a:gd name="connsiteY54" fmla="*/ 200276 h 1161397"/>
              <a:gd name="connsiteX55" fmla="*/ 3791246 w 6884912"/>
              <a:gd name="connsiteY55" fmla="*/ 189996 h 1161397"/>
              <a:gd name="connsiteX56" fmla="*/ 3819864 w 6884912"/>
              <a:gd name="connsiteY56" fmla="*/ 194605 h 1161397"/>
              <a:gd name="connsiteX57" fmla="*/ 3907640 w 6884912"/>
              <a:gd name="connsiteY57" fmla="*/ 207568 h 1161397"/>
              <a:gd name="connsiteX58" fmla="*/ 4013061 w 6884912"/>
              <a:gd name="connsiteY58" fmla="*/ 224874 h 1161397"/>
              <a:gd name="connsiteX59" fmla="*/ 4134285 w 6884912"/>
              <a:gd name="connsiteY59" fmla="*/ 235592 h 1161397"/>
              <a:gd name="connsiteX60" fmla="*/ 4220717 w 6884912"/>
              <a:gd name="connsiteY60" fmla="*/ 192946 h 1161397"/>
              <a:gd name="connsiteX61" fmla="*/ 4228802 w 6884912"/>
              <a:gd name="connsiteY61" fmla="*/ 201468 h 1161397"/>
              <a:gd name="connsiteX62" fmla="*/ 4424852 w 6884912"/>
              <a:gd name="connsiteY62" fmla="*/ 127591 h 1161397"/>
              <a:gd name="connsiteX63" fmla="*/ 4617330 w 6884912"/>
              <a:gd name="connsiteY63" fmla="*/ 111163 h 1161397"/>
              <a:gd name="connsiteX64" fmla="*/ 4730870 w 6884912"/>
              <a:gd name="connsiteY64" fmla="*/ 129432 h 1161397"/>
              <a:gd name="connsiteX65" fmla="*/ 4785037 w 6884912"/>
              <a:gd name="connsiteY65" fmla="*/ 161964 h 1161397"/>
              <a:gd name="connsiteX66" fmla="*/ 4844073 w 6884912"/>
              <a:gd name="connsiteY66" fmla="*/ 161768 h 1161397"/>
              <a:gd name="connsiteX67" fmla="*/ 4856454 w 6884912"/>
              <a:gd name="connsiteY67" fmla="*/ 130488 h 1161397"/>
              <a:gd name="connsiteX68" fmla="*/ 4920038 w 6884912"/>
              <a:gd name="connsiteY68" fmla="*/ 140418 h 1161397"/>
              <a:gd name="connsiteX69" fmla="*/ 5016639 w 6884912"/>
              <a:gd name="connsiteY69" fmla="*/ 158905 h 1161397"/>
              <a:gd name="connsiteX70" fmla="*/ 5072009 w 6884912"/>
              <a:gd name="connsiteY70" fmla="*/ 161502 h 1161397"/>
              <a:gd name="connsiteX71" fmla="*/ 5223626 w 6884912"/>
              <a:gd name="connsiteY71" fmla="*/ 177356 h 1161397"/>
              <a:gd name="connsiteX72" fmla="*/ 5467502 w 6884912"/>
              <a:gd name="connsiteY72" fmla="*/ 250963 h 1161397"/>
              <a:gd name="connsiteX73" fmla="*/ 5592395 w 6884912"/>
              <a:gd name="connsiteY73" fmla="*/ 265434 h 1161397"/>
              <a:gd name="connsiteX74" fmla="*/ 5613532 w 6884912"/>
              <a:gd name="connsiteY74" fmla="*/ 273379 h 1161397"/>
              <a:gd name="connsiteX75" fmla="*/ 5642173 w 6884912"/>
              <a:gd name="connsiteY75" fmla="*/ 266904 h 1161397"/>
              <a:gd name="connsiteX76" fmla="*/ 5756910 w 6884912"/>
              <a:gd name="connsiteY76" fmla="*/ 239211 h 1161397"/>
              <a:gd name="connsiteX77" fmla="*/ 5846667 w 6884912"/>
              <a:gd name="connsiteY77" fmla="*/ 201786 h 1161397"/>
              <a:gd name="connsiteX78" fmla="*/ 6029542 w 6884912"/>
              <a:gd name="connsiteY78" fmla="*/ 210339 h 1161397"/>
              <a:gd name="connsiteX79" fmla="*/ 6290640 w 6884912"/>
              <a:gd name="connsiteY79" fmla="*/ 167441 h 1161397"/>
              <a:gd name="connsiteX80" fmla="*/ 6380420 w 6884912"/>
              <a:gd name="connsiteY80" fmla="*/ 173195 h 1161397"/>
              <a:gd name="connsiteX81" fmla="*/ 6507891 w 6884912"/>
              <a:gd name="connsiteY81" fmla="*/ 118474 h 1161397"/>
              <a:gd name="connsiteX82" fmla="*/ 6571807 w 6884912"/>
              <a:gd name="connsiteY82" fmla="*/ 98636 h 1161397"/>
              <a:gd name="connsiteX83" fmla="*/ 6671880 w 6884912"/>
              <a:gd name="connsiteY83" fmla="*/ 82931 h 1161397"/>
              <a:gd name="connsiteX84" fmla="*/ 6702266 w 6884912"/>
              <a:gd name="connsiteY84" fmla="*/ 75470 h 1161397"/>
              <a:gd name="connsiteX85" fmla="*/ 6845802 w 6884912"/>
              <a:gd name="connsiteY85" fmla="*/ 24496 h 1161397"/>
              <a:gd name="connsiteX86" fmla="*/ 6884912 w 6884912"/>
              <a:gd name="connsiteY86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55512 w 6884912"/>
              <a:gd name="connsiteY7" fmla="*/ 1036593 h 1161397"/>
              <a:gd name="connsiteX8" fmla="*/ 519354 w 6884912"/>
              <a:gd name="connsiteY8" fmla="*/ 1038706 h 1161397"/>
              <a:gd name="connsiteX9" fmla="*/ 689654 w 6884912"/>
              <a:gd name="connsiteY9" fmla="*/ 966675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299977 w 6884912"/>
              <a:gd name="connsiteY19" fmla="*/ 639196 h 1161397"/>
              <a:gd name="connsiteX20" fmla="*/ 1326190 w 6884912"/>
              <a:gd name="connsiteY20" fmla="*/ 625955 h 1161397"/>
              <a:gd name="connsiteX21" fmla="*/ 1339600 w 6884912"/>
              <a:gd name="connsiteY21" fmla="*/ 616295 h 1161397"/>
              <a:gd name="connsiteX22" fmla="*/ 1391606 w 6884912"/>
              <a:gd name="connsiteY22" fmla="*/ 615229 h 1161397"/>
              <a:gd name="connsiteX23" fmla="*/ 1397565 w 6884912"/>
              <a:gd name="connsiteY23" fmla="*/ 611490 h 1161397"/>
              <a:gd name="connsiteX24" fmla="*/ 1432302 w 6884912"/>
              <a:gd name="connsiteY24" fmla="*/ 617267 h 1161397"/>
              <a:gd name="connsiteX25" fmla="*/ 1449644 w 6884912"/>
              <a:gd name="connsiteY25" fmla="*/ 617591 h 1161397"/>
              <a:gd name="connsiteX26" fmla="*/ 1455793 w 6884912"/>
              <a:gd name="connsiteY26" fmla="*/ 623174 h 1161397"/>
              <a:gd name="connsiteX27" fmla="*/ 1480758 w 6884912"/>
              <a:gd name="connsiteY27" fmla="*/ 620863 h 1161397"/>
              <a:gd name="connsiteX28" fmla="*/ 1483154 w 6884912"/>
              <a:gd name="connsiteY28" fmla="*/ 618527 h 1161397"/>
              <a:gd name="connsiteX29" fmla="*/ 1505495 w 6884912"/>
              <a:gd name="connsiteY29" fmla="*/ 624325 h 1161397"/>
              <a:gd name="connsiteX30" fmla="*/ 1592172 w 6884912"/>
              <a:gd name="connsiteY30" fmla="*/ 629819 h 1161397"/>
              <a:gd name="connsiteX31" fmla="*/ 1731986 w 6884912"/>
              <a:gd name="connsiteY31" fmla="*/ 589682 h 1161397"/>
              <a:gd name="connsiteX32" fmla="*/ 1940326 w 6884912"/>
              <a:gd name="connsiteY32" fmla="*/ 582611 h 1161397"/>
              <a:gd name="connsiteX33" fmla="*/ 2066980 w 6884912"/>
              <a:gd name="connsiteY33" fmla="*/ 550413 h 1161397"/>
              <a:gd name="connsiteX34" fmla="*/ 2352236 w 6884912"/>
              <a:gd name="connsiteY34" fmla="*/ 519602 h 1161397"/>
              <a:gd name="connsiteX35" fmla="*/ 2420791 w 6884912"/>
              <a:gd name="connsiteY35" fmla="*/ 492826 h 1161397"/>
              <a:gd name="connsiteX36" fmla="*/ 2489932 w 6884912"/>
              <a:gd name="connsiteY36" fmla="*/ 507864 h 1161397"/>
              <a:gd name="connsiteX37" fmla="*/ 2512917 w 6884912"/>
              <a:gd name="connsiteY37" fmla="*/ 489127 h 1161397"/>
              <a:gd name="connsiteX38" fmla="*/ 2516783 w 6884912"/>
              <a:gd name="connsiteY38" fmla="*/ 485473 h 1161397"/>
              <a:gd name="connsiteX39" fmla="*/ 2534360 w 6884912"/>
              <a:gd name="connsiteY39" fmla="*/ 480064 h 1161397"/>
              <a:gd name="connsiteX40" fmla="*/ 2536691 w 6884912"/>
              <a:gd name="connsiteY40" fmla="*/ 467018 h 1161397"/>
              <a:gd name="connsiteX41" fmla="*/ 2754324 w 6884912"/>
              <a:gd name="connsiteY41" fmla="*/ 424766 h 1161397"/>
              <a:gd name="connsiteX42" fmla="*/ 2848470 w 6884912"/>
              <a:gd name="connsiteY42" fmla="*/ 405966 h 1161397"/>
              <a:gd name="connsiteX43" fmla="*/ 2881772 w 6884912"/>
              <a:gd name="connsiteY43" fmla="*/ 387260 h 1161397"/>
              <a:gd name="connsiteX44" fmla="*/ 2929932 w 6884912"/>
              <a:gd name="connsiteY44" fmla="*/ 368912 h 1161397"/>
              <a:gd name="connsiteX45" fmla="*/ 3013020 w 6884912"/>
              <a:gd name="connsiteY45" fmla="*/ 327578 h 1161397"/>
              <a:gd name="connsiteX46" fmla="*/ 3127968 w 6884912"/>
              <a:gd name="connsiteY46" fmla="*/ 287613 h 1161397"/>
              <a:gd name="connsiteX47" fmla="*/ 3222191 w 6884912"/>
              <a:gd name="connsiteY47" fmla="*/ 307887 h 1161397"/>
              <a:gd name="connsiteX48" fmla="*/ 3227953 w 6884912"/>
              <a:gd name="connsiteY48" fmla="*/ 297650 h 1161397"/>
              <a:gd name="connsiteX49" fmla="*/ 3287859 w 6884912"/>
              <a:gd name="connsiteY49" fmla="*/ 287558 h 1161397"/>
              <a:gd name="connsiteX50" fmla="*/ 3510042 w 6884912"/>
              <a:gd name="connsiteY50" fmla="*/ 311820 h 1161397"/>
              <a:gd name="connsiteX51" fmla="*/ 3626773 w 6884912"/>
              <a:gd name="connsiteY51" fmla="*/ 290452 h 1161397"/>
              <a:gd name="connsiteX52" fmla="*/ 3666217 w 6884912"/>
              <a:gd name="connsiteY52" fmla="*/ 273255 h 1161397"/>
              <a:gd name="connsiteX53" fmla="*/ 3732427 w 6884912"/>
              <a:gd name="connsiteY53" fmla="*/ 245039 h 1161397"/>
              <a:gd name="connsiteX54" fmla="*/ 3777022 w 6884912"/>
              <a:gd name="connsiteY54" fmla="*/ 200276 h 1161397"/>
              <a:gd name="connsiteX55" fmla="*/ 3791246 w 6884912"/>
              <a:gd name="connsiteY55" fmla="*/ 189996 h 1161397"/>
              <a:gd name="connsiteX56" fmla="*/ 3907640 w 6884912"/>
              <a:gd name="connsiteY56" fmla="*/ 207568 h 1161397"/>
              <a:gd name="connsiteX57" fmla="*/ 4013061 w 6884912"/>
              <a:gd name="connsiteY57" fmla="*/ 224874 h 1161397"/>
              <a:gd name="connsiteX58" fmla="*/ 4134285 w 6884912"/>
              <a:gd name="connsiteY58" fmla="*/ 235592 h 1161397"/>
              <a:gd name="connsiteX59" fmla="*/ 4220717 w 6884912"/>
              <a:gd name="connsiteY59" fmla="*/ 192946 h 1161397"/>
              <a:gd name="connsiteX60" fmla="*/ 4228802 w 6884912"/>
              <a:gd name="connsiteY60" fmla="*/ 201468 h 1161397"/>
              <a:gd name="connsiteX61" fmla="*/ 4424852 w 6884912"/>
              <a:gd name="connsiteY61" fmla="*/ 127591 h 1161397"/>
              <a:gd name="connsiteX62" fmla="*/ 4617330 w 6884912"/>
              <a:gd name="connsiteY62" fmla="*/ 111163 h 1161397"/>
              <a:gd name="connsiteX63" fmla="*/ 4730870 w 6884912"/>
              <a:gd name="connsiteY63" fmla="*/ 129432 h 1161397"/>
              <a:gd name="connsiteX64" fmla="*/ 4785037 w 6884912"/>
              <a:gd name="connsiteY64" fmla="*/ 161964 h 1161397"/>
              <a:gd name="connsiteX65" fmla="*/ 4844073 w 6884912"/>
              <a:gd name="connsiteY65" fmla="*/ 161768 h 1161397"/>
              <a:gd name="connsiteX66" fmla="*/ 4856454 w 6884912"/>
              <a:gd name="connsiteY66" fmla="*/ 130488 h 1161397"/>
              <a:gd name="connsiteX67" fmla="*/ 4920038 w 6884912"/>
              <a:gd name="connsiteY67" fmla="*/ 140418 h 1161397"/>
              <a:gd name="connsiteX68" fmla="*/ 5016639 w 6884912"/>
              <a:gd name="connsiteY68" fmla="*/ 158905 h 1161397"/>
              <a:gd name="connsiteX69" fmla="*/ 5072009 w 6884912"/>
              <a:gd name="connsiteY69" fmla="*/ 161502 h 1161397"/>
              <a:gd name="connsiteX70" fmla="*/ 5223626 w 6884912"/>
              <a:gd name="connsiteY70" fmla="*/ 177356 h 1161397"/>
              <a:gd name="connsiteX71" fmla="*/ 5467502 w 6884912"/>
              <a:gd name="connsiteY71" fmla="*/ 250963 h 1161397"/>
              <a:gd name="connsiteX72" fmla="*/ 5592395 w 6884912"/>
              <a:gd name="connsiteY72" fmla="*/ 265434 h 1161397"/>
              <a:gd name="connsiteX73" fmla="*/ 5613532 w 6884912"/>
              <a:gd name="connsiteY73" fmla="*/ 273379 h 1161397"/>
              <a:gd name="connsiteX74" fmla="*/ 5642173 w 6884912"/>
              <a:gd name="connsiteY74" fmla="*/ 266904 h 1161397"/>
              <a:gd name="connsiteX75" fmla="*/ 5756910 w 6884912"/>
              <a:gd name="connsiteY75" fmla="*/ 239211 h 1161397"/>
              <a:gd name="connsiteX76" fmla="*/ 5846667 w 6884912"/>
              <a:gd name="connsiteY76" fmla="*/ 201786 h 1161397"/>
              <a:gd name="connsiteX77" fmla="*/ 6029542 w 6884912"/>
              <a:gd name="connsiteY77" fmla="*/ 210339 h 1161397"/>
              <a:gd name="connsiteX78" fmla="*/ 6290640 w 6884912"/>
              <a:gd name="connsiteY78" fmla="*/ 167441 h 1161397"/>
              <a:gd name="connsiteX79" fmla="*/ 6380420 w 6884912"/>
              <a:gd name="connsiteY79" fmla="*/ 173195 h 1161397"/>
              <a:gd name="connsiteX80" fmla="*/ 6507891 w 6884912"/>
              <a:gd name="connsiteY80" fmla="*/ 118474 h 1161397"/>
              <a:gd name="connsiteX81" fmla="*/ 6571807 w 6884912"/>
              <a:gd name="connsiteY81" fmla="*/ 98636 h 1161397"/>
              <a:gd name="connsiteX82" fmla="*/ 6671880 w 6884912"/>
              <a:gd name="connsiteY82" fmla="*/ 82931 h 1161397"/>
              <a:gd name="connsiteX83" fmla="*/ 6702266 w 6884912"/>
              <a:gd name="connsiteY83" fmla="*/ 75470 h 1161397"/>
              <a:gd name="connsiteX84" fmla="*/ 6845802 w 6884912"/>
              <a:gd name="connsiteY84" fmla="*/ 24496 h 1161397"/>
              <a:gd name="connsiteX85" fmla="*/ 6884912 w 6884912"/>
              <a:gd name="connsiteY85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55512 w 6884912"/>
              <a:gd name="connsiteY7" fmla="*/ 1036593 h 1161397"/>
              <a:gd name="connsiteX8" fmla="*/ 519354 w 6884912"/>
              <a:gd name="connsiteY8" fmla="*/ 1038706 h 1161397"/>
              <a:gd name="connsiteX9" fmla="*/ 689654 w 6884912"/>
              <a:gd name="connsiteY9" fmla="*/ 966675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299977 w 6884912"/>
              <a:gd name="connsiteY19" fmla="*/ 639196 h 1161397"/>
              <a:gd name="connsiteX20" fmla="*/ 1326190 w 6884912"/>
              <a:gd name="connsiteY20" fmla="*/ 625955 h 1161397"/>
              <a:gd name="connsiteX21" fmla="*/ 1339600 w 6884912"/>
              <a:gd name="connsiteY21" fmla="*/ 616295 h 1161397"/>
              <a:gd name="connsiteX22" fmla="*/ 1391606 w 6884912"/>
              <a:gd name="connsiteY22" fmla="*/ 615229 h 1161397"/>
              <a:gd name="connsiteX23" fmla="*/ 1397565 w 6884912"/>
              <a:gd name="connsiteY23" fmla="*/ 611490 h 1161397"/>
              <a:gd name="connsiteX24" fmla="*/ 1432302 w 6884912"/>
              <a:gd name="connsiteY24" fmla="*/ 617267 h 1161397"/>
              <a:gd name="connsiteX25" fmla="*/ 1449644 w 6884912"/>
              <a:gd name="connsiteY25" fmla="*/ 617591 h 1161397"/>
              <a:gd name="connsiteX26" fmla="*/ 1455793 w 6884912"/>
              <a:gd name="connsiteY26" fmla="*/ 623174 h 1161397"/>
              <a:gd name="connsiteX27" fmla="*/ 1480758 w 6884912"/>
              <a:gd name="connsiteY27" fmla="*/ 620863 h 1161397"/>
              <a:gd name="connsiteX28" fmla="*/ 1483154 w 6884912"/>
              <a:gd name="connsiteY28" fmla="*/ 618527 h 1161397"/>
              <a:gd name="connsiteX29" fmla="*/ 1505495 w 6884912"/>
              <a:gd name="connsiteY29" fmla="*/ 624325 h 1161397"/>
              <a:gd name="connsiteX30" fmla="*/ 1592172 w 6884912"/>
              <a:gd name="connsiteY30" fmla="*/ 629819 h 1161397"/>
              <a:gd name="connsiteX31" fmla="*/ 1731986 w 6884912"/>
              <a:gd name="connsiteY31" fmla="*/ 589682 h 1161397"/>
              <a:gd name="connsiteX32" fmla="*/ 1940326 w 6884912"/>
              <a:gd name="connsiteY32" fmla="*/ 582611 h 1161397"/>
              <a:gd name="connsiteX33" fmla="*/ 2066980 w 6884912"/>
              <a:gd name="connsiteY33" fmla="*/ 550413 h 1161397"/>
              <a:gd name="connsiteX34" fmla="*/ 2352236 w 6884912"/>
              <a:gd name="connsiteY34" fmla="*/ 519602 h 1161397"/>
              <a:gd name="connsiteX35" fmla="*/ 2420791 w 6884912"/>
              <a:gd name="connsiteY35" fmla="*/ 492826 h 1161397"/>
              <a:gd name="connsiteX36" fmla="*/ 2489932 w 6884912"/>
              <a:gd name="connsiteY36" fmla="*/ 507864 h 1161397"/>
              <a:gd name="connsiteX37" fmla="*/ 2512917 w 6884912"/>
              <a:gd name="connsiteY37" fmla="*/ 489127 h 1161397"/>
              <a:gd name="connsiteX38" fmla="*/ 2516783 w 6884912"/>
              <a:gd name="connsiteY38" fmla="*/ 485473 h 1161397"/>
              <a:gd name="connsiteX39" fmla="*/ 2534360 w 6884912"/>
              <a:gd name="connsiteY39" fmla="*/ 480064 h 1161397"/>
              <a:gd name="connsiteX40" fmla="*/ 2536691 w 6884912"/>
              <a:gd name="connsiteY40" fmla="*/ 467018 h 1161397"/>
              <a:gd name="connsiteX41" fmla="*/ 2754324 w 6884912"/>
              <a:gd name="connsiteY41" fmla="*/ 424766 h 1161397"/>
              <a:gd name="connsiteX42" fmla="*/ 2848470 w 6884912"/>
              <a:gd name="connsiteY42" fmla="*/ 405966 h 1161397"/>
              <a:gd name="connsiteX43" fmla="*/ 2881772 w 6884912"/>
              <a:gd name="connsiteY43" fmla="*/ 387260 h 1161397"/>
              <a:gd name="connsiteX44" fmla="*/ 2929932 w 6884912"/>
              <a:gd name="connsiteY44" fmla="*/ 368912 h 1161397"/>
              <a:gd name="connsiteX45" fmla="*/ 3013020 w 6884912"/>
              <a:gd name="connsiteY45" fmla="*/ 327578 h 1161397"/>
              <a:gd name="connsiteX46" fmla="*/ 3127968 w 6884912"/>
              <a:gd name="connsiteY46" fmla="*/ 287613 h 1161397"/>
              <a:gd name="connsiteX47" fmla="*/ 3222191 w 6884912"/>
              <a:gd name="connsiteY47" fmla="*/ 307887 h 1161397"/>
              <a:gd name="connsiteX48" fmla="*/ 3227953 w 6884912"/>
              <a:gd name="connsiteY48" fmla="*/ 297650 h 1161397"/>
              <a:gd name="connsiteX49" fmla="*/ 3287859 w 6884912"/>
              <a:gd name="connsiteY49" fmla="*/ 287558 h 1161397"/>
              <a:gd name="connsiteX50" fmla="*/ 3510042 w 6884912"/>
              <a:gd name="connsiteY50" fmla="*/ 311820 h 1161397"/>
              <a:gd name="connsiteX51" fmla="*/ 3626773 w 6884912"/>
              <a:gd name="connsiteY51" fmla="*/ 290452 h 1161397"/>
              <a:gd name="connsiteX52" fmla="*/ 3666217 w 6884912"/>
              <a:gd name="connsiteY52" fmla="*/ 273255 h 1161397"/>
              <a:gd name="connsiteX53" fmla="*/ 3732427 w 6884912"/>
              <a:gd name="connsiteY53" fmla="*/ 245039 h 1161397"/>
              <a:gd name="connsiteX54" fmla="*/ 3777022 w 6884912"/>
              <a:gd name="connsiteY54" fmla="*/ 200276 h 1161397"/>
              <a:gd name="connsiteX55" fmla="*/ 3907640 w 6884912"/>
              <a:gd name="connsiteY55" fmla="*/ 207568 h 1161397"/>
              <a:gd name="connsiteX56" fmla="*/ 4013061 w 6884912"/>
              <a:gd name="connsiteY56" fmla="*/ 224874 h 1161397"/>
              <a:gd name="connsiteX57" fmla="*/ 4134285 w 6884912"/>
              <a:gd name="connsiteY57" fmla="*/ 235592 h 1161397"/>
              <a:gd name="connsiteX58" fmla="*/ 4220717 w 6884912"/>
              <a:gd name="connsiteY58" fmla="*/ 192946 h 1161397"/>
              <a:gd name="connsiteX59" fmla="*/ 4228802 w 6884912"/>
              <a:gd name="connsiteY59" fmla="*/ 201468 h 1161397"/>
              <a:gd name="connsiteX60" fmla="*/ 4424852 w 6884912"/>
              <a:gd name="connsiteY60" fmla="*/ 127591 h 1161397"/>
              <a:gd name="connsiteX61" fmla="*/ 4617330 w 6884912"/>
              <a:gd name="connsiteY61" fmla="*/ 111163 h 1161397"/>
              <a:gd name="connsiteX62" fmla="*/ 4730870 w 6884912"/>
              <a:gd name="connsiteY62" fmla="*/ 129432 h 1161397"/>
              <a:gd name="connsiteX63" fmla="*/ 4785037 w 6884912"/>
              <a:gd name="connsiteY63" fmla="*/ 161964 h 1161397"/>
              <a:gd name="connsiteX64" fmla="*/ 4844073 w 6884912"/>
              <a:gd name="connsiteY64" fmla="*/ 161768 h 1161397"/>
              <a:gd name="connsiteX65" fmla="*/ 4856454 w 6884912"/>
              <a:gd name="connsiteY65" fmla="*/ 130488 h 1161397"/>
              <a:gd name="connsiteX66" fmla="*/ 4920038 w 6884912"/>
              <a:gd name="connsiteY66" fmla="*/ 140418 h 1161397"/>
              <a:gd name="connsiteX67" fmla="*/ 5016639 w 6884912"/>
              <a:gd name="connsiteY67" fmla="*/ 158905 h 1161397"/>
              <a:gd name="connsiteX68" fmla="*/ 5072009 w 6884912"/>
              <a:gd name="connsiteY68" fmla="*/ 161502 h 1161397"/>
              <a:gd name="connsiteX69" fmla="*/ 5223626 w 6884912"/>
              <a:gd name="connsiteY69" fmla="*/ 177356 h 1161397"/>
              <a:gd name="connsiteX70" fmla="*/ 5467502 w 6884912"/>
              <a:gd name="connsiteY70" fmla="*/ 250963 h 1161397"/>
              <a:gd name="connsiteX71" fmla="*/ 5592395 w 6884912"/>
              <a:gd name="connsiteY71" fmla="*/ 265434 h 1161397"/>
              <a:gd name="connsiteX72" fmla="*/ 5613532 w 6884912"/>
              <a:gd name="connsiteY72" fmla="*/ 273379 h 1161397"/>
              <a:gd name="connsiteX73" fmla="*/ 5642173 w 6884912"/>
              <a:gd name="connsiteY73" fmla="*/ 266904 h 1161397"/>
              <a:gd name="connsiteX74" fmla="*/ 5756910 w 6884912"/>
              <a:gd name="connsiteY74" fmla="*/ 239211 h 1161397"/>
              <a:gd name="connsiteX75" fmla="*/ 5846667 w 6884912"/>
              <a:gd name="connsiteY75" fmla="*/ 201786 h 1161397"/>
              <a:gd name="connsiteX76" fmla="*/ 6029542 w 6884912"/>
              <a:gd name="connsiteY76" fmla="*/ 210339 h 1161397"/>
              <a:gd name="connsiteX77" fmla="*/ 6290640 w 6884912"/>
              <a:gd name="connsiteY77" fmla="*/ 167441 h 1161397"/>
              <a:gd name="connsiteX78" fmla="*/ 6380420 w 6884912"/>
              <a:gd name="connsiteY78" fmla="*/ 173195 h 1161397"/>
              <a:gd name="connsiteX79" fmla="*/ 6507891 w 6884912"/>
              <a:gd name="connsiteY79" fmla="*/ 118474 h 1161397"/>
              <a:gd name="connsiteX80" fmla="*/ 6571807 w 6884912"/>
              <a:gd name="connsiteY80" fmla="*/ 98636 h 1161397"/>
              <a:gd name="connsiteX81" fmla="*/ 6671880 w 6884912"/>
              <a:gd name="connsiteY81" fmla="*/ 82931 h 1161397"/>
              <a:gd name="connsiteX82" fmla="*/ 6702266 w 6884912"/>
              <a:gd name="connsiteY82" fmla="*/ 75470 h 1161397"/>
              <a:gd name="connsiteX83" fmla="*/ 6845802 w 6884912"/>
              <a:gd name="connsiteY83" fmla="*/ 24496 h 1161397"/>
              <a:gd name="connsiteX84" fmla="*/ 6884912 w 6884912"/>
              <a:gd name="connsiteY84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55512 w 6884912"/>
              <a:gd name="connsiteY7" fmla="*/ 1036593 h 1161397"/>
              <a:gd name="connsiteX8" fmla="*/ 519354 w 6884912"/>
              <a:gd name="connsiteY8" fmla="*/ 1038706 h 1161397"/>
              <a:gd name="connsiteX9" fmla="*/ 689654 w 6884912"/>
              <a:gd name="connsiteY9" fmla="*/ 966675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299977 w 6884912"/>
              <a:gd name="connsiteY19" fmla="*/ 639196 h 1161397"/>
              <a:gd name="connsiteX20" fmla="*/ 1326190 w 6884912"/>
              <a:gd name="connsiteY20" fmla="*/ 625955 h 1161397"/>
              <a:gd name="connsiteX21" fmla="*/ 1339600 w 6884912"/>
              <a:gd name="connsiteY21" fmla="*/ 616295 h 1161397"/>
              <a:gd name="connsiteX22" fmla="*/ 1391606 w 6884912"/>
              <a:gd name="connsiteY22" fmla="*/ 615229 h 1161397"/>
              <a:gd name="connsiteX23" fmla="*/ 1397565 w 6884912"/>
              <a:gd name="connsiteY23" fmla="*/ 611490 h 1161397"/>
              <a:gd name="connsiteX24" fmla="*/ 1432302 w 6884912"/>
              <a:gd name="connsiteY24" fmla="*/ 617267 h 1161397"/>
              <a:gd name="connsiteX25" fmla="*/ 1449644 w 6884912"/>
              <a:gd name="connsiteY25" fmla="*/ 617591 h 1161397"/>
              <a:gd name="connsiteX26" fmla="*/ 1455793 w 6884912"/>
              <a:gd name="connsiteY26" fmla="*/ 623174 h 1161397"/>
              <a:gd name="connsiteX27" fmla="*/ 1480758 w 6884912"/>
              <a:gd name="connsiteY27" fmla="*/ 620863 h 1161397"/>
              <a:gd name="connsiteX28" fmla="*/ 1483154 w 6884912"/>
              <a:gd name="connsiteY28" fmla="*/ 618527 h 1161397"/>
              <a:gd name="connsiteX29" fmla="*/ 1505495 w 6884912"/>
              <a:gd name="connsiteY29" fmla="*/ 624325 h 1161397"/>
              <a:gd name="connsiteX30" fmla="*/ 1592172 w 6884912"/>
              <a:gd name="connsiteY30" fmla="*/ 629819 h 1161397"/>
              <a:gd name="connsiteX31" fmla="*/ 1731986 w 6884912"/>
              <a:gd name="connsiteY31" fmla="*/ 589682 h 1161397"/>
              <a:gd name="connsiteX32" fmla="*/ 1940326 w 6884912"/>
              <a:gd name="connsiteY32" fmla="*/ 582611 h 1161397"/>
              <a:gd name="connsiteX33" fmla="*/ 2066980 w 6884912"/>
              <a:gd name="connsiteY33" fmla="*/ 550413 h 1161397"/>
              <a:gd name="connsiteX34" fmla="*/ 2352236 w 6884912"/>
              <a:gd name="connsiteY34" fmla="*/ 519602 h 1161397"/>
              <a:gd name="connsiteX35" fmla="*/ 2420791 w 6884912"/>
              <a:gd name="connsiteY35" fmla="*/ 492826 h 1161397"/>
              <a:gd name="connsiteX36" fmla="*/ 2489932 w 6884912"/>
              <a:gd name="connsiteY36" fmla="*/ 507864 h 1161397"/>
              <a:gd name="connsiteX37" fmla="*/ 2512917 w 6884912"/>
              <a:gd name="connsiteY37" fmla="*/ 489127 h 1161397"/>
              <a:gd name="connsiteX38" fmla="*/ 2516783 w 6884912"/>
              <a:gd name="connsiteY38" fmla="*/ 485473 h 1161397"/>
              <a:gd name="connsiteX39" fmla="*/ 2534360 w 6884912"/>
              <a:gd name="connsiteY39" fmla="*/ 480064 h 1161397"/>
              <a:gd name="connsiteX40" fmla="*/ 2536691 w 6884912"/>
              <a:gd name="connsiteY40" fmla="*/ 467018 h 1161397"/>
              <a:gd name="connsiteX41" fmla="*/ 2754324 w 6884912"/>
              <a:gd name="connsiteY41" fmla="*/ 424766 h 1161397"/>
              <a:gd name="connsiteX42" fmla="*/ 2848470 w 6884912"/>
              <a:gd name="connsiteY42" fmla="*/ 405966 h 1161397"/>
              <a:gd name="connsiteX43" fmla="*/ 2881772 w 6884912"/>
              <a:gd name="connsiteY43" fmla="*/ 387260 h 1161397"/>
              <a:gd name="connsiteX44" fmla="*/ 2929932 w 6884912"/>
              <a:gd name="connsiteY44" fmla="*/ 368912 h 1161397"/>
              <a:gd name="connsiteX45" fmla="*/ 3013020 w 6884912"/>
              <a:gd name="connsiteY45" fmla="*/ 327578 h 1161397"/>
              <a:gd name="connsiteX46" fmla="*/ 3127968 w 6884912"/>
              <a:gd name="connsiteY46" fmla="*/ 287613 h 1161397"/>
              <a:gd name="connsiteX47" fmla="*/ 3222191 w 6884912"/>
              <a:gd name="connsiteY47" fmla="*/ 307887 h 1161397"/>
              <a:gd name="connsiteX48" fmla="*/ 3227953 w 6884912"/>
              <a:gd name="connsiteY48" fmla="*/ 297650 h 1161397"/>
              <a:gd name="connsiteX49" fmla="*/ 3287859 w 6884912"/>
              <a:gd name="connsiteY49" fmla="*/ 287558 h 1161397"/>
              <a:gd name="connsiteX50" fmla="*/ 3510042 w 6884912"/>
              <a:gd name="connsiteY50" fmla="*/ 311820 h 1161397"/>
              <a:gd name="connsiteX51" fmla="*/ 3626773 w 6884912"/>
              <a:gd name="connsiteY51" fmla="*/ 290452 h 1161397"/>
              <a:gd name="connsiteX52" fmla="*/ 3666217 w 6884912"/>
              <a:gd name="connsiteY52" fmla="*/ 273255 h 1161397"/>
              <a:gd name="connsiteX53" fmla="*/ 3732427 w 6884912"/>
              <a:gd name="connsiteY53" fmla="*/ 245039 h 1161397"/>
              <a:gd name="connsiteX54" fmla="*/ 3907640 w 6884912"/>
              <a:gd name="connsiteY54" fmla="*/ 207568 h 1161397"/>
              <a:gd name="connsiteX55" fmla="*/ 4013061 w 6884912"/>
              <a:gd name="connsiteY55" fmla="*/ 224874 h 1161397"/>
              <a:gd name="connsiteX56" fmla="*/ 4134285 w 6884912"/>
              <a:gd name="connsiteY56" fmla="*/ 235592 h 1161397"/>
              <a:gd name="connsiteX57" fmla="*/ 4220717 w 6884912"/>
              <a:gd name="connsiteY57" fmla="*/ 192946 h 1161397"/>
              <a:gd name="connsiteX58" fmla="*/ 4228802 w 6884912"/>
              <a:gd name="connsiteY58" fmla="*/ 201468 h 1161397"/>
              <a:gd name="connsiteX59" fmla="*/ 4424852 w 6884912"/>
              <a:gd name="connsiteY59" fmla="*/ 127591 h 1161397"/>
              <a:gd name="connsiteX60" fmla="*/ 4617330 w 6884912"/>
              <a:gd name="connsiteY60" fmla="*/ 111163 h 1161397"/>
              <a:gd name="connsiteX61" fmla="*/ 4730870 w 6884912"/>
              <a:gd name="connsiteY61" fmla="*/ 129432 h 1161397"/>
              <a:gd name="connsiteX62" fmla="*/ 4785037 w 6884912"/>
              <a:gd name="connsiteY62" fmla="*/ 161964 h 1161397"/>
              <a:gd name="connsiteX63" fmla="*/ 4844073 w 6884912"/>
              <a:gd name="connsiteY63" fmla="*/ 161768 h 1161397"/>
              <a:gd name="connsiteX64" fmla="*/ 4856454 w 6884912"/>
              <a:gd name="connsiteY64" fmla="*/ 130488 h 1161397"/>
              <a:gd name="connsiteX65" fmla="*/ 4920038 w 6884912"/>
              <a:gd name="connsiteY65" fmla="*/ 140418 h 1161397"/>
              <a:gd name="connsiteX66" fmla="*/ 5016639 w 6884912"/>
              <a:gd name="connsiteY66" fmla="*/ 158905 h 1161397"/>
              <a:gd name="connsiteX67" fmla="*/ 5072009 w 6884912"/>
              <a:gd name="connsiteY67" fmla="*/ 161502 h 1161397"/>
              <a:gd name="connsiteX68" fmla="*/ 5223626 w 6884912"/>
              <a:gd name="connsiteY68" fmla="*/ 177356 h 1161397"/>
              <a:gd name="connsiteX69" fmla="*/ 5467502 w 6884912"/>
              <a:gd name="connsiteY69" fmla="*/ 250963 h 1161397"/>
              <a:gd name="connsiteX70" fmla="*/ 5592395 w 6884912"/>
              <a:gd name="connsiteY70" fmla="*/ 265434 h 1161397"/>
              <a:gd name="connsiteX71" fmla="*/ 5613532 w 6884912"/>
              <a:gd name="connsiteY71" fmla="*/ 273379 h 1161397"/>
              <a:gd name="connsiteX72" fmla="*/ 5642173 w 6884912"/>
              <a:gd name="connsiteY72" fmla="*/ 266904 h 1161397"/>
              <a:gd name="connsiteX73" fmla="*/ 5756910 w 6884912"/>
              <a:gd name="connsiteY73" fmla="*/ 239211 h 1161397"/>
              <a:gd name="connsiteX74" fmla="*/ 5846667 w 6884912"/>
              <a:gd name="connsiteY74" fmla="*/ 201786 h 1161397"/>
              <a:gd name="connsiteX75" fmla="*/ 6029542 w 6884912"/>
              <a:gd name="connsiteY75" fmla="*/ 210339 h 1161397"/>
              <a:gd name="connsiteX76" fmla="*/ 6290640 w 6884912"/>
              <a:gd name="connsiteY76" fmla="*/ 167441 h 1161397"/>
              <a:gd name="connsiteX77" fmla="*/ 6380420 w 6884912"/>
              <a:gd name="connsiteY77" fmla="*/ 173195 h 1161397"/>
              <a:gd name="connsiteX78" fmla="*/ 6507891 w 6884912"/>
              <a:gd name="connsiteY78" fmla="*/ 118474 h 1161397"/>
              <a:gd name="connsiteX79" fmla="*/ 6571807 w 6884912"/>
              <a:gd name="connsiteY79" fmla="*/ 98636 h 1161397"/>
              <a:gd name="connsiteX80" fmla="*/ 6671880 w 6884912"/>
              <a:gd name="connsiteY80" fmla="*/ 82931 h 1161397"/>
              <a:gd name="connsiteX81" fmla="*/ 6702266 w 6884912"/>
              <a:gd name="connsiteY81" fmla="*/ 75470 h 1161397"/>
              <a:gd name="connsiteX82" fmla="*/ 6845802 w 6884912"/>
              <a:gd name="connsiteY82" fmla="*/ 24496 h 1161397"/>
              <a:gd name="connsiteX83" fmla="*/ 6884912 w 6884912"/>
              <a:gd name="connsiteY83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55512 w 6884912"/>
              <a:gd name="connsiteY7" fmla="*/ 1036593 h 1161397"/>
              <a:gd name="connsiteX8" fmla="*/ 519354 w 6884912"/>
              <a:gd name="connsiteY8" fmla="*/ 1038706 h 1161397"/>
              <a:gd name="connsiteX9" fmla="*/ 689654 w 6884912"/>
              <a:gd name="connsiteY9" fmla="*/ 966675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299977 w 6884912"/>
              <a:gd name="connsiteY19" fmla="*/ 639196 h 1161397"/>
              <a:gd name="connsiteX20" fmla="*/ 1326190 w 6884912"/>
              <a:gd name="connsiteY20" fmla="*/ 625955 h 1161397"/>
              <a:gd name="connsiteX21" fmla="*/ 1339600 w 6884912"/>
              <a:gd name="connsiteY21" fmla="*/ 616295 h 1161397"/>
              <a:gd name="connsiteX22" fmla="*/ 1391606 w 6884912"/>
              <a:gd name="connsiteY22" fmla="*/ 615229 h 1161397"/>
              <a:gd name="connsiteX23" fmla="*/ 1397565 w 6884912"/>
              <a:gd name="connsiteY23" fmla="*/ 611490 h 1161397"/>
              <a:gd name="connsiteX24" fmla="*/ 1432302 w 6884912"/>
              <a:gd name="connsiteY24" fmla="*/ 617267 h 1161397"/>
              <a:gd name="connsiteX25" fmla="*/ 1449644 w 6884912"/>
              <a:gd name="connsiteY25" fmla="*/ 617591 h 1161397"/>
              <a:gd name="connsiteX26" fmla="*/ 1455793 w 6884912"/>
              <a:gd name="connsiteY26" fmla="*/ 623174 h 1161397"/>
              <a:gd name="connsiteX27" fmla="*/ 1480758 w 6884912"/>
              <a:gd name="connsiteY27" fmla="*/ 620863 h 1161397"/>
              <a:gd name="connsiteX28" fmla="*/ 1483154 w 6884912"/>
              <a:gd name="connsiteY28" fmla="*/ 618527 h 1161397"/>
              <a:gd name="connsiteX29" fmla="*/ 1505495 w 6884912"/>
              <a:gd name="connsiteY29" fmla="*/ 624325 h 1161397"/>
              <a:gd name="connsiteX30" fmla="*/ 1592172 w 6884912"/>
              <a:gd name="connsiteY30" fmla="*/ 629819 h 1161397"/>
              <a:gd name="connsiteX31" fmla="*/ 1731986 w 6884912"/>
              <a:gd name="connsiteY31" fmla="*/ 589682 h 1161397"/>
              <a:gd name="connsiteX32" fmla="*/ 1940326 w 6884912"/>
              <a:gd name="connsiteY32" fmla="*/ 582611 h 1161397"/>
              <a:gd name="connsiteX33" fmla="*/ 2066980 w 6884912"/>
              <a:gd name="connsiteY33" fmla="*/ 550413 h 1161397"/>
              <a:gd name="connsiteX34" fmla="*/ 2352236 w 6884912"/>
              <a:gd name="connsiteY34" fmla="*/ 519602 h 1161397"/>
              <a:gd name="connsiteX35" fmla="*/ 2420791 w 6884912"/>
              <a:gd name="connsiteY35" fmla="*/ 492826 h 1161397"/>
              <a:gd name="connsiteX36" fmla="*/ 2489932 w 6884912"/>
              <a:gd name="connsiteY36" fmla="*/ 507864 h 1161397"/>
              <a:gd name="connsiteX37" fmla="*/ 2512917 w 6884912"/>
              <a:gd name="connsiteY37" fmla="*/ 489127 h 1161397"/>
              <a:gd name="connsiteX38" fmla="*/ 2516783 w 6884912"/>
              <a:gd name="connsiteY38" fmla="*/ 485473 h 1161397"/>
              <a:gd name="connsiteX39" fmla="*/ 2534360 w 6884912"/>
              <a:gd name="connsiteY39" fmla="*/ 480064 h 1161397"/>
              <a:gd name="connsiteX40" fmla="*/ 2536691 w 6884912"/>
              <a:gd name="connsiteY40" fmla="*/ 467018 h 1161397"/>
              <a:gd name="connsiteX41" fmla="*/ 2754324 w 6884912"/>
              <a:gd name="connsiteY41" fmla="*/ 424766 h 1161397"/>
              <a:gd name="connsiteX42" fmla="*/ 2848470 w 6884912"/>
              <a:gd name="connsiteY42" fmla="*/ 405966 h 1161397"/>
              <a:gd name="connsiteX43" fmla="*/ 2881772 w 6884912"/>
              <a:gd name="connsiteY43" fmla="*/ 387260 h 1161397"/>
              <a:gd name="connsiteX44" fmla="*/ 2929932 w 6884912"/>
              <a:gd name="connsiteY44" fmla="*/ 368912 h 1161397"/>
              <a:gd name="connsiteX45" fmla="*/ 3013020 w 6884912"/>
              <a:gd name="connsiteY45" fmla="*/ 327578 h 1161397"/>
              <a:gd name="connsiteX46" fmla="*/ 3127968 w 6884912"/>
              <a:gd name="connsiteY46" fmla="*/ 287613 h 1161397"/>
              <a:gd name="connsiteX47" fmla="*/ 3222191 w 6884912"/>
              <a:gd name="connsiteY47" fmla="*/ 307887 h 1161397"/>
              <a:gd name="connsiteX48" fmla="*/ 3227953 w 6884912"/>
              <a:gd name="connsiteY48" fmla="*/ 297650 h 1161397"/>
              <a:gd name="connsiteX49" fmla="*/ 3287859 w 6884912"/>
              <a:gd name="connsiteY49" fmla="*/ 287558 h 1161397"/>
              <a:gd name="connsiteX50" fmla="*/ 3510042 w 6884912"/>
              <a:gd name="connsiteY50" fmla="*/ 311820 h 1161397"/>
              <a:gd name="connsiteX51" fmla="*/ 3626773 w 6884912"/>
              <a:gd name="connsiteY51" fmla="*/ 290452 h 1161397"/>
              <a:gd name="connsiteX52" fmla="*/ 3666217 w 6884912"/>
              <a:gd name="connsiteY52" fmla="*/ 273255 h 1161397"/>
              <a:gd name="connsiteX53" fmla="*/ 3732427 w 6884912"/>
              <a:gd name="connsiteY53" fmla="*/ 245039 h 1161397"/>
              <a:gd name="connsiteX54" fmla="*/ 3907640 w 6884912"/>
              <a:gd name="connsiteY54" fmla="*/ 207568 h 1161397"/>
              <a:gd name="connsiteX55" fmla="*/ 4013061 w 6884912"/>
              <a:gd name="connsiteY55" fmla="*/ 224874 h 1161397"/>
              <a:gd name="connsiteX56" fmla="*/ 4134285 w 6884912"/>
              <a:gd name="connsiteY56" fmla="*/ 235592 h 1161397"/>
              <a:gd name="connsiteX57" fmla="*/ 4220717 w 6884912"/>
              <a:gd name="connsiteY57" fmla="*/ 192946 h 1161397"/>
              <a:gd name="connsiteX58" fmla="*/ 4228802 w 6884912"/>
              <a:gd name="connsiteY58" fmla="*/ 201468 h 1161397"/>
              <a:gd name="connsiteX59" fmla="*/ 4416623 w 6884912"/>
              <a:gd name="connsiteY59" fmla="*/ 153623 h 1161397"/>
              <a:gd name="connsiteX60" fmla="*/ 4617330 w 6884912"/>
              <a:gd name="connsiteY60" fmla="*/ 111163 h 1161397"/>
              <a:gd name="connsiteX61" fmla="*/ 4730870 w 6884912"/>
              <a:gd name="connsiteY61" fmla="*/ 129432 h 1161397"/>
              <a:gd name="connsiteX62" fmla="*/ 4785037 w 6884912"/>
              <a:gd name="connsiteY62" fmla="*/ 161964 h 1161397"/>
              <a:gd name="connsiteX63" fmla="*/ 4844073 w 6884912"/>
              <a:gd name="connsiteY63" fmla="*/ 161768 h 1161397"/>
              <a:gd name="connsiteX64" fmla="*/ 4856454 w 6884912"/>
              <a:gd name="connsiteY64" fmla="*/ 130488 h 1161397"/>
              <a:gd name="connsiteX65" fmla="*/ 4920038 w 6884912"/>
              <a:gd name="connsiteY65" fmla="*/ 140418 h 1161397"/>
              <a:gd name="connsiteX66" fmla="*/ 5016639 w 6884912"/>
              <a:gd name="connsiteY66" fmla="*/ 158905 h 1161397"/>
              <a:gd name="connsiteX67" fmla="*/ 5072009 w 6884912"/>
              <a:gd name="connsiteY67" fmla="*/ 161502 h 1161397"/>
              <a:gd name="connsiteX68" fmla="*/ 5223626 w 6884912"/>
              <a:gd name="connsiteY68" fmla="*/ 177356 h 1161397"/>
              <a:gd name="connsiteX69" fmla="*/ 5467502 w 6884912"/>
              <a:gd name="connsiteY69" fmla="*/ 250963 h 1161397"/>
              <a:gd name="connsiteX70" fmla="*/ 5592395 w 6884912"/>
              <a:gd name="connsiteY70" fmla="*/ 265434 h 1161397"/>
              <a:gd name="connsiteX71" fmla="*/ 5613532 w 6884912"/>
              <a:gd name="connsiteY71" fmla="*/ 273379 h 1161397"/>
              <a:gd name="connsiteX72" fmla="*/ 5642173 w 6884912"/>
              <a:gd name="connsiteY72" fmla="*/ 266904 h 1161397"/>
              <a:gd name="connsiteX73" fmla="*/ 5756910 w 6884912"/>
              <a:gd name="connsiteY73" fmla="*/ 239211 h 1161397"/>
              <a:gd name="connsiteX74" fmla="*/ 5846667 w 6884912"/>
              <a:gd name="connsiteY74" fmla="*/ 201786 h 1161397"/>
              <a:gd name="connsiteX75" fmla="*/ 6029542 w 6884912"/>
              <a:gd name="connsiteY75" fmla="*/ 210339 h 1161397"/>
              <a:gd name="connsiteX76" fmla="*/ 6290640 w 6884912"/>
              <a:gd name="connsiteY76" fmla="*/ 167441 h 1161397"/>
              <a:gd name="connsiteX77" fmla="*/ 6380420 w 6884912"/>
              <a:gd name="connsiteY77" fmla="*/ 173195 h 1161397"/>
              <a:gd name="connsiteX78" fmla="*/ 6507891 w 6884912"/>
              <a:gd name="connsiteY78" fmla="*/ 118474 h 1161397"/>
              <a:gd name="connsiteX79" fmla="*/ 6571807 w 6884912"/>
              <a:gd name="connsiteY79" fmla="*/ 98636 h 1161397"/>
              <a:gd name="connsiteX80" fmla="*/ 6671880 w 6884912"/>
              <a:gd name="connsiteY80" fmla="*/ 82931 h 1161397"/>
              <a:gd name="connsiteX81" fmla="*/ 6702266 w 6884912"/>
              <a:gd name="connsiteY81" fmla="*/ 75470 h 1161397"/>
              <a:gd name="connsiteX82" fmla="*/ 6845802 w 6884912"/>
              <a:gd name="connsiteY82" fmla="*/ 24496 h 1161397"/>
              <a:gd name="connsiteX83" fmla="*/ 6884912 w 6884912"/>
              <a:gd name="connsiteY83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55512 w 6884912"/>
              <a:gd name="connsiteY7" fmla="*/ 1036593 h 1161397"/>
              <a:gd name="connsiteX8" fmla="*/ 519354 w 6884912"/>
              <a:gd name="connsiteY8" fmla="*/ 1038706 h 1161397"/>
              <a:gd name="connsiteX9" fmla="*/ 689654 w 6884912"/>
              <a:gd name="connsiteY9" fmla="*/ 966675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299977 w 6884912"/>
              <a:gd name="connsiteY19" fmla="*/ 639196 h 1161397"/>
              <a:gd name="connsiteX20" fmla="*/ 1326190 w 6884912"/>
              <a:gd name="connsiteY20" fmla="*/ 625955 h 1161397"/>
              <a:gd name="connsiteX21" fmla="*/ 1339600 w 6884912"/>
              <a:gd name="connsiteY21" fmla="*/ 616295 h 1161397"/>
              <a:gd name="connsiteX22" fmla="*/ 1391606 w 6884912"/>
              <a:gd name="connsiteY22" fmla="*/ 615229 h 1161397"/>
              <a:gd name="connsiteX23" fmla="*/ 1397565 w 6884912"/>
              <a:gd name="connsiteY23" fmla="*/ 611490 h 1161397"/>
              <a:gd name="connsiteX24" fmla="*/ 1432302 w 6884912"/>
              <a:gd name="connsiteY24" fmla="*/ 617267 h 1161397"/>
              <a:gd name="connsiteX25" fmla="*/ 1449644 w 6884912"/>
              <a:gd name="connsiteY25" fmla="*/ 617591 h 1161397"/>
              <a:gd name="connsiteX26" fmla="*/ 1455793 w 6884912"/>
              <a:gd name="connsiteY26" fmla="*/ 623174 h 1161397"/>
              <a:gd name="connsiteX27" fmla="*/ 1480758 w 6884912"/>
              <a:gd name="connsiteY27" fmla="*/ 620863 h 1161397"/>
              <a:gd name="connsiteX28" fmla="*/ 1483154 w 6884912"/>
              <a:gd name="connsiteY28" fmla="*/ 618527 h 1161397"/>
              <a:gd name="connsiteX29" fmla="*/ 1505495 w 6884912"/>
              <a:gd name="connsiteY29" fmla="*/ 624325 h 1161397"/>
              <a:gd name="connsiteX30" fmla="*/ 1592172 w 6884912"/>
              <a:gd name="connsiteY30" fmla="*/ 629819 h 1161397"/>
              <a:gd name="connsiteX31" fmla="*/ 1731986 w 6884912"/>
              <a:gd name="connsiteY31" fmla="*/ 589682 h 1161397"/>
              <a:gd name="connsiteX32" fmla="*/ 1940326 w 6884912"/>
              <a:gd name="connsiteY32" fmla="*/ 582611 h 1161397"/>
              <a:gd name="connsiteX33" fmla="*/ 2066980 w 6884912"/>
              <a:gd name="connsiteY33" fmla="*/ 550413 h 1161397"/>
              <a:gd name="connsiteX34" fmla="*/ 2352236 w 6884912"/>
              <a:gd name="connsiteY34" fmla="*/ 519602 h 1161397"/>
              <a:gd name="connsiteX35" fmla="*/ 2420791 w 6884912"/>
              <a:gd name="connsiteY35" fmla="*/ 492826 h 1161397"/>
              <a:gd name="connsiteX36" fmla="*/ 2489932 w 6884912"/>
              <a:gd name="connsiteY36" fmla="*/ 507864 h 1161397"/>
              <a:gd name="connsiteX37" fmla="*/ 2512917 w 6884912"/>
              <a:gd name="connsiteY37" fmla="*/ 489127 h 1161397"/>
              <a:gd name="connsiteX38" fmla="*/ 2516783 w 6884912"/>
              <a:gd name="connsiteY38" fmla="*/ 485473 h 1161397"/>
              <a:gd name="connsiteX39" fmla="*/ 2534360 w 6884912"/>
              <a:gd name="connsiteY39" fmla="*/ 480064 h 1161397"/>
              <a:gd name="connsiteX40" fmla="*/ 2536691 w 6884912"/>
              <a:gd name="connsiteY40" fmla="*/ 467018 h 1161397"/>
              <a:gd name="connsiteX41" fmla="*/ 2754324 w 6884912"/>
              <a:gd name="connsiteY41" fmla="*/ 424766 h 1161397"/>
              <a:gd name="connsiteX42" fmla="*/ 2848470 w 6884912"/>
              <a:gd name="connsiteY42" fmla="*/ 405966 h 1161397"/>
              <a:gd name="connsiteX43" fmla="*/ 2881772 w 6884912"/>
              <a:gd name="connsiteY43" fmla="*/ 387260 h 1161397"/>
              <a:gd name="connsiteX44" fmla="*/ 2929932 w 6884912"/>
              <a:gd name="connsiteY44" fmla="*/ 368912 h 1161397"/>
              <a:gd name="connsiteX45" fmla="*/ 3013020 w 6884912"/>
              <a:gd name="connsiteY45" fmla="*/ 327578 h 1161397"/>
              <a:gd name="connsiteX46" fmla="*/ 3127968 w 6884912"/>
              <a:gd name="connsiteY46" fmla="*/ 287613 h 1161397"/>
              <a:gd name="connsiteX47" fmla="*/ 3222191 w 6884912"/>
              <a:gd name="connsiteY47" fmla="*/ 307887 h 1161397"/>
              <a:gd name="connsiteX48" fmla="*/ 3227953 w 6884912"/>
              <a:gd name="connsiteY48" fmla="*/ 297650 h 1161397"/>
              <a:gd name="connsiteX49" fmla="*/ 3287859 w 6884912"/>
              <a:gd name="connsiteY49" fmla="*/ 287558 h 1161397"/>
              <a:gd name="connsiteX50" fmla="*/ 3510042 w 6884912"/>
              <a:gd name="connsiteY50" fmla="*/ 311820 h 1161397"/>
              <a:gd name="connsiteX51" fmla="*/ 3626773 w 6884912"/>
              <a:gd name="connsiteY51" fmla="*/ 290452 h 1161397"/>
              <a:gd name="connsiteX52" fmla="*/ 3666217 w 6884912"/>
              <a:gd name="connsiteY52" fmla="*/ 273255 h 1161397"/>
              <a:gd name="connsiteX53" fmla="*/ 3732427 w 6884912"/>
              <a:gd name="connsiteY53" fmla="*/ 245039 h 1161397"/>
              <a:gd name="connsiteX54" fmla="*/ 3907640 w 6884912"/>
              <a:gd name="connsiteY54" fmla="*/ 207568 h 1161397"/>
              <a:gd name="connsiteX55" fmla="*/ 4013061 w 6884912"/>
              <a:gd name="connsiteY55" fmla="*/ 224874 h 1161397"/>
              <a:gd name="connsiteX56" fmla="*/ 4134285 w 6884912"/>
              <a:gd name="connsiteY56" fmla="*/ 235592 h 1161397"/>
              <a:gd name="connsiteX57" fmla="*/ 4220717 w 6884912"/>
              <a:gd name="connsiteY57" fmla="*/ 192946 h 1161397"/>
              <a:gd name="connsiteX58" fmla="*/ 4228802 w 6884912"/>
              <a:gd name="connsiteY58" fmla="*/ 201468 h 1161397"/>
              <a:gd name="connsiteX59" fmla="*/ 4416623 w 6884912"/>
              <a:gd name="connsiteY59" fmla="*/ 153623 h 1161397"/>
              <a:gd name="connsiteX60" fmla="*/ 4617330 w 6884912"/>
              <a:gd name="connsiteY60" fmla="*/ 111163 h 1161397"/>
              <a:gd name="connsiteX61" fmla="*/ 4730870 w 6884912"/>
              <a:gd name="connsiteY61" fmla="*/ 129432 h 1161397"/>
              <a:gd name="connsiteX62" fmla="*/ 4785037 w 6884912"/>
              <a:gd name="connsiteY62" fmla="*/ 161964 h 1161397"/>
              <a:gd name="connsiteX63" fmla="*/ 4844073 w 6884912"/>
              <a:gd name="connsiteY63" fmla="*/ 161768 h 1161397"/>
              <a:gd name="connsiteX64" fmla="*/ 4856454 w 6884912"/>
              <a:gd name="connsiteY64" fmla="*/ 130488 h 1161397"/>
              <a:gd name="connsiteX65" fmla="*/ 5016639 w 6884912"/>
              <a:gd name="connsiteY65" fmla="*/ 158905 h 1161397"/>
              <a:gd name="connsiteX66" fmla="*/ 5072009 w 6884912"/>
              <a:gd name="connsiteY66" fmla="*/ 161502 h 1161397"/>
              <a:gd name="connsiteX67" fmla="*/ 5223626 w 6884912"/>
              <a:gd name="connsiteY67" fmla="*/ 177356 h 1161397"/>
              <a:gd name="connsiteX68" fmla="*/ 5467502 w 6884912"/>
              <a:gd name="connsiteY68" fmla="*/ 250963 h 1161397"/>
              <a:gd name="connsiteX69" fmla="*/ 5592395 w 6884912"/>
              <a:gd name="connsiteY69" fmla="*/ 265434 h 1161397"/>
              <a:gd name="connsiteX70" fmla="*/ 5613532 w 6884912"/>
              <a:gd name="connsiteY70" fmla="*/ 273379 h 1161397"/>
              <a:gd name="connsiteX71" fmla="*/ 5642173 w 6884912"/>
              <a:gd name="connsiteY71" fmla="*/ 266904 h 1161397"/>
              <a:gd name="connsiteX72" fmla="*/ 5756910 w 6884912"/>
              <a:gd name="connsiteY72" fmla="*/ 239211 h 1161397"/>
              <a:gd name="connsiteX73" fmla="*/ 5846667 w 6884912"/>
              <a:gd name="connsiteY73" fmla="*/ 201786 h 1161397"/>
              <a:gd name="connsiteX74" fmla="*/ 6029542 w 6884912"/>
              <a:gd name="connsiteY74" fmla="*/ 210339 h 1161397"/>
              <a:gd name="connsiteX75" fmla="*/ 6290640 w 6884912"/>
              <a:gd name="connsiteY75" fmla="*/ 167441 h 1161397"/>
              <a:gd name="connsiteX76" fmla="*/ 6380420 w 6884912"/>
              <a:gd name="connsiteY76" fmla="*/ 173195 h 1161397"/>
              <a:gd name="connsiteX77" fmla="*/ 6507891 w 6884912"/>
              <a:gd name="connsiteY77" fmla="*/ 118474 h 1161397"/>
              <a:gd name="connsiteX78" fmla="*/ 6571807 w 6884912"/>
              <a:gd name="connsiteY78" fmla="*/ 98636 h 1161397"/>
              <a:gd name="connsiteX79" fmla="*/ 6671880 w 6884912"/>
              <a:gd name="connsiteY79" fmla="*/ 82931 h 1161397"/>
              <a:gd name="connsiteX80" fmla="*/ 6702266 w 6884912"/>
              <a:gd name="connsiteY80" fmla="*/ 75470 h 1161397"/>
              <a:gd name="connsiteX81" fmla="*/ 6845802 w 6884912"/>
              <a:gd name="connsiteY81" fmla="*/ 24496 h 1161397"/>
              <a:gd name="connsiteX82" fmla="*/ 6884912 w 6884912"/>
              <a:gd name="connsiteY82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55512 w 6884912"/>
              <a:gd name="connsiteY7" fmla="*/ 1036593 h 1161397"/>
              <a:gd name="connsiteX8" fmla="*/ 519354 w 6884912"/>
              <a:gd name="connsiteY8" fmla="*/ 1038706 h 1161397"/>
              <a:gd name="connsiteX9" fmla="*/ 689654 w 6884912"/>
              <a:gd name="connsiteY9" fmla="*/ 966675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299977 w 6884912"/>
              <a:gd name="connsiteY19" fmla="*/ 639196 h 1161397"/>
              <a:gd name="connsiteX20" fmla="*/ 1326190 w 6884912"/>
              <a:gd name="connsiteY20" fmla="*/ 625955 h 1161397"/>
              <a:gd name="connsiteX21" fmla="*/ 1339600 w 6884912"/>
              <a:gd name="connsiteY21" fmla="*/ 616295 h 1161397"/>
              <a:gd name="connsiteX22" fmla="*/ 1391606 w 6884912"/>
              <a:gd name="connsiteY22" fmla="*/ 615229 h 1161397"/>
              <a:gd name="connsiteX23" fmla="*/ 1397565 w 6884912"/>
              <a:gd name="connsiteY23" fmla="*/ 611490 h 1161397"/>
              <a:gd name="connsiteX24" fmla="*/ 1432302 w 6884912"/>
              <a:gd name="connsiteY24" fmla="*/ 617267 h 1161397"/>
              <a:gd name="connsiteX25" fmla="*/ 1449644 w 6884912"/>
              <a:gd name="connsiteY25" fmla="*/ 617591 h 1161397"/>
              <a:gd name="connsiteX26" fmla="*/ 1455793 w 6884912"/>
              <a:gd name="connsiteY26" fmla="*/ 623174 h 1161397"/>
              <a:gd name="connsiteX27" fmla="*/ 1480758 w 6884912"/>
              <a:gd name="connsiteY27" fmla="*/ 620863 h 1161397"/>
              <a:gd name="connsiteX28" fmla="*/ 1483154 w 6884912"/>
              <a:gd name="connsiteY28" fmla="*/ 618527 h 1161397"/>
              <a:gd name="connsiteX29" fmla="*/ 1505495 w 6884912"/>
              <a:gd name="connsiteY29" fmla="*/ 624325 h 1161397"/>
              <a:gd name="connsiteX30" fmla="*/ 1592172 w 6884912"/>
              <a:gd name="connsiteY30" fmla="*/ 629819 h 1161397"/>
              <a:gd name="connsiteX31" fmla="*/ 1731986 w 6884912"/>
              <a:gd name="connsiteY31" fmla="*/ 589682 h 1161397"/>
              <a:gd name="connsiteX32" fmla="*/ 1940326 w 6884912"/>
              <a:gd name="connsiteY32" fmla="*/ 582611 h 1161397"/>
              <a:gd name="connsiteX33" fmla="*/ 2066980 w 6884912"/>
              <a:gd name="connsiteY33" fmla="*/ 550413 h 1161397"/>
              <a:gd name="connsiteX34" fmla="*/ 2352236 w 6884912"/>
              <a:gd name="connsiteY34" fmla="*/ 519602 h 1161397"/>
              <a:gd name="connsiteX35" fmla="*/ 2420791 w 6884912"/>
              <a:gd name="connsiteY35" fmla="*/ 492826 h 1161397"/>
              <a:gd name="connsiteX36" fmla="*/ 2489932 w 6884912"/>
              <a:gd name="connsiteY36" fmla="*/ 507864 h 1161397"/>
              <a:gd name="connsiteX37" fmla="*/ 2512917 w 6884912"/>
              <a:gd name="connsiteY37" fmla="*/ 489127 h 1161397"/>
              <a:gd name="connsiteX38" fmla="*/ 2516783 w 6884912"/>
              <a:gd name="connsiteY38" fmla="*/ 485473 h 1161397"/>
              <a:gd name="connsiteX39" fmla="*/ 2534360 w 6884912"/>
              <a:gd name="connsiteY39" fmla="*/ 480064 h 1161397"/>
              <a:gd name="connsiteX40" fmla="*/ 2536691 w 6884912"/>
              <a:gd name="connsiteY40" fmla="*/ 467018 h 1161397"/>
              <a:gd name="connsiteX41" fmla="*/ 2754324 w 6884912"/>
              <a:gd name="connsiteY41" fmla="*/ 424766 h 1161397"/>
              <a:gd name="connsiteX42" fmla="*/ 2848470 w 6884912"/>
              <a:gd name="connsiteY42" fmla="*/ 405966 h 1161397"/>
              <a:gd name="connsiteX43" fmla="*/ 2881772 w 6884912"/>
              <a:gd name="connsiteY43" fmla="*/ 387260 h 1161397"/>
              <a:gd name="connsiteX44" fmla="*/ 2929932 w 6884912"/>
              <a:gd name="connsiteY44" fmla="*/ 368912 h 1161397"/>
              <a:gd name="connsiteX45" fmla="*/ 3013020 w 6884912"/>
              <a:gd name="connsiteY45" fmla="*/ 327578 h 1161397"/>
              <a:gd name="connsiteX46" fmla="*/ 3127968 w 6884912"/>
              <a:gd name="connsiteY46" fmla="*/ 287613 h 1161397"/>
              <a:gd name="connsiteX47" fmla="*/ 3222191 w 6884912"/>
              <a:gd name="connsiteY47" fmla="*/ 307887 h 1161397"/>
              <a:gd name="connsiteX48" fmla="*/ 3227953 w 6884912"/>
              <a:gd name="connsiteY48" fmla="*/ 297650 h 1161397"/>
              <a:gd name="connsiteX49" fmla="*/ 3287859 w 6884912"/>
              <a:gd name="connsiteY49" fmla="*/ 287558 h 1161397"/>
              <a:gd name="connsiteX50" fmla="*/ 3510042 w 6884912"/>
              <a:gd name="connsiteY50" fmla="*/ 311820 h 1161397"/>
              <a:gd name="connsiteX51" fmla="*/ 3626773 w 6884912"/>
              <a:gd name="connsiteY51" fmla="*/ 290452 h 1161397"/>
              <a:gd name="connsiteX52" fmla="*/ 3666217 w 6884912"/>
              <a:gd name="connsiteY52" fmla="*/ 273255 h 1161397"/>
              <a:gd name="connsiteX53" fmla="*/ 3732427 w 6884912"/>
              <a:gd name="connsiteY53" fmla="*/ 245039 h 1161397"/>
              <a:gd name="connsiteX54" fmla="*/ 3907640 w 6884912"/>
              <a:gd name="connsiteY54" fmla="*/ 207568 h 1161397"/>
              <a:gd name="connsiteX55" fmla="*/ 4013061 w 6884912"/>
              <a:gd name="connsiteY55" fmla="*/ 224874 h 1161397"/>
              <a:gd name="connsiteX56" fmla="*/ 4134285 w 6884912"/>
              <a:gd name="connsiteY56" fmla="*/ 235592 h 1161397"/>
              <a:gd name="connsiteX57" fmla="*/ 4220717 w 6884912"/>
              <a:gd name="connsiteY57" fmla="*/ 192946 h 1161397"/>
              <a:gd name="connsiteX58" fmla="*/ 4228802 w 6884912"/>
              <a:gd name="connsiteY58" fmla="*/ 201468 h 1161397"/>
              <a:gd name="connsiteX59" fmla="*/ 4416623 w 6884912"/>
              <a:gd name="connsiteY59" fmla="*/ 153623 h 1161397"/>
              <a:gd name="connsiteX60" fmla="*/ 4617330 w 6884912"/>
              <a:gd name="connsiteY60" fmla="*/ 111163 h 1161397"/>
              <a:gd name="connsiteX61" fmla="*/ 4730870 w 6884912"/>
              <a:gd name="connsiteY61" fmla="*/ 129432 h 1161397"/>
              <a:gd name="connsiteX62" fmla="*/ 4785037 w 6884912"/>
              <a:gd name="connsiteY62" fmla="*/ 161964 h 1161397"/>
              <a:gd name="connsiteX63" fmla="*/ 4844073 w 6884912"/>
              <a:gd name="connsiteY63" fmla="*/ 161768 h 1161397"/>
              <a:gd name="connsiteX64" fmla="*/ 5016639 w 6884912"/>
              <a:gd name="connsiteY64" fmla="*/ 158905 h 1161397"/>
              <a:gd name="connsiteX65" fmla="*/ 5072009 w 6884912"/>
              <a:gd name="connsiteY65" fmla="*/ 161502 h 1161397"/>
              <a:gd name="connsiteX66" fmla="*/ 5223626 w 6884912"/>
              <a:gd name="connsiteY66" fmla="*/ 177356 h 1161397"/>
              <a:gd name="connsiteX67" fmla="*/ 5467502 w 6884912"/>
              <a:gd name="connsiteY67" fmla="*/ 250963 h 1161397"/>
              <a:gd name="connsiteX68" fmla="*/ 5592395 w 6884912"/>
              <a:gd name="connsiteY68" fmla="*/ 265434 h 1161397"/>
              <a:gd name="connsiteX69" fmla="*/ 5613532 w 6884912"/>
              <a:gd name="connsiteY69" fmla="*/ 273379 h 1161397"/>
              <a:gd name="connsiteX70" fmla="*/ 5642173 w 6884912"/>
              <a:gd name="connsiteY70" fmla="*/ 266904 h 1161397"/>
              <a:gd name="connsiteX71" fmla="*/ 5756910 w 6884912"/>
              <a:gd name="connsiteY71" fmla="*/ 239211 h 1161397"/>
              <a:gd name="connsiteX72" fmla="*/ 5846667 w 6884912"/>
              <a:gd name="connsiteY72" fmla="*/ 201786 h 1161397"/>
              <a:gd name="connsiteX73" fmla="*/ 6029542 w 6884912"/>
              <a:gd name="connsiteY73" fmla="*/ 210339 h 1161397"/>
              <a:gd name="connsiteX74" fmla="*/ 6290640 w 6884912"/>
              <a:gd name="connsiteY74" fmla="*/ 167441 h 1161397"/>
              <a:gd name="connsiteX75" fmla="*/ 6380420 w 6884912"/>
              <a:gd name="connsiteY75" fmla="*/ 173195 h 1161397"/>
              <a:gd name="connsiteX76" fmla="*/ 6507891 w 6884912"/>
              <a:gd name="connsiteY76" fmla="*/ 118474 h 1161397"/>
              <a:gd name="connsiteX77" fmla="*/ 6571807 w 6884912"/>
              <a:gd name="connsiteY77" fmla="*/ 98636 h 1161397"/>
              <a:gd name="connsiteX78" fmla="*/ 6671880 w 6884912"/>
              <a:gd name="connsiteY78" fmla="*/ 82931 h 1161397"/>
              <a:gd name="connsiteX79" fmla="*/ 6702266 w 6884912"/>
              <a:gd name="connsiteY79" fmla="*/ 75470 h 1161397"/>
              <a:gd name="connsiteX80" fmla="*/ 6845802 w 6884912"/>
              <a:gd name="connsiteY80" fmla="*/ 24496 h 1161397"/>
              <a:gd name="connsiteX81" fmla="*/ 6884912 w 6884912"/>
              <a:gd name="connsiteY81" fmla="*/ 0 h 1161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</a:cxnLst>
            <a:rect l="l" t="t" r="r" b="b"/>
            <a:pathLst>
              <a:path w="6884912" h="1161397">
                <a:moveTo>
                  <a:pt x="6884912" y="0"/>
                </a:moveTo>
                <a:lnTo>
                  <a:pt x="6884912" y="1161397"/>
                </a:lnTo>
                <a:lnTo>
                  <a:pt x="0" y="1161397"/>
                </a:lnTo>
                <a:lnTo>
                  <a:pt x="27135" y="1147460"/>
                </a:lnTo>
                <a:cubicBezTo>
                  <a:pt x="57431" y="1167048"/>
                  <a:pt x="61886" y="1135904"/>
                  <a:pt x="115388" y="1159043"/>
                </a:cubicBezTo>
                <a:cubicBezTo>
                  <a:pt x="116121" y="1155340"/>
                  <a:pt x="117370" y="1151777"/>
                  <a:pt x="119094" y="1148463"/>
                </a:cubicBezTo>
                <a:cubicBezTo>
                  <a:pt x="129121" y="1129214"/>
                  <a:pt x="152727" y="1122391"/>
                  <a:pt x="171824" y="1133224"/>
                </a:cubicBezTo>
                <a:cubicBezTo>
                  <a:pt x="231799" y="1126149"/>
                  <a:pt x="298798" y="1044531"/>
                  <a:pt x="355512" y="1036593"/>
                </a:cubicBezTo>
                <a:cubicBezTo>
                  <a:pt x="427149" y="1015055"/>
                  <a:pt x="466407" y="1043128"/>
                  <a:pt x="519354" y="1038706"/>
                </a:cubicBezTo>
                <a:cubicBezTo>
                  <a:pt x="536908" y="1031720"/>
                  <a:pt x="669410" y="970661"/>
                  <a:pt x="689654" y="966675"/>
                </a:cubicBezTo>
                <a:cubicBezTo>
                  <a:pt x="736045" y="948784"/>
                  <a:pt x="769339" y="947890"/>
                  <a:pt x="797699" y="931362"/>
                </a:cubicBezTo>
                <a:cubicBezTo>
                  <a:pt x="821097" y="940623"/>
                  <a:pt x="833565" y="929189"/>
                  <a:pt x="843359" y="910894"/>
                </a:cubicBezTo>
                <a:cubicBezTo>
                  <a:pt x="887668" y="902160"/>
                  <a:pt x="919738" y="869376"/>
                  <a:pt x="965215" y="846701"/>
                </a:cubicBezTo>
                <a:cubicBezTo>
                  <a:pt x="1023081" y="848019"/>
                  <a:pt x="1036422" y="800154"/>
                  <a:pt x="1085080" y="776086"/>
                </a:cubicBezTo>
                <a:cubicBezTo>
                  <a:pt x="1140763" y="795544"/>
                  <a:pt x="1110309" y="730471"/>
                  <a:pt x="1131224" y="706160"/>
                </a:cubicBezTo>
                <a:lnTo>
                  <a:pt x="1138051" y="702034"/>
                </a:lnTo>
                <a:lnTo>
                  <a:pt x="1158800" y="700004"/>
                </a:lnTo>
                <a:lnTo>
                  <a:pt x="1166947" y="700762"/>
                </a:lnTo>
                <a:cubicBezTo>
                  <a:pt x="1172432" y="700717"/>
                  <a:pt x="1175913" y="699961"/>
                  <a:pt x="1178135" y="698631"/>
                </a:cubicBezTo>
                <a:cubicBezTo>
                  <a:pt x="1200307" y="688370"/>
                  <a:pt x="1275301" y="651309"/>
                  <a:pt x="1299977" y="639196"/>
                </a:cubicBezTo>
                <a:cubicBezTo>
                  <a:pt x="1323072" y="639367"/>
                  <a:pt x="1341279" y="658105"/>
                  <a:pt x="1326190" y="625955"/>
                </a:cubicBezTo>
                <a:cubicBezTo>
                  <a:pt x="1333572" y="625050"/>
                  <a:pt x="1337406" y="621362"/>
                  <a:pt x="1339600" y="616295"/>
                </a:cubicBezTo>
                <a:cubicBezTo>
                  <a:pt x="1350503" y="614507"/>
                  <a:pt x="1381945" y="616030"/>
                  <a:pt x="1391606" y="615229"/>
                </a:cubicBezTo>
                <a:lnTo>
                  <a:pt x="1397565" y="611490"/>
                </a:lnTo>
                <a:lnTo>
                  <a:pt x="1432302" y="617267"/>
                </a:lnTo>
                <a:lnTo>
                  <a:pt x="1449644" y="617591"/>
                </a:lnTo>
                <a:lnTo>
                  <a:pt x="1455793" y="623174"/>
                </a:lnTo>
                <a:cubicBezTo>
                  <a:pt x="1461744" y="626151"/>
                  <a:pt x="1469373" y="626493"/>
                  <a:pt x="1480758" y="620863"/>
                </a:cubicBezTo>
                <a:lnTo>
                  <a:pt x="1483154" y="618527"/>
                </a:lnTo>
                <a:lnTo>
                  <a:pt x="1505495" y="624325"/>
                </a:lnTo>
                <a:cubicBezTo>
                  <a:pt x="1512992" y="627532"/>
                  <a:pt x="1585857" y="623401"/>
                  <a:pt x="1592172" y="629819"/>
                </a:cubicBezTo>
                <a:cubicBezTo>
                  <a:pt x="1651945" y="578091"/>
                  <a:pt x="1659006" y="610309"/>
                  <a:pt x="1731986" y="589682"/>
                </a:cubicBezTo>
                <a:cubicBezTo>
                  <a:pt x="1817442" y="583260"/>
                  <a:pt x="1884494" y="589156"/>
                  <a:pt x="1940326" y="582611"/>
                </a:cubicBezTo>
                <a:cubicBezTo>
                  <a:pt x="1967287" y="583845"/>
                  <a:pt x="2086366" y="569532"/>
                  <a:pt x="2066980" y="550413"/>
                </a:cubicBezTo>
                <a:cubicBezTo>
                  <a:pt x="2155364" y="582582"/>
                  <a:pt x="2259548" y="514786"/>
                  <a:pt x="2352236" y="519602"/>
                </a:cubicBezTo>
                <a:cubicBezTo>
                  <a:pt x="2388450" y="459394"/>
                  <a:pt x="2373298" y="511682"/>
                  <a:pt x="2420791" y="492826"/>
                </a:cubicBezTo>
                <a:cubicBezTo>
                  <a:pt x="2417962" y="542563"/>
                  <a:pt x="2475071" y="455098"/>
                  <a:pt x="2489932" y="507864"/>
                </a:cubicBezTo>
                <a:cubicBezTo>
                  <a:pt x="2498105" y="502761"/>
                  <a:pt x="2505553" y="496153"/>
                  <a:pt x="2512917" y="489127"/>
                </a:cubicBezTo>
                <a:lnTo>
                  <a:pt x="2516783" y="485473"/>
                </a:lnTo>
                <a:lnTo>
                  <a:pt x="2534360" y="480064"/>
                </a:lnTo>
                <a:lnTo>
                  <a:pt x="2536691" y="467018"/>
                </a:lnTo>
                <a:lnTo>
                  <a:pt x="2754324" y="424766"/>
                </a:lnTo>
                <a:cubicBezTo>
                  <a:pt x="2775130" y="430896"/>
                  <a:pt x="2837731" y="423458"/>
                  <a:pt x="2848470" y="405966"/>
                </a:cubicBezTo>
                <a:cubicBezTo>
                  <a:pt x="2861295" y="401100"/>
                  <a:pt x="2876936" y="405309"/>
                  <a:pt x="2881772" y="387260"/>
                </a:cubicBezTo>
                <a:cubicBezTo>
                  <a:pt x="2890299" y="365261"/>
                  <a:pt x="2938134" y="392997"/>
                  <a:pt x="2929932" y="368912"/>
                </a:cubicBezTo>
                <a:cubicBezTo>
                  <a:pt x="2963844" y="387799"/>
                  <a:pt x="2986550" y="341223"/>
                  <a:pt x="3013020" y="327578"/>
                </a:cubicBezTo>
                <a:cubicBezTo>
                  <a:pt x="3040041" y="346996"/>
                  <a:pt x="3068934" y="299222"/>
                  <a:pt x="3127968" y="287613"/>
                </a:cubicBezTo>
                <a:cubicBezTo>
                  <a:pt x="3157770" y="310215"/>
                  <a:pt x="3167695" y="279445"/>
                  <a:pt x="3222191" y="307887"/>
                </a:cubicBezTo>
                <a:cubicBezTo>
                  <a:pt x="3223593" y="304249"/>
                  <a:pt x="3225533" y="300801"/>
                  <a:pt x="3227953" y="297650"/>
                </a:cubicBezTo>
                <a:cubicBezTo>
                  <a:pt x="3242008" y="279345"/>
                  <a:pt x="3268831" y="274825"/>
                  <a:pt x="3287859" y="287558"/>
                </a:cubicBezTo>
                <a:cubicBezTo>
                  <a:pt x="3373144" y="323866"/>
                  <a:pt x="3442657" y="311681"/>
                  <a:pt x="3510042" y="311820"/>
                </a:cubicBezTo>
                <a:cubicBezTo>
                  <a:pt x="3585274" y="306641"/>
                  <a:pt x="3525753" y="258887"/>
                  <a:pt x="3626773" y="290452"/>
                </a:cubicBezTo>
                <a:cubicBezTo>
                  <a:pt x="3633124" y="269835"/>
                  <a:pt x="3644693" y="267134"/>
                  <a:pt x="3666217" y="273255"/>
                </a:cubicBezTo>
                <a:cubicBezTo>
                  <a:pt x="3702502" y="269310"/>
                  <a:pt x="3690563" y="221720"/>
                  <a:pt x="3732427" y="245039"/>
                </a:cubicBezTo>
                <a:cubicBezTo>
                  <a:pt x="3772664" y="234091"/>
                  <a:pt x="3860868" y="210929"/>
                  <a:pt x="3907640" y="207568"/>
                </a:cubicBezTo>
                <a:lnTo>
                  <a:pt x="4013061" y="224874"/>
                </a:lnTo>
                <a:cubicBezTo>
                  <a:pt x="4034530" y="199451"/>
                  <a:pt x="4074202" y="238734"/>
                  <a:pt x="4134285" y="235592"/>
                </a:cubicBezTo>
                <a:cubicBezTo>
                  <a:pt x="4157674" y="206403"/>
                  <a:pt x="4174806" y="233822"/>
                  <a:pt x="4220717" y="192946"/>
                </a:cubicBezTo>
                <a:cubicBezTo>
                  <a:pt x="4222964" y="196132"/>
                  <a:pt x="4196151" y="208022"/>
                  <a:pt x="4228802" y="201468"/>
                </a:cubicBezTo>
                <a:cubicBezTo>
                  <a:pt x="4261453" y="194914"/>
                  <a:pt x="4351868" y="168674"/>
                  <a:pt x="4416623" y="153623"/>
                </a:cubicBezTo>
                <a:cubicBezTo>
                  <a:pt x="4490845" y="140294"/>
                  <a:pt x="4527062" y="166416"/>
                  <a:pt x="4617330" y="111163"/>
                </a:cubicBezTo>
                <a:cubicBezTo>
                  <a:pt x="4668333" y="111470"/>
                  <a:pt x="4702919" y="120965"/>
                  <a:pt x="4730870" y="129432"/>
                </a:cubicBezTo>
                <a:cubicBezTo>
                  <a:pt x="4725822" y="156271"/>
                  <a:pt x="4800214" y="133127"/>
                  <a:pt x="4785037" y="161964"/>
                </a:cubicBezTo>
                <a:cubicBezTo>
                  <a:pt x="4810025" y="183633"/>
                  <a:pt x="4819434" y="143205"/>
                  <a:pt x="4844073" y="161768"/>
                </a:cubicBezTo>
                <a:lnTo>
                  <a:pt x="5016639" y="158905"/>
                </a:lnTo>
                <a:cubicBezTo>
                  <a:pt x="5037063" y="141828"/>
                  <a:pt x="5054534" y="147986"/>
                  <a:pt x="5072009" y="161502"/>
                </a:cubicBezTo>
                <a:cubicBezTo>
                  <a:pt x="5121260" y="153653"/>
                  <a:pt x="5167555" y="172635"/>
                  <a:pt x="5223626" y="177356"/>
                </a:cubicBezTo>
                <a:cubicBezTo>
                  <a:pt x="5289541" y="192266"/>
                  <a:pt x="5406040" y="236283"/>
                  <a:pt x="5467502" y="250963"/>
                </a:cubicBezTo>
                <a:cubicBezTo>
                  <a:pt x="5547124" y="209975"/>
                  <a:pt x="5467171" y="283839"/>
                  <a:pt x="5592395" y="265434"/>
                </a:cubicBezTo>
                <a:cubicBezTo>
                  <a:pt x="5599201" y="258867"/>
                  <a:pt x="5614752" y="264706"/>
                  <a:pt x="5613532" y="273379"/>
                </a:cubicBezTo>
                <a:cubicBezTo>
                  <a:pt x="5621390" y="270408"/>
                  <a:pt x="5639720" y="253173"/>
                  <a:pt x="5642173" y="266904"/>
                </a:cubicBezTo>
                <a:cubicBezTo>
                  <a:pt x="5682296" y="267049"/>
                  <a:pt x="5721812" y="257513"/>
                  <a:pt x="5756910" y="239211"/>
                </a:cubicBezTo>
                <a:cubicBezTo>
                  <a:pt x="5834998" y="260050"/>
                  <a:pt x="5790596" y="197229"/>
                  <a:pt x="5846667" y="201786"/>
                </a:cubicBezTo>
                <a:cubicBezTo>
                  <a:pt x="5892106" y="196974"/>
                  <a:pt x="5955547" y="216063"/>
                  <a:pt x="6029542" y="210339"/>
                </a:cubicBezTo>
                <a:cubicBezTo>
                  <a:pt x="6084527" y="201461"/>
                  <a:pt x="6232160" y="173632"/>
                  <a:pt x="6290640" y="167441"/>
                </a:cubicBezTo>
                <a:cubicBezTo>
                  <a:pt x="6330523" y="169653"/>
                  <a:pt x="6344211" y="181356"/>
                  <a:pt x="6380420" y="173195"/>
                </a:cubicBezTo>
                <a:cubicBezTo>
                  <a:pt x="6420580" y="151473"/>
                  <a:pt x="6513519" y="179296"/>
                  <a:pt x="6507891" y="118474"/>
                </a:cubicBezTo>
                <a:cubicBezTo>
                  <a:pt x="6519398" y="82452"/>
                  <a:pt x="6571830" y="137398"/>
                  <a:pt x="6571807" y="98636"/>
                </a:cubicBezTo>
                <a:cubicBezTo>
                  <a:pt x="6594702" y="123421"/>
                  <a:pt x="6634676" y="82071"/>
                  <a:pt x="6671880" y="82931"/>
                </a:cubicBezTo>
                <a:cubicBezTo>
                  <a:pt x="6678855" y="65407"/>
                  <a:pt x="6687415" y="66196"/>
                  <a:pt x="6702266" y="75470"/>
                </a:cubicBezTo>
                <a:cubicBezTo>
                  <a:pt x="6747004" y="78450"/>
                  <a:pt x="6798307" y="53072"/>
                  <a:pt x="6845802" y="24496"/>
                </a:cubicBezTo>
                <a:lnTo>
                  <a:pt x="6884912" y="0"/>
                </a:lnTo>
                <a:close/>
              </a:path>
            </a:pathLst>
          </a:cu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C0FBE8EC-1812-4EE8-AE95-F57CA25AA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 flipV="1">
            <a:off x="8566205" y="0"/>
            <a:ext cx="3625795" cy="580030"/>
          </a:xfrm>
          <a:custGeom>
            <a:avLst/>
            <a:gdLst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1927935 w 6884912"/>
              <a:gd name="connsiteY41" fmla="*/ 628540 h 1161397"/>
              <a:gd name="connsiteX42" fmla="*/ 2039075 w 6884912"/>
              <a:gd name="connsiteY42" fmla="*/ 599964 h 1161397"/>
              <a:gd name="connsiteX43" fmla="*/ 2066980 w 6884912"/>
              <a:gd name="connsiteY43" fmla="*/ 550413 h 1161397"/>
              <a:gd name="connsiteX44" fmla="*/ 2352236 w 6884912"/>
              <a:gd name="connsiteY44" fmla="*/ 519602 h 1161397"/>
              <a:gd name="connsiteX45" fmla="*/ 2420791 w 6884912"/>
              <a:gd name="connsiteY45" fmla="*/ 492826 h 1161397"/>
              <a:gd name="connsiteX46" fmla="*/ 2489932 w 6884912"/>
              <a:gd name="connsiteY46" fmla="*/ 507864 h 1161397"/>
              <a:gd name="connsiteX47" fmla="*/ 2512917 w 6884912"/>
              <a:gd name="connsiteY47" fmla="*/ 489127 h 1161397"/>
              <a:gd name="connsiteX48" fmla="*/ 2516783 w 6884912"/>
              <a:gd name="connsiteY48" fmla="*/ 485473 h 1161397"/>
              <a:gd name="connsiteX49" fmla="*/ 2534360 w 6884912"/>
              <a:gd name="connsiteY49" fmla="*/ 480064 h 1161397"/>
              <a:gd name="connsiteX50" fmla="*/ 2536691 w 6884912"/>
              <a:gd name="connsiteY50" fmla="*/ 467018 h 1161397"/>
              <a:gd name="connsiteX51" fmla="*/ 2561265 w 6884912"/>
              <a:gd name="connsiteY51" fmla="*/ 450623 h 1161397"/>
              <a:gd name="connsiteX52" fmla="*/ 2594349 w 6884912"/>
              <a:gd name="connsiteY52" fmla="*/ 443884 h 1161397"/>
              <a:gd name="connsiteX53" fmla="*/ 2754324 w 6884912"/>
              <a:gd name="connsiteY53" fmla="*/ 424766 h 1161397"/>
              <a:gd name="connsiteX54" fmla="*/ 2848470 w 6884912"/>
              <a:gd name="connsiteY54" fmla="*/ 405966 h 1161397"/>
              <a:gd name="connsiteX55" fmla="*/ 2881772 w 6884912"/>
              <a:gd name="connsiteY55" fmla="*/ 387260 h 1161397"/>
              <a:gd name="connsiteX56" fmla="*/ 2929932 w 6884912"/>
              <a:gd name="connsiteY56" fmla="*/ 368912 h 1161397"/>
              <a:gd name="connsiteX57" fmla="*/ 3013020 w 6884912"/>
              <a:gd name="connsiteY57" fmla="*/ 327578 h 1161397"/>
              <a:gd name="connsiteX58" fmla="*/ 3127968 w 6884912"/>
              <a:gd name="connsiteY58" fmla="*/ 287613 h 1161397"/>
              <a:gd name="connsiteX59" fmla="*/ 3222191 w 6884912"/>
              <a:gd name="connsiteY59" fmla="*/ 307887 h 1161397"/>
              <a:gd name="connsiteX60" fmla="*/ 3227953 w 6884912"/>
              <a:gd name="connsiteY60" fmla="*/ 297650 h 1161397"/>
              <a:gd name="connsiteX61" fmla="*/ 3287859 w 6884912"/>
              <a:gd name="connsiteY61" fmla="*/ 287558 h 1161397"/>
              <a:gd name="connsiteX62" fmla="*/ 3510042 w 6884912"/>
              <a:gd name="connsiteY62" fmla="*/ 311820 h 1161397"/>
              <a:gd name="connsiteX63" fmla="*/ 3626773 w 6884912"/>
              <a:gd name="connsiteY63" fmla="*/ 290452 h 1161397"/>
              <a:gd name="connsiteX64" fmla="*/ 3666217 w 6884912"/>
              <a:gd name="connsiteY64" fmla="*/ 273255 h 1161397"/>
              <a:gd name="connsiteX65" fmla="*/ 3732427 w 6884912"/>
              <a:gd name="connsiteY65" fmla="*/ 245039 h 1161397"/>
              <a:gd name="connsiteX66" fmla="*/ 3777022 w 6884912"/>
              <a:gd name="connsiteY66" fmla="*/ 200276 h 1161397"/>
              <a:gd name="connsiteX67" fmla="*/ 3791246 w 6884912"/>
              <a:gd name="connsiteY67" fmla="*/ 189996 h 1161397"/>
              <a:gd name="connsiteX68" fmla="*/ 3819864 w 6884912"/>
              <a:gd name="connsiteY68" fmla="*/ 194605 h 1161397"/>
              <a:gd name="connsiteX69" fmla="*/ 3830398 w 6884912"/>
              <a:gd name="connsiteY69" fmla="*/ 188383 h 1161397"/>
              <a:gd name="connsiteX70" fmla="*/ 3834360 w 6884912"/>
              <a:gd name="connsiteY70" fmla="*/ 188992 h 1161397"/>
              <a:gd name="connsiteX71" fmla="*/ 3843715 w 6884912"/>
              <a:gd name="connsiteY71" fmla="*/ 188752 h 1161397"/>
              <a:gd name="connsiteX72" fmla="*/ 3842609 w 6884912"/>
              <a:gd name="connsiteY72" fmla="*/ 197386 h 1161397"/>
              <a:gd name="connsiteX73" fmla="*/ 3853961 w 6884912"/>
              <a:gd name="connsiteY73" fmla="*/ 213380 h 1161397"/>
              <a:gd name="connsiteX74" fmla="*/ 3907640 w 6884912"/>
              <a:gd name="connsiteY74" fmla="*/ 207568 h 1161397"/>
              <a:gd name="connsiteX75" fmla="*/ 3910449 w 6884912"/>
              <a:gd name="connsiteY75" fmla="*/ 197808 h 1161397"/>
              <a:gd name="connsiteX76" fmla="*/ 3917197 w 6884912"/>
              <a:gd name="connsiteY76" fmla="*/ 196121 h 1161397"/>
              <a:gd name="connsiteX77" fmla="*/ 3922400 w 6884912"/>
              <a:gd name="connsiteY77" fmla="*/ 205056 h 1161397"/>
              <a:gd name="connsiteX78" fmla="*/ 4013061 w 6884912"/>
              <a:gd name="connsiteY78" fmla="*/ 224874 h 1161397"/>
              <a:gd name="connsiteX79" fmla="*/ 4134285 w 6884912"/>
              <a:gd name="connsiteY79" fmla="*/ 235592 h 1161397"/>
              <a:gd name="connsiteX80" fmla="*/ 4220717 w 6884912"/>
              <a:gd name="connsiteY80" fmla="*/ 192946 h 1161397"/>
              <a:gd name="connsiteX81" fmla="*/ 4228802 w 6884912"/>
              <a:gd name="connsiteY81" fmla="*/ 201468 h 1161397"/>
              <a:gd name="connsiteX82" fmla="*/ 4289361 w 6884912"/>
              <a:gd name="connsiteY82" fmla="*/ 196642 h 1161397"/>
              <a:gd name="connsiteX83" fmla="*/ 4498913 w 6884912"/>
              <a:gd name="connsiteY83" fmla="*/ 118915 h 1161397"/>
              <a:gd name="connsiteX84" fmla="*/ 4617330 w 6884912"/>
              <a:gd name="connsiteY84" fmla="*/ 111163 h 1161397"/>
              <a:gd name="connsiteX85" fmla="*/ 4659778 w 6884912"/>
              <a:gd name="connsiteY85" fmla="*/ 118219 h 1161397"/>
              <a:gd name="connsiteX86" fmla="*/ 4730870 w 6884912"/>
              <a:gd name="connsiteY86" fmla="*/ 129432 h 1161397"/>
              <a:gd name="connsiteX87" fmla="*/ 4785037 w 6884912"/>
              <a:gd name="connsiteY87" fmla="*/ 161964 h 1161397"/>
              <a:gd name="connsiteX88" fmla="*/ 4844073 w 6884912"/>
              <a:gd name="connsiteY88" fmla="*/ 161768 h 1161397"/>
              <a:gd name="connsiteX89" fmla="*/ 4856454 w 6884912"/>
              <a:gd name="connsiteY89" fmla="*/ 130488 h 1161397"/>
              <a:gd name="connsiteX90" fmla="*/ 4920038 w 6884912"/>
              <a:gd name="connsiteY90" fmla="*/ 140418 h 1161397"/>
              <a:gd name="connsiteX91" fmla="*/ 5016639 w 6884912"/>
              <a:gd name="connsiteY91" fmla="*/ 158905 h 1161397"/>
              <a:gd name="connsiteX92" fmla="*/ 5072009 w 6884912"/>
              <a:gd name="connsiteY92" fmla="*/ 161502 h 1161397"/>
              <a:gd name="connsiteX93" fmla="*/ 5223626 w 6884912"/>
              <a:gd name="connsiteY93" fmla="*/ 177356 h 1161397"/>
              <a:gd name="connsiteX94" fmla="*/ 5375773 w 6884912"/>
              <a:gd name="connsiteY94" fmla="*/ 199913 h 1161397"/>
              <a:gd name="connsiteX95" fmla="*/ 5467502 w 6884912"/>
              <a:gd name="connsiteY95" fmla="*/ 250963 h 1161397"/>
              <a:gd name="connsiteX96" fmla="*/ 5592395 w 6884912"/>
              <a:gd name="connsiteY96" fmla="*/ 265434 h 1161397"/>
              <a:gd name="connsiteX97" fmla="*/ 5613532 w 6884912"/>
              <a:gd name="connsiteY97" fmla="*/ 273379 h 1161397"/>
              <a:gd name="connsiteX98" fmla="*/ 5642173 w 6884912"/>
              <a:gd name="connsiteY98" fmla="*/ 266904 h 1161397"/>
              <a:gd name="connsiteX99" fmla="*/ 5756910 w 6884912"/>
              <a:gd name="connsiteY99" fmla="*/ 239211 h 1161397"/>
              <a:gd name="connsiteX100" fmla="*/ 5846667 w 6884912"/>
              <a:gd name="connsiteY100" fmla="*/ 201786 h 1161397"/>
              <a:gd name="connsiteX101" fmla="*/ 5960732 w 6884912"/>
              <a:gd name="connsiteY101" fmla="*/ 220708 h 1161397"/>
              <a:gd name="connsiteX102" fmla="*/ 6029542 w 6884912"/>
              <a:gd name="connsiteY102" fmla="*/ 210339 h 1161397"/>
              <a:gd name="connsiteX103" fmla="*/ 6141123 w 6884912"/>
              <a:gd name="connsiteY103" fmla="*/ 159923 h 1161397"/>
              <a:gd name="connsiteX104" fmla="*/ 6290640 w 6884912"/>
              <a:gd name="connsiteY104" fmla="*/ 167441 h 1161397"/>
              <a:gd name="connsiteX105" fmla="*/ 6322806 w 6884912"/>
              <a:gd name="connsiteY105" fmla="*/ 213293 h 1161397"/>
              <a:gd name="connsiteX106" fmla="*/ 6364914 w 6884912"/>
              <a:gd name="connsiteY106" fmla="*/ 240140 h 1161397"/>
              <a:gd name="connsiteX107" fmla="*/ 6380420 w 6884912"/>
              <a:gd name="connsiteY107" fmla="*/ 173195 h 1161397"/>
              <a:gd name="connsiteX108" fmla="*/ 6507891 w 6884912"/>
              <a:gd name="connsiteY108" fmla="*/ 118474 h 1161397"/>
              <a:gd name="connsiteX109" fmla="*/ 6571807 w 6884912"/>
              <a:gd name="connsiteY109" fmla="*/ 98636 h 1161397"/>
              <a:gd name="connsiteX110" fmla="*/ 6671880 w 6884912"/>
              <a:gd name="connsiteY110" fmla="*/ 82931 h 1161397"/>
              <a:gd name="connsiteX111" fmla="*/ 6702266 w 6884912"/>
              <a:gd name="connsiteY111" fmla="*/ 75470 h 1161397"/>
              <a:gd name="connsiteX112" fmla="*/ 6845802 w 6884912"/>
              <a:gd name="connsiteY112" fmla="*/ 24496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26340 w 6884912"/>
              <a:gd name="connsiteY39" fmla="*/ 638496 h 1161397"/>
              <a:gd name="connsiteX40" fmla="*/ 1731986 w 6884912"/>
              <a:gd name="connsiteY40" fmla="*/ 589682 h 1161397"/>
              <a:gd name="connsiteX41" fmla="*/ 2039075 w 6884912"/>
              <a:gd name="connsiteY41" fmla="*/ 599964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842609 w 6884912"/>
              <a:gd name="connsiteY71" fmla="*/ 197386 h 1161397"/>
              <a:gd name="connsiteX72" fmla="*/ 3853961 w 6884912"/>
              <a:gd name="connsiteY72" fmla="*/ 213380 h 1161397"/>
              <a:gd name="connsiteX73" fmla="*/ 3907640 w 6884912"/>
              <a:gd name="connsiteY73" fmla="*/ 207568 h 1161397"/>
              <a:gd name="connsiteX74" fmla="*/ 3910449 w 6884912"/>
              <a:gd name="connsiteY74" fmla="*/ 197808 h 1161397"/>
              <a:gd name="connsiteX75" fmla="*/ 3917197 w 6884912"/>
              <a:gd name="connsiteY75" fmla="*/ 196121 h 1161397"/>
              <a:gd name="connsiteX76" fmla="*/ 3922400 w 6884912"/>
              <a:gd name="connsiteY76" fmla="*/ 205056 h 1161397"/>
              <a:gd name="connsiteX77" fmla="*/ 4013061 w 6884912"/>
              <a:gd name="connsiteY77" fmla="*/ 224874 h 1161397"/>
              <a:gd name="connsiteX78" fmla="*/ 4134285 w 6884912"/>
              <a:gd name="connsiteY78" fmla="*/ 235592 h 1161397"/>
              <a:gd name="connsiteX79" fmla="*/ 4220717 w 6884912"/>
              <a:gd name="connsiteY79" fmla="*/ 192946 h 1161397"/>
              <a:gd name="connsiteX80" fmla="*/ 4228802 w 6884912"/>
              <a:gd name="connsiteY80" fmla="*/ 201468 h 1161397"/>
              <a:gd name="connsiteX81" fmla="*/ 4289361 w 6884912"/>
              <a:gd name="connsiteY81" fmla="*/ 196642 h 1161397"/>
              <a:gd name="connsiteX82" fmla="*/ 4498913 w 6884912"/>
              <a:gd name="connsiteY82" fmla="*/ 118915 h 1161397"/>
              <a:gd name="connsiteX83" fmla="*/ 4617330 w 6884912"/>
              <a:gd name="connsiteY83" fmla="*/ 111163 h 1161397"/>
              <a:gd name="connsiteX84" fmla="*/ 4659778 w 6884912"/>
              <a:gd name="connsiteY84" fmla="*/ 118219 h 1161397"/>
              <a:gd name="connsiteX85" fmla="*/ 4730870 w 6884912"/>
              <a:gd name="connsiteY85" fmla="*/ 129432 h 1161397"/>
              <a:gd name="connsiteX86" fmla="*/ 4785037 w 6884912"/>
              <a:gd name="connsiteY86" fmla="*/ 161964 h 1161397"/>
              <a:gd name="connsiteX87" fmla="*/ 4844073 w 6884912"/>
              <a:gd name="connsiteY87" fmla="*/ 161768 h 1161397"/>
              <a:gd name="connsiteX88" fmla="*/ 4856454 w 6884912"/>
              <a:gd name="connsiteY88" fmla="*/ 130488 h 1161397"/>
              <a:gd name="connsiteX89" fmla="*/ 4920038 w 6884912"/>
              <a:gd name="connsiteY89" fmla="*/ 140418 h 1161397"/>
              <a:gd name="connsiteX90" fmla="*/ 5016639 w 6884912"/>
              <a:gd name="connsiteY90" fmla="*/ 158905 h 1161397"/>
              <a:gd name="connsiteX91" fmla="*/ 5072009 w 6884912"/>
              <a:gd name="connsiteY91" fmla="*/ 161502 h 1161397"/>
              <a:gd name="connsiteX92" fmla="*/ 5223626 w 6884912"/>
              <a:gd name="connsiteY92" fmla="*/ 177356 h 1161397"/>
              <a:gd name="connsiteX93" fmla="*/ 5375773 w 6884912"/>
              <a:gd name="connsiteY93" fmla="*/ 199913 h 1161397"/>
              <a:gd name="connsiteX94" fmla="*/ 5467502 w 6884912"/>
              <a:gd name="connsiteY94" fmla="*/ 250963 h 1161397"/>
              <a:gd name="connsiteX95" fmla="*/ 5592395 w 6884912"/>
              <a:gd name="connsiteY95" fmla="*/ 265434 h 1161397"/>
              <a:gd name="connsiteX96" fmla="*/ 5613532 w 6884912"/>
              <a:gd name="connsiteY96" fmla="*/ 273379 h 1161397"/>
              <a:gd name="connsiteX97" fmla="*/ 5642173 w 6884912"/>
              <a:gd name="connsiteY97" fmla="*/ 266904 h 1161397"/>
              <a:gd name="connsiteX98" fmla="*/ 5756910 w 6884912"/>
              <a:gd name="connsiteY98" fmla="*/ 239211 h 1161397"/>
              <a:gd name="connsiteX99" fmla="*/ 5846667 w 6884912"/>
              <a:gd name="connsiteY99" fmla="*/ 201786 h 1161397"/>
              <a:gd name="connsiteX100" fmla="*/ 5960732 w 6884912"/>
              <a:gd name="connsiteY100" fmla="*/ 220708 h 1161397"/>
              <a:gd name="connsiteX101" fmla="*/ 6029542 w 6884912"/>
              <a:gd name="connsiteY101" fmla="*/ 210339 h 1161397"/>
              <a:gd name="connsiteX102" fmla="*/ 6141123 w 6884912"/>
              <a:gd name="connsiteY102" fmla="*/ 159923 h 1161397"/>
              <a:gd name="connsiteX103" fmla="*/ 6290640 w 6884912"/>
              <a:gd name="connsiteY103" fmla="*/ 167441 h 1161397"/>
              <a:gd name="connsiteX104" fmla="*/ 6322806 w 6884912"/>
              <a:gd name="connsiteY104" fmla="*/ 213293 h 1161397"/>
              <a:gd name="connsiteX105" fmla="*/ 6364914 w 6884912"/>
              <a:gd name="connsiteY105" fmla="*/ 240140 h 1161397"/>
              <a:gd name="connsiteX106" fmla="*/ 6380420 w 6884912"/>
              <a:gd name="connsiteY106" fmla="*/ 173195 h 1161397"/>
              <a:gd name="connsiteX107" fmla="*/ 6507891 w 6884912"/>
              <a:gd name="connsiteY107" fmla="*/ 118474 h 1161397"/>
              <a:gd name="connsiteX108" fmla="*/ 6571807 w 6884912"/>
              <a:gd name="connsiteY108" fmla="*/ 98636 h 1161397"/>
              <a:gd name="connsiteX109" fmla="*/ 6671880 w 6884912"/>
              <a:gd name="connsiteY109" fmla="*/ 82931 h 1161397"/>
              <a:gd name="connsiteX110" fmla="*/ 6702266 w 6884912"/>
              <a:gd name="connsiteY110" fmla="*/ 75470 h 1161397"/>
              <a:gd name="connsiteX111" fmla="*/ 6845802 w 6884912"/>
              <a:gd name="connsiteY111" fmla="*/ 24496 h 1161397"/>
              <a:gd name="connsiteX112" fmla="*/ 6884912 w 6884912"/>
              <a:gd name="connsiteY112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2039075 w 6884912"/>
              <a:gd name="connsiteY41" fmla="*/ 599964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842609 w 6884912"/>
              <a:gd name="connsiteY71" fmla="*/ 197386 h 1161397"/>
              <a:gd name="connsiteX72" fmla="*/ 3853961 w 6884912"/>
              <a:gd name="connsiteY72" fmla="*/ 213380 h 1161397"/>
              <a:gd name="connsiteX73" fmla="*/ 3907640 w 6884912"/>
              <a:gd name="connsiteY73" fmla="*/ 207568 h 1161397"/>
              <a:gd name="connsiteX74" fmla="*/ 3910449 w 6884912"/>
              <a:gd name="connsiteY74" fmla="*/ 197808 h 1161397"/>
              <a:gd name="connsiteX75" fmla="*/ 3917197 w 6884912"/>
              <a:gd name="connsiteY75" fmla="*/ 196121 h 1161397"/>
              <a:gd name="connsiteX76" fmla="*/ 3922400 w 6884912"/>
              <a:gd name="connsiteY76" fmla="*/ 205056 h 1161397"/>
              <a:gd name="connsiteX77" fmla="*/ 4013061 w 6884912"/>
              <a:gd name="connsiteY77" fmla="*/ 224874 h 1161397"/>
              <a:gd name="connsiteX78" fmla="*/ 4134285 w 6884912"/>
              <a:gd name="connsiteY78" fmla="*/ 235592 h 1161397"/>
              <a:gd name="connsiteX79" fmla="*/ 4220717 w 6884912"/>
              <a:gd name="connsiteY79" fmla="*/ 192946 h 1161397"/>
              <a:gd name="connsiteX80" fmla="*/ 4228802 w 6884912"/>
              <a:gd name="connsiteY80" fmla="*/ 201468 h 1161397"/>
              <a:gd name="connsiteX81" fmla="*/ 4289361 w 6884912"/>
              <a:gd name="connsiteY81" fmla="*/ 196642 h 1161397"/>
              <a:gd name="connsiteX82" fmla="*/ 4498913 w 6884912"/>
              <a:gd name="connsiteY82" fmla="*/ 118915 h 1161397"/>
              <a:gd name="connsiteX83" fmla="*/ 4617330 w 6884912"/>
              <a:gd name="connsiteY83" fmla="*/ 111163 h 1161397"/>
              <a:gd name="connsiteX84" fmla="*/ 4659778 w 6884912"/>
              <a:gd name="connsiteY84" fmla="*/ 118219 h 1161397"/>
              <a:gd name="connsiteX85" fmla="*/ 4730870 w 6884912"/>
              <a:gd name="connsiteY85" fmla="*/ 129432 h 1161397"/>
              <a:gd name="connsiteX86" fmla="*/ 4785037 w 6884912"/>
              <a:gd name="connsiteY86" fmla="*/ 161964 h 1161397"/>
              <a:gd name="connsiteX87" fmla="*/ 4844073 w 6884912"/>
              <a:gd name="connsiteY87" fmla="*/ 161768 h 1161397"/>
              <a:gd name="connsiteX88" fmla="*/ 4856454 w 6884912"/>
              <a:gd name="connsiteY88" fmla="*/ 130488 h 1161397"/>
              <a:gd name="connsiteX89" fmla="*/ 4920038 w 6884912"/>
              <a:gd name="connsiteY89" fmla="*/ 140418 h 1161397"/>
              <a:gd name="connsiteX90" fmla="*/ 5016639 w 6884912"/>
              <a:gd name="connsiteY90" fmla="*/ 158905 h 1161397"/>
              <a:gd name="connsiteX91" fmla="*/ 5072009 w 6884912"/>
              <a:gd name="connsiteY91" fmla="*/ 161502 h 1161397"/>
              <a:gd name="connsiteX92" fmla="*/ 5223626 w 6884912"/>
              <a:gd name="connsiteY92" fmla="*/ 177356 h 1161397"/>
              <a:gd name="connsiteX93" fmla="*/ 5375773 w 6884912"/>
              <a:gd name="connsiteY93" fmla="*/ 199913 h 1161397"/>
              <a:gd name="connsiteX94" fmla="*/ 5467502 w 6884912"/>
              <a:gd name="connsiteY94" fmla="*/ 250963 h 1161397"/>
              <a:gd name="connsiteX95" fmla="*/ 5592395 w 6884912"/>
              <a:gd name="connsiteY95" fmla="*/ 265434 h 1161397"/>
              <a:gd name="connsiteX96" fmla="*/ 5613532 w 6884912"/>
              <a:gd name="connsiteY96" fmla="*/ 273379 h 1161397"/>
              <a:gd name="connsiteX97" fmla="*/ 5642173 w 6884912"/>
              <a:gd name="connsiteY97" fmla="*/ 266904 h 1161397"/>
              <a:gd name="connsiteX98" fmla="*/ 5756910 w 6884912"/>
              <a:gd name="connsiteY98" fmla="*/ 239211 h 1161397"/>
              <a:gd name="connsiteX99" fmla="*/ 5846667 w 6884912"/>
              <a:gd name="connsiteY99" fmla="*/ 201786 h 1161397"/>
              <a:gd name="connsiteX100" fmla="*/ 5960732 w 6884912"/>
              <a:gd name="connsiteY100" fmla="*/ 220708 h 1161397"/>
              <a:gd name="connsiteX101" fmla="*/ 6029542 w 6884912"/>
              <a:gd name="connsiteY101" fmla="*/ 210339 h 1161397"/>
              <a:gd name="connsiteX102" fmla="*/ 6141123 w 6884912"/>
              <a:gd name="connsiteY102" fmla="*/ 159923 h 1161397"/>
              <a:gd name="connsiteX103" fmla="*/ 6290640 w 6884912"/>
              <a:gd name="connsiteY103" fmla="*/ 167441 h 1161397"/>
              <a:gd name="connsiteX104" fmla="*/ 6322806 w 6884912"/>
              <a:gd name="connsiteY104" fmla="*/ 213293 h 1161397"/>
              <a:gd name="connsiteX105" fmla="*/ 6364914 w 6884912"/>
              <a:gd name="connsiteY105" fmla="*/ 240140 h 1161397"/>
              <a:gd name="connsiteX106" fmla="*/ 6380420 w 6884912"/>
              <a:gd name="connsiteY106" fmla="*/ 173195 h 1161397"/>
              <a:gd name="connsiteX107" fmla="*/ 6507891 w 6884912"/>
              <a:gd name="connsiteY107" fmla="*/ 118474 h 1161397"/>
              <a:gd name="connsiteX108" fmla="*/ 6571807 w 6884912"/>
              <a:gd name="connsiteY108" fmla="*/ 98636 h 1161397"/>
              <a:gd name="connsiteX109" fmla="*/ 6671880 w 6884912"/>
              <a:gd name="connsiteY109" fmla="*/ 82931 h 1161397"/>
              <a:gd name="connsiteX110" fmla="*/ 6702266 w 6884912"/>
              <a:gd name="connsiteY110" fmla="*/ 75470 h 1161397"/>
              <a:gd name="connsiteX111" fmla="*/ 6845802 w 6884912"/>
              <a:gd name="connsiteY111" fmla="*/ 24496 h 1161397"/>
              <a:gd name="connsiteX112" fmla="*/ 6884912 w 6884912"/>
              <a:gd name="connsiteY112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842609 w 6884912"/>
              <a:gd name="connsiteY71" fmla="*/ 197386 h 1161397"/>
              <a:gd name="connsiteX72" fmla="*/ 3853961 w 6884912"/>
              <a:gd name="connsiteY72" fmla="*/ 213380 h 1161397"/>
              <a:gd name="connsiteX73" fmla="*/ 3907640 w 6884912"/>
              <a:gd name="connsiteY73" fmla="*/ 207568 h 1161397"/>
              <a:gd name="connsiteX74" fmla="*/ 3910449 w 6884912"/>
              <a:gd name="connsiteY74" fmla="*/ 197808 h 1161397"/>
              <a:gd name="connsiteX75" fmla="*/ 3917197 w 6884912"/>
              <a:gd name="connsiteY75" fmla="*/ 196121 h 1161397"/>
              <a:gd name="connsiteX76" fmla="*/ 3922400 w 6884912"/>
              <a:gd name="connsiteY76" fmla="*/ 205056 h 1161397"/>
              <a:gd name="connsiteX77" fmla="*/ 4013061 w 6884912"/>
              <a:gd name="connsiteY77" fmla="*/ 224874 h 1161397"/>
              <a:gd name="connsiteX78" fmla="*/ 4134285 w 6884912"/>
              <a:gd name="connsiteY78" fmla="*/ 235592 h 1161397"/>
              <a:gd name="connsiteX79" fmla="*/ 4220717 w 6884912"/>
              <a:gd name="connsiteY79" fmla="*/ 192946 h 1161397"/>
              <a:gd name="connsiteX80" fmla="*/ 4228802 w 6884912"/>
              <a:gd name="connsiteY80" fmla="*/ 201468 h 1161397"/>
              <a:gd name="connsiteX81" fmla="*/ 4289361 w 6884912"/>
              <a:gd name="connsiteY81" fmla="*/ 196642 h 1161397"/>
              <a:gd name="connsiteX82" fmla="*/ 4498913 w 6884912"/>
              <a:gd name="connsiteY82" fmla="*/ 118915 h 1161397"/>
              <a:gd name="connsiteX83" fmla="*/ 4617330 w 6884912"/>
              <a:gd name="connsiteY83" fmla="*/ 111163 h 1161397"/>
              <a:gd name="connsiteX84" fmla="*/ 4659778 w 6884912"/>
              <a:gd name="connsiteY84" fmla="*/ 118219 h 1161397"/>
              <a:gd name="connsiteX85" fmla="*/ 4730870 w 6884912"/>
              <a:gd name="connsiteY85" fmla="*/ 129432 h 1161397"/>
              <a:gd name="connsiteX86" fmla="*/ 4785037 w 6884912"/>
              <a:gd name="connsiteY86" fmla="*/ 161964 h 1161397"/>
              <a:gd name="connsiteX87" fmla="*/ 4844073 w 6884912"/>
              <a:gd name="connsiteY87" fmla="*/ 161768 h 1161397"/>
              <a:gd name="connsiteX88" fmla="*/ 4856454 w 6884912"/>
              <a:gd name="connsiteY88" fmla="*/ 130488 h 1161397"/>
              <a:gd name="connsiteX89" fmla="*/ 4920038 w 6884912"/>
              <a:gd name="connsiteY89" fmla="*/ 140418 h 1161397"/>
              <a:gd name="connsiteX90" fmla="*/ 5016639 w 6884912"/>
              <a:gd name="connsiteY90" fmla="*/ 158905 h 1161397"/>
              <a:gd name="connsiteX91" fmla="*/ 5072009 w 6884912"/>
              <a:gd name="connsiteY91" fmla="*/ 161502 h 1161397"/>
              <a:gd name="connsiteX92" fmla="*/ 5223626 w 6884912"/>
              <a:gd name="connsiteY92" fmla="*/ 177356 h 1161397"/>
              <a:gd name="connsiteX93" fmla="*/ 5375773 w 6884912"/>
              <a:gd name="connsiteY93" fmla="*/ 199913 h 1161397"/>
              <a:gd name="connsiteX94" fmla="*/ 5467502 w 6884912"/>
              <a:gd name="connsiteY94" fmla="*/ 250963 h 1161397"/>
              <a:gd name="connsiteX95" fmla="*/ 5592395 w 6884912"/>
              <a:gd name="connsiteY95" fmla="*/ 265434 h 1161397"/>
              <a:gd name="connsiteX96" fmla="*/ 5613532 w 6884912"/>
              <a:gd name="connsiteY96" fmla="*/ 273379 h 1161397"/>
              <a:gd name="connsiteX97" fmla="*/ 5642173 w 6884912"/>
              <a:gd name="connsiteY97" fmla="*/ 266904 h 1161397"/>
              <a:gd name="connsiteX98" fmla="*/ 5756910 w 6884912"/>
              <a:gd name="connsiteY98" fmla="*/ 239211 h 1161397"/>
              <a:gd name="connsiteX99" fmla="*/ 5846667 w 6884912"/>
              <a:gd name="connsiteY99" fmla="*/ 201786 h 1161397"/>
              <a:gd name="connsiteX100" fmla="*/ 5960732 w 6884912"/>
              <a:gd name="connsiteY100" fmla="*/ 220708 h 1161397"/>
              <a:gd name="connsiteX101" fmla="*/ 6029542 w 6884912"/>
              <a:gd name="connsiteY101" fmla="*/ 210339 h 1161397"/>
              <a:gd name="connsiteX102" fmla="*/ 6141123 w 6884912"/>
              <a:gd name="connsiteY102" fmla="*/ 159923 h 1161397"/>
              <a:gd name="connsiteX103" fmla="*/ 6290640 w 6884912"/>
              <a:gd name="connsiteY103" fmla="*/ 167441 h 1161397"/>
              <a:gd name="connsiteX104" fmla="*/ 6322806 w 6884912"/>
              <a:gd name="connsiteY104" fmla="*/ 213293 h 1161397"/>
              <a:gd name="connsiteX105" fmla="*/ 6364914 w 6884912"/>
              <a:gd name="connsiteY105" fmla="*/ 240140 h 1161397"/>
              <a:gd name="connsiteX106" fmla="*/ 6380420 w 6884912"/>
              <a:gd name="connsiteY106" fmla="*/ 173195 h 1161397"/>
              <a:gd name="connsiteX107" fmla="*/ 6507891 w 6884912"/>
              <a:gd name="connsiteY107" fmla="*/ 118474 h 1161397"/>
              <a:gd name="connsiteX108" fmla="*/ 6571807 w 6884912"/>
              <a:gd name="connsiteY108" fmla="*/ 98636 h 1161397"/>
              <a:gd name="connsiteX109" fmla="*/ 6671880 w 6884912"/>
              <a:gd name="connsiteY109" fmla="*/ 82931 h 1161397"/>
              <a:gd name="connsiteX110" fmla="*/ 6702266 w 6884912"/>
              <a:gd name="connsiteY110" fmla="*/ 75470 h 1161397"/>
              <a:gd name="connsiteX111" fmla="*/ 6845802 w 6884912"/>
              <a:gd name="connsiteY111" fmla="*/ 24496 h 1161397"/>
              <a:gd name="connsiteX112" fmla="*/ 6884912 w 6884912"/>
              <a:gd name="connsiteY112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842609 w 6884912"/>
              <a:gd name="connsiteY71" fmla="*/ 197386 h 1161397"/>
              <a:gd name="connsiteX72" fmla="*/ 3853961 w 6884912"/>
              <a:gd name="connsiteY72" fmla="*/ 213380 h 1161397"/>
              <a:gd name="connsiteX73" fmla="*/ 3907640 w 6884912"/>
              <a:gd name="connsiteY73" fmla="*/ 207568 h 1161397"/>
              <a:gd name="connsiteX74" fmla="*/ 3910449 w 6884912"/>
              <a:gd name="connsiteY74" fmla="*/ 197808 h 1161397"/>
              <a:gd name="connsiteX75" fmla="*/ 3917197 w 6884912"/>
              <a:gd name="connsiteY75" fmla="*/ 196121 h 1161397"/>
              <a:gd name="connsiteX76" fmla="*/ 3922400 w 6884912"/>
              <a:gd name="connsiteY76" fmla="*/ 205056 h 1161397"/>
              <a:gd name="connsiteX77" fmla="*/ 4013061 w 6884912"/>
              <a:gd name="connsiteY77" fmla="*/ 224874 h 1161397"/>
              <a:gd name="connsiteX78" fmla="*/ 4134285 w 6884912"/>
              <a:gd name="connsiteY78" fmla="*/ 235592 h 1161397"/>
              <a:gd name="connsiteX79" fmla="*/ 4220717 w 6884912"/>
              <a:gd name="connsiteY79" fmla="*/ 192946 h 1161397"/>
              <a:gd name="connsiteX80" fmla="*/ 4228802 w 6884912"/>
              <a:gd name="connsiteY80" fmla="*/ 201468 h 1161397"/>
              <a:gd name="connsiteX81" fmla="*/ 4498913 w 6884912"/>
              <a:gd name="connsiteY81" fmla="*/ 118915 h 1161397"/>
              <a:gd name="connsiteX82" fmla="*/ 4617330 w 6884912"/>
              <a:gd name="connsiteY82" fmla="*/ 111163 h 1161397"/>
              <a:gd name="connsiteX83" fmla="*/ 4659778 w 6884912"/>
              <a:gd name="connsiteY83" fmla="*/ 118219 h 1161397"/>
              <a:gd name="connsiteX84" fmla="*/ 4730870 w 6884912"/>
              <a:gd name="connsiteY84" fmla="*/ 129432 h 1161397"/>
              <a:gd name="connsiteX85" fmla="*/ 4785037 w 6884912"/>
              <a:gd name="connsiteY85" fmla="*/ 161964 h 1161397"/>
              <a:gd name="connsiteX86" fmla="*/ 4844073 w 6884912"/>
              <a:gd name="connsiteY86" fmla="*/ 161768 h 1161397"/>
              <a:gd name="connsiteX87" fmla="*/ 4856454 w 6884912"/>
              <a:gd name="connsiteY87" fmla="*/ 130488 h 1161397"/>
              <a:gd name="connsiteX88" fmla="*/ 4920038 w 6884912"/>
              <a:gd name="connsiteY88" fmla="*/ 140418 h 1161397"/>
              <a:gd name="connsiteX89" fmla="*/ 5016639 w 6884912"/>
              <a:gd name="connsiteY89" fmla="*/ 158905 h 1161397"/>
              <a:gd name="connsiteX90" fmla="*/ 5072009 w 6884912"/>
              <a:gd name="connsiteY90" fmla="*/ 161502 h 1161397"/>
              <a:gd name="connsiteX91" fmla="*/ 5223626 w 6884912"/>
              <a:gd name="connsiteY91" fmla="*/ 177356 h 1161397"/>
              <a:gd name="connsiteX92" fmla="*/ 5375773 w 6884912"/>
              <a:gd name="connsiteY92" fmla="*/ 199913 h 1161397"/>
              <a:gd name="connsiteX93" fmla="*/ 5467502 w 6884912"/>
              <a:gd name="connsiteY93" fmla="*/ 250963 h 1161397"/>
              <a:gd name="connsiteX94" fmla="*/ 5592395 w 6884912"/>
              <a:gd name="connsiteY94" fmla="*/ 265434 h 1161397"/>
              <a:gd name="connsiteX95" fmla="*/ 5613532 w 6884912"/>
              <a:gd name="connsiteY95" fmla="*/ 273379 h 1161397"/>
              <a:gd name="connsiteX96" fmla="*/ 5642173 w 6884912"/>
              <a:gd name="connsiteY96" fmla="*/ 266904 h 1161397"/>
              <a:gd name="connsiteX97" fmla="*/ 5756910 w 6884912"/>
              <a:gd name="connsiteY97" fmla="*/ 239211 h 1161397"/>
              <a:gd name="connsiteX98" fmla="*/ 5846667 w 6884912"/>
              <a:gd name="connsiteY98" fmla="*/ 201786 h 1161397"/>
              <a:gd name="connsiteX99" fmla="*/ 5960732 w 6884912"/>
              <a:gd name="connsiteY99" fmla="*/ 220708 h 1161397"/>
              <a:gd name="connsiteX100" fmla="*/ 6029542 w 6884912"/>
              <a:gd name="connsiteY100" fmla="*/ 210339 h 1161397"/>
              <a:gd name="connsiteX101" fmla="*/ 6141123 w 6884912"/>
              <a:gd name="connsiteY101" fmla="*/ 159923 h 1161397"/>
              <a:gd name="connsiteX102" fmla="*/ 6290640 w 6884912"/>
              <a:gd name="connsiteY102" fmla="*/ 167441 h 1161397"/>
              <a:gd name="connsiteX103" fmla="*/ 6322806 w 6884912"/>
              <a:gd name="connsiteY103" fmla="*/ 213293 h 1161397"/>
              <a:gd name="connsiteX104" fmla="*/ 6364914 w 6884912"/>
              <a:gd name="connsiteY104" fmla="*/ 240140 h 1161397"/>
              <a:gd name="connsiteX105" fmla="*/ 6380420 w 6884912"/>
              <a:gd name="connsiteY105" fmla="*/ 173195 h 1161397"/>
              <a:gd name="connsiteX106" fmla="*/ 6507891 w 6884912"/>
              <a:gd name="connsiteY106" fmla="*/ 118474 h 1161397"/>
              <a:gd name="connsiteX107" fmla="*/ 6571807 w 6884912"/>
              <a:gd name="connsiteY107" fmla="*/ 98636 h 1161397"/>
              <a:gd name="connsiteX108" fmla="*/ 6671880 w 6884912"/>
              <a:gd name="connsiteY108" fmla="*/ 82931 h 1161397"/>
              <a:gd name="connsiteX109" fmla="*/ 6702266 w 6884912"/>
              <a:gd name="connsiteY109" fmla="*/ 75470 h 1161397"/>
              <a:gd name="connsiteX110" fmla="*/ 6845802 w 6884912"/>
              <a:gd name="connsiteY110" fmla="*/ 24496 h 1161397"/>
              <a:gd name="connsiteX111" fmla="*/ 6884912 w 6884912"/>
              <a:gd name="connsiteY111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842609 w 6884912"/>
              <a:gd name="connsiteY71" fmla="*/ 197386 h 1161397"/>
              <a:gd name="connsiteX72" fmla="*/ 3853961 w 6884912"/>
              <a:gd name="connsiteY72" fmla="*/ 213380 h 1161397"/>
              <a:gd name="connsiteX73" fmla="*/ 3907640 w 6884912"/>
              <a:gd name="connsiteY73" fmla="*/ 207568 h 1161397"/>
              <a:gd name="connsiteX74" fmla="*/ 3910449 w 6884912"/>
              <a:gd name="connsiteY74" fmla="*/ 197808 h 1161397"/>
              <a:gd name="connsiteX75" fmla="*/ 3917197 w 6884912"/>
              <a:gd name="connsiteY75" fmla="*/ 196121 h 1161397"/>
              <a:gd name="connsiteX76" fmla="*/ 3922400 w 6884912"/>
              <a:gd name="connsiteY76" fmla="*/ 205056 h 1161397"/>
              <a:gd name="connsiteX77" fmla="*/ 4013061 w 6884912"/>
              <a:gd name="connsiteY77" fmla="*/ 224874 h 1161397"/>
              <a:gd name="connsiteX78" fmla="*/ 4134285 w 6884912"/>
              <a:gd name="connsiteY78" fmla="*/ 235592 h 1161397"/>
              <a:gd name="connsiteX79" fmla="*/ 4220717 w 6884912"/>
              <a:gd name="connsiteY79" fmla="*/ 192946 h 1161397"/>
              <a:gd name="connsiteX80" fmla="*/ 4228802 w 6884912"/>
              <a:gd name="connsiteY80" fmla="*/ 201468 h 1161397"/>
              <a:gd name="connsiteX81" fmla="*/ 4498913 w 6884912"/>
              <a:gd name="connsiteY81" fmla="*/ 118915 h 1161397"/>
              <a:gd name="connsiteX82" fmla="*/ 4617330 w 6884912"/>
              <a:gd name="connsiteY82" fmla="*/ 111163 h 1161397"/>
              <a:gd name="connsiteX83" fmla="*/ 4659778 w 6884912"/>
              <a:gd name="connsiteY83" fmla="*/ 118219 h 1161397"/>
              <a:gd name="connsiteX84" fmla="*/ 4730870 w 6884912"/>
              <a:gd name="connsiteY84" fmla="*/ 129432 h 1161397"/>
              <a:gd name="connsiteX85" fmla="*/ 4785037 w 6884912"/>
              <a:gd name="connsiteY85" fmla="*/ 161964 h 1161397"/>
              <a:gd name="connsiteX86" fmla="*/ 4844073 w 6884912"/>
              <a:gd name="connsiteY86" fmla="*/ 161768 h 1161397"/>
              <a:gd name="connsiteX87" fmla="*/ 4856454 w 6884912"/>
              <a:gd name="connsiteY87" fmla="*/ 130488 h 1161397"/>
              <a:gd name="connsiteX88" fmla="*/ 4920038 w 6884912"/>
              <a:gd name="connsiteY88" fmla="*/ 140418 h 1161397"/>
              <a:gd name="connsiteX89" fmla="*/ 5016639 w 6884912"/>
              <a:gd name="connsiteY89" fmla="*/ 158905 h 1161397"/>
              <a:gd name="connsiteX90" fmla="*/ 5072009 w 6884912"/>
              <a:gd name="connsiteY90" fmla="*/ 161502 h 1161397"/>
              <a:gd name="connsiteX91" fmla="*/ 5223626 w 6884912"/>
              <a:gd name="connsiteY91" fmla="*/ 177356 h 1161397"/>
              <a:gd name="connsiteX92" fmla="*/ 5375773 w 6884912"/>
              <a:gd name="connsiteY92" fmla="*/ 199913 h 1161397"/>
              <a:gd name="connsiteX93" fmla="*/ 5467502 w 6884912"/>
              <a:gd name="connsiteY93" fmla="*/ 250963 h 1161397"/>
              <a:gd name="connsiteX94" fmla="*/ 5592395 w 6884912"/>
              <a:gd name="connsiteY94" fmla="*/ 265434 h 1161397"/>
              <a:gd name="connsiteX95" fmla="*/ 5613532 w 6884912"/>
              <a:gd name="connsiteY95" fmla="*/ 273379 h 1161397"/>
              <a:gd name="connsiteX96" fmla="*/ 5642173 w 6884912"/>
              <a:gd name="connsiteY96" fmla="*/ 266904 h 1161397"/>
              <a:gd name="connsiteX97" fmla="*/ 5756910 w 6884912"/>
              <a:gd name="connsiteY97" fmla="*/ 239211 h 1161397"/>
              <a:gd name="connsiteX98" fmla="*/ 5846667 w 6884912"/>
              <a:gd name="connsiteY98" fmla="*/ 201786 h 1161397"/>
              <a:gd name="connsiteX99" fmla="*/ 5960732 w 6884912"/>
              <a:gd name="connsiteY99" fmla="*/ 220708 h 1161397"/>
              <a:gd name="connsiteX100" fmla="*/ 6029542 w 6884912"/>
              <a:gd name="connsiteY100" fmla="*/ 210339 h 1161397"/>
              <a:gd name="connsiteX101" fmla="*/ 6141123 w 6884912"/>
              <a:gd name="connsiteY101" fmla="*/ 159923 h 1161397"/>
              <a:gd name="connsiteX102" fmla="*/ 6290640 w 6884912"/>
              <a:gd name="connsiteY102" fmla="*/ 167441 h 1161397"/>
              <a:gd name="connsiteX103" fmla="*/ 6322806 w 6884912"/>
              <a:gd name="connsiteY103" fmla="*/ 213293 h 1161397"/>
              <a:gd name="connsiteX104" fmla="*/ 6380420 w 6884912"/>
              <a:gd name="connsiteY104" fmla="*/ 173195 h 1161397"/>
              <a:gd name="connsiteX105" fmla="*/ 6507891 w 6884912"/>
              <a:gd name="connsiteY105" fmla="*/ 118474 h 1161397"/>
              <a:gd name="connsiteX106" fmla="*/ 6571807 w 6884912"/>
              <a:gd name="connsiteY106" fmla="*/ 98636 h 1161397"/>
              <a:gd name="connsiteX107" fmla="*/ 6671880 w 6884912"/>
              <a:gd name="connsiteY107" fmla="*/ 82931 h 1161397"/>
              <a:gd name="connsiteX108" fmla="*/ 6702266 w 6884912"/>
              <a:gd name="connsiteY108" fmla="*/ 75470 h 1161397"/>
              <a:gd name="connsiteX109" fmla="*/ 6845802 w 6884912"/>
              <a:gd name="connsiteY109" fmla="*/ 24496 h 1161397"/>
              <a:gd name="connsiteX110" fmla="*/ 6884912 w 6884912"/>
              <a:gd name="connsiteY110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842609 w 6884912"/>
              <a:gd name="connsiteY71" fmla="*/ 197386 h 1161397"/>
              <a:gd name="connsiteX72" fmla="*/ 3853961 w 6884912"/>
              <a:gd name="connsiteY72" fmla="*/ 213380 h 1161397"/>
              <a:gd name="connsiteX73" fmla="*/ 3907640 w 6884912"/>
              <a:gd name="connsiteY73" fmla="*/ 207568 h 1161397"/>
              <a:gd name="connsiteX74" fmla="*/ 3910449 w 6884912"/>
              <a:gd name="connsiteY74" fmla="*/ 197808 h 1161397"/>
              <a:gd name="connsiteX75" fmla="*/ 3917197 w 6884912"/>
              <a:gd name="connsiteY75" fmla="*/ 196121 h 1161397"/>
              <a:gd name="connsiteX76" fmla="*/ 3922400 w 6884912"/>
              <a:gd name="connsiteY76" fmla="*/ 205056 h 1161397"/>
              <a:gd name="connsiteX77" fmla="*/ 4013061 w 6884912"/>
              <a:gd name="connsiteY77" fmla="*/ 224874 h 1161397"/>
              <a:gd name="connsiteX78" fmla="*/ 4134285 w 6884912"/>
              <a:gd name="connsiteY78" fmla="*/ 235592 h 1161397"/>
              <a:gd name="connsiteX79" fmla="*/ 4220717 w 6884912"/>
              <a:gd name="connsiteY79" fmla="*/ 192946 h 1161397"/>
              <a:gd name="connsiteX80" fmla="*/ 4228802 w 6884912"/>
              <a:gd name="connsiteY80" fmla="*/ 201468 h 1161397"/>
              <a:gd name="connsiteX81" fmla="*/ 4498913 w 6884912"/>
              <a:gd name="connsiteY81" fmla="*/ 118915 h 1161397"/>
              <a:gd name="connsiteX82" fmla="*/ 4617330 w 6884912"/>
              <a:gd name="connsiteY82" fmla="*/ 111163 h 1161397"/>
              <a:gd name="connsiteX83" fmla="*/ 4659778 w 6884912"/>
              <a:gd name="connsiteY83" fmla="*/ 118219 h 1161397"/>
              <a:gd name="connsiteX84" fmla="*/ 4730870 w 6884912"/>
              <a:gd name="connsiteY84" fmla="*/ 129432 h 1161397"/>
              <a:gd name="connsiteX85" fmla="*/ 4785037 w 6884912"/>
              <a:gd name="connsiteY85" fmla="*/ 161964 h 1161397"/>
              <a:gd name="connsiteX86" fmla="*/ 4844073 w 6884912"/>
              <a:gd name="connsiteY86" fmla="*/ 161768 h 1161397"/>
              <a:gd name="connsiteX87" fmla="*/ 4856454 w 6884912"/>
              <a:gd name="connsiteY87" fmla="*/ 130488 h 1161397"/>
              <a:gd name="connsiteX88" fmla="*/ 4920038 w 6884912"/>
              <a:gd name="connsiteY88" fmla="*/ 140418 h 1161397"/>
              <a:gd name="connsiteX89" fmla="*/ 5016639 w 6884912"/>
              <a:gd name="connsiteY89" fmla="*/ 158905 h 1161397"/>
              <a:gd name="connsiteX90" fmla="*/ 5072009 w 6884912"/>
              <a:gd name="connsiteY90" fmla="*/ 161502 h 1161397"/>
              <a:gd name="connsiteX91" fmla="*/ 5223626 w 6884912"/>
              <a:gd name="connsiteY91" fmla="*/ 177356 h 1161397"/>
              <a:gd name="connsiteX92" fmla="*/ 5375773 w 6884912"/>
              <a:gd name="connsiteY92" fmla="*/ 199913 h 1161397"/>
              <a:gd name="connsiteX93" fmla="*/ 5467502 w 6884912"/>
              <a:gd name="connsiteY93" fmla="*/ 250963 h 1161397"/>
              <a:gd name="connsiteX94" fmla="*/ 5592395 w 6884912"/>
              <a:gd name="connsiteY94" fmla="*/ 265434 h 1161397"/>
              <a:gd name="connsiteX95" fmla="*/ 5613532 w 6884912"/>
              <a:gd name="connsiteY95" fmla="*/ 273379 h 1161397"/>
              <a:gd name="connsiteX96" fmla="*/ 5642173 w 6884912"/>
              <a:gd name="connsiteY96" fmla="*/ 266904 h 1161397"/>
              <a:gd name="connsiteX97" fmla="*/ 5756910 w 6884912"/>
              <a:gd name="connsiteY97" fmla="*/ 239211 h 1161397"/>
              <a:gd name="connsiteX98" fmla="*/ 5846667 w 6884912"/>
              <a:gd name="connsiteY98" fmla="*/ 201786 h 1161397"/>
              <a:gd name="connsiteX99" fmla="*/ 5960732 w 6884912"/>
              <a:gd name="connsiteY99" fmla="*/ 220708 h 1161397"/>
              <a:gd name="connsiteX100" fmla="*/ 6029542 w 6884912"/>
              <a:gd name="connsiteY100" fmla="*/ 210339 h 1161397"/>
              <a:gd name="connsiteX101" fmla="*/ 6141123 w 6884912"/>
              <a:gd name="connsiteY101" fmla="*/ 159923 h 1161397"/>
              <a:gd name="connsiteX102" fmla="*/ 6290640 w 6884912"/>
              <a:gd name="connsiteY102" fmla="*/ 167441 h 1161397"/>
              <a:gd name="connsiteX103" fmla="*/ 6380420 w 6884912"/>
              <a:gd name="connsiteY103" fmla="*/ 173195 h 1161397"/>
              <a:gd name="connsiteX104" fmla="*/ 6507891 w 6884912"/>
              <a:gd name="connsiteY104" fmla="*/ 118474 h 1161397"/>
              <a:gd name="connsiteX105" fmla="*/ 6571807 w 6884912"/>
              <a:gd name="connsiteY105" fmla="*/ 98636 h 1161397"/>
              <a:gd name="connsiteX106" fmla="*/ 6671880 w 6884912"/>
              <a:gd name="connsiteY106" fmla="*/ 82931 h 1161397"/>
              <a:gd name="connsiteX107" fmla="*/ 6702266 w 6884912"/>
              <a:gd name="connsiteY107" fmla="*/ 75470 h 1161397"/>
              <a:gd name="connsiteX108" fmla="*/ 6845802 w 6884912"/>
              <a:gd name="connsiteY108" fmla="*/ 24496 h 1161397"/>
              <a:gd name="connsiteX109" fmla="*/ 6884912 w 6884912"/>
              <a:gd name="connsiteY109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842609 w 6884912"/>
              <a:gd name="connsiteY71" fmla="*/ 197386 h 1161397"/>
              <a:gd name="connsiteX72" fmla="*/ 3853961 w 6884912"/>
              <a:gd name="connsiteY72" fmla="*/ 213380 h 1161397"/>
              <a:gd name="connsiteX73" fmla="*/ 3907640 w 6884912"/>
              <a:gd name="connsiteY73" fmla="*/ 207568 h 1161397"/>
              <a:gd name="connsiteX74" fmla="*/ 3910449 w 6884912"/>
              <a:gd name="connsiteY74" fmla="*/ 197808 h 1161397"/>
              <a:gd name="connsiteX75" fmla="*/ 3917197 w 6884912"/>
              <a:gd name="connsiteY75" fmla="*/ 196121 h 1161397"/>
              <a:gd name="connsiteX76" fmla="*/ 3922400 w 6884912"/>
              <a:gd name="connsiteY76" fmla="*/ 205056 h 1161397"/>
              <a:gd name="connsiteX77" fmla="*/ 4013061 w 6884912"/>
              <a:gd name="connsiteY77" fmla="*/ 224874 h 1161397"/>
              <a:gd name="connsiteX78" fmla="*/ 4134285 w 6884912"/>
              <a:gd name="connsiteY78" fmla="*/ 235592 h 1161397"/>
              <a:gd name="connsiteX79" fmla="*/ 4220717 w 6884912"/>
              <a:gd name="connsiteY79" fmla="*/ 192946 h 1161397"/>
              <a:gd name="connsiteX80" fmla="*/ 4228802 w 6884912"/>
              <a:gd name="connsiteY80" fmla="*/ 201468 h 1161397"/>
              <a:gd name="connsiteX81" fmla="*/ 4498913 w 6884912"/>
              <a:gd name="connsiteY81" fmla="*/ 118915 h 1161397"/>
              <a:gd name="connsiteX82" fmla="*/ 4617330 w 6884912"/>
              <a:gd name="connsiteY82" fmla="*/ 111163 h 1161397"/>
              <a:gd name="connsiteX83" fmla="*/ 4659778 w 6884912"/>
              <a:gd name="connsiteY83" fmla="*/ 118219 h 1161397"/>
              <a:gd name="connsiteX84" fmla="*/ 4730870 w 6884912"/>
              <a:gd name="connsiteY84" fmla="*/ 129432 h 1161397"/>
              <a:gd name="connsiteX85" fmla="*/ 4785037 w 6884912"/>
              <a:gd name="connsiteY85" fmla="*/ 161964 h 1161397"/>
              <a:gd name="connsiteX86" fmla="*/ 4844073 w 6884912"/>
              <a:gd name="connsiteY86" fmla="*/ 161768 h 1161397"/>
              <a:gd name="connsiteX87" fmla="*/ 4856454 w 6884912"/>
              <a:gd name="connsiteY87" fmla="*/ 130488 h 1161397"/>
              <a:gd name="connsiteX88" fmla="*/ 4920038 w 6884912"/>
              <a:gd name="connsiteY88" fmla="*/ 140418 h 1161397"/>
              <a:gd name="connsiteX89" fmla="*/ 5016639 w 6884912"/>
              <a:gd name="connsiteY89" fmla="*/ 158905 h 1161397"/>
              <a:gd name="connsiteX90" fmla="*/ 5072009 w 6884912"/>
              <a:gd name="connsiteY90" fmla="*/ 161502 h 1161397"/>
              <a:gd name="connsiteX91" fmla="*/ 5223626 w 6884912"/>
              <a:gd name="connsiteY91" fmla="*/ 177356 h 1161397"/>
              <a:gd name="connsiteX92" fmla="*/ 5375773 w 6884912"/>
              <a:gd name="connsiteY92" fmla="*/ 199913 h 1161397"/>
              <a:gd name="connsiteX93" fmla="*/ 5467502 w 6884912"/>
              <a:gd name="connsiteY93" fmla="*/ 250963 h 1161397"/>
              <a:gd name="connsiteX94" fmla="*/ 5592395 w 6884912"/>
              <a:gd name="connsiteY94" fmla="*/ 265434 h 1161397"/>
              <a:gd name="connsiteX95" fmla="*/ 5613532 w 6884912"/>
              <a:gd name="connsiteY95" fmla="*/ 273379 h 1161397"/>
              <a:gd name="connsiteX96" fmla="*/ 5642173 w 6884912"/>
              <a:gd name="connsiteY96" fmla="*/ 266904 h 1161397"/>
              <a:gd name="connsiteX97" fmla="*/ 5756910 w 6884912"/>
              <a:gd name="connsiteY97" fmla="*/ 239211 h 1161397"/>
              <a:gd name="connsiteX98" fmla="*/ 5846667 w 6884912"/>
              <a:gd name="connsiteY98" fmla="*/ 201786 h 1161397"/>
              <a:gd name="connsiteX99" fmla="*/ 5960732 w 6884912"/>
              <a:gd name="connsiteY99" fmla="*/ 220708 h 1161397"/>
              <a:gd name="connsiteX100" fmla="*/ 6029542 w 6884912"/>
              <a:gd name="connsiteY100" fmla="*/ 210339 h 1161397"/>
              <a:gd name="connsiteX101" fmla="*/ 6290640 w 6884912"/>
              <a:gd name="connsiteY101" fmla="*/ 167441 h 1161397"/>
              <a:gd name="connsiteX102" fmla="*/ 6380420 w 6884912"/>
              <a:gd name="connsiteY102" fmla="*/ 173195 h 1161397"/>
              <a:gd name="connsiteX103" fmla="*/ 6507891 w 6884912"/>
              <a:gd name="connsiteY103" fmla="*/ 118474 h 1161397"/>
              <a:gd name="connsiteX104" fmla="*/ 6571807 w 6884912"/>
              <a:gd name="connsiteY104" fmla="*/ 98636 h 1161397"/>
              <a:gd name="connsiteX105" fmla="*/ 6671880 w 6884912"/>
              <a:gd name="connsiteY105" fmla="*/ 82931 h 1161397"/>
              <a:gd name="connsiteX106" fmla="*/ 6702266 w 6884912"/>
              <a:gd name="connsiteY106" fmla="*/ 75470 h 1161397"/>
              <a:gd name="connsiteX107" fmla="*/ 6845802 w 6884912"/>
              <a:gd name="connsiteY107" fmla="*/ 24496 h 1161397"/>
              <a:gd name="connsiteX108" fmla="*/ 6884912 w 6884912"/>
              <a:gd name="connsiteY108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842609 w 6884912"/>
              <a:gd name="connsiteY71" fmla="*/ 197386 h 1161397"/>
              <a:gd name="connsiteX72" fmla="*/ 3853961 w 6884912"/>
              <a:gd name="connsiteY72" fmla="*/ 213380 h 1161397"/>
              <a:gd name="connsiteX73" fmla="*/ 3907640 w 6884912"/>
              <a:gd name="connsiteY73" fmla="*/ 207568 h 1161397"/>
              <a:gd name="connsiteX74" fmla="*/ 3910449 w 6884912"/>
              <a:gd name="connsiteY74" fmla="*/ 197808 h 1161397"/>
              <a:gd name="connsiteX75" fmla="*/ 3917197 w 6884912"/>
              <a:gd name="connsiteY75" fmla="*/ 196121 h 1161397"/>
              <a:gd name="connsiteX76" fmla="*/ 3922400 w 6884912"/>
              <a:gd name="connsiteY76" fmla="*/ 205056 h 1161397"/>
              <a:gd name="connsiteX77" fmla="*/ 4013061 w 6884912"/>
              <a:gd name="connsiteY77" fmla="*/ 224874 h 1161397"/>
              <a:gd name="connsiteX78" fmla="*/ 4134285 w 6884912"/>
              <a:gd name="connsiteY78" fmla="*/ 235592 h 1161397"/>
              <a:gd name="connsiteX79" fmla="*/ 4220717 w 6884912"/>
              <a:gd name="connsiteY79" fmla="*/ 192946 h 1161397"/>
              <a:gd name="connsiteX80" fmla="*/ 4228802 w 6884912"/>
              <a:gd name="connsiteY80" fmla="*/ 201468 h 1161397"/>
              <a:gd name="connsiteX81" fmla="*/ 4498913 w 6884912"/>
              <a:gd name="connsiteY81" fmla="*/ 118915 h 1161397"/>
              <a:gd name="connsiteX82" fmla="*/ 4617330 w 6884912"/>
              <a:gd name="connsiteY82" fmla="*/ 111163 h 1161397"/>
              <a:gd name="connsiteX83" fmla="*/ 4659778 w 6884912"/>
              <a:gd name="connsiteY83" fmla="*/ 118219 h 1161397"/>
              <a:gd name="connsiteX84" fmla="*/ 4730870 w 6884912"/>
              <a:gd name="connsiteY84" fmla="*/ 129432 h 1161397"/>
              <a:gd name="connsiteX85" fmla="*/ 4785037 w 6884912"/>
              <a:gd name="connsiteY85" fmla="*/ 161964 h 1161397"/>
              <a:gd name="connsiteX86" fmla="*/ 4844073 w 6884912"/>
              <a:gd name="connsiteY86" fmla="*/ 161768 h 1161397"/>
              <a:gd name="connsiteX87" fmla="*/ 4856454 w 6884912"/>
              <a:gd name="connsiteY87" fmla="*/ 130488 h 1161397"/>
              <a:gd name="connsiteX88" fmla="*/ 4920038 w 6884912"/>
              <a:gd name="connsiteY88" fmla="*/ 140418 h 1161397"/>
              <a:gd name="connsiteX89" fmla="*/ 5016639 w 6884912"/>
              <a:gd name="connsiteY89" fmla="*/ 158905 h 1161397"/>
              <a:gd name="connsiteX90" fmla="*/ 5072009 w 6884912"/>
              <a:gd name="connsiteY90" fmla="*/ 161502 h 1161397"/>
              <a:gd name="connsiteX91" fmla="*/ 5223626 w 6884912"/>
              <a:gd name="connsiteY91" fmla="*/ 177356 h 1161397"/>
              <a:gd name="connsiteX92" fmla="*/ 5467502 w 6884912"/>
              <a:gd name="connsiteY92" fmla="*/ 250963 h 1161397"/>
              <a:gd name="connsiteX93" fmla="*/ 5592395 w 6884912"/>
              <a:gd name="connsiteY93" fmla="*/ 265434 h 1161397"/>
              <a:gd name="connsiteX94" fmla="*/ 5613532 w 6884912"/>
              <a:gd name="connsiteY94" fmla="*/ 273379 h 1161397"/>
              <a:gd name="connsiteX95" fmla="*/ 5642173 w 6884912"/>
              <a:gd name="connsiteY95" fmla="*/ 266904 h 1161397"/>
              <a:gd name="connsiteX96" fmla="*/ 5756910 w 6884912"/>
              <a:gd name="connsiteY96" fmla="*/ 239211 h 1161397"/>
              <a:gd name="connsiteX97" fmla="*/ 5846667 w 6884912"/>
              <a:gd name="connsiteY97" fmla="*/ 201786 h 1161397"/>
              <a:gd name="connsiteX98" fmla="*/ 5960732 w 6884912"/>
              <a:gd name="connsiteY98" fmla="*/ 220708 h 1161397"/>
              <a:gd name="connsiteX99" fmla="*/ 6029542 w 6884912"/>
              <a:gd name="connsiteY99" fmla="*/ 210339 h 1161397"/>
              <a:gd name="connsiteX100" fmla="*/ 6290640 w 6884912"/>
              <a:gd name="connsiteY100" fmla="*/ 167441 h 1161397"/>
              <a:gd name="connsiteX101" fmla="*/ 6380420 w 6884912"/>
              <a:gd name="connsiteY101" fmla="*/ 173195 h 1161397"/>
              <a:gd name="connsiteX102" fmla="*/ 6507891 w 6884912"/>
              <a:gd name="connsiteY102" fmla="*/ 118474 h 1161397"/>
              <a:gd name="connsiteX103" fmla="*/ 6571807 w 6884912"/>
              <a:gd name="connsiteY103" fmla="*/ 98636 h 1161397"/>
              <a:gd name="connsiteX104" fmla="*/ 6671880 w 6884912"/>
              <a:gd name="connsiteY104" fmla="*/ 82931 h 1161397"/>
              <a:gd name="connsiteX105" fmla="*/ 6702266 w 6884912"/>
              <a:gd name="connsiteY105" fmla="*/ 75470 h 1161397"/>
              <a:gd name="connsiteX106" fmla="*/ 6845802 w 6884912"/>
              <a:gd name="connsiteY106" fmla="*/ 24496 h 1161397"/>
              <a:gd name="connsiteX107" fmla="*/ 6884912 w 6884912"/>
              <a:gd name="connsiteY107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842609 w 6884912"/>
              <a:gd name="connsiteY71" fmla="*/ 197386 h 1161397"/>
              <a:gd name="connsiteX72" fmla="*/ 3907640 w 6884912"/>
              <a:gd name="connsiteY72" fmla="*/ 207568 h 1161397"/>
              <a:gd name="connsiteX73" fmla="*/ 3910449 w 6884912"/>
              <a:gd name="connsiteY73" fmla="*/ 197808 h 1161397"/>
              <a:gd name="connsiteX74" fmla="*/ 3917197 w 6884912"/>
              <a:gd name="connsiteY74" fmla="*/ 196121 h 1161397"/>
              <a:gd name="connsiteX75" fmla="*/ 3922400 w 6884912"/>
              <a:gd name="connsiteY75" fmla="*/ 205056 h 1161397"/>
              <a:gd name="connsiteX76" fmla="*/ 4013061 w 6884912"/>
              <a:gd name="connsiteY76" fmla="*/ 224874 h 1161397"/>
              <a:gd name="connsiteX77" fmla="*/ 4134285 w 6884912"/>
              <a:gd name="connsiteY77" fmla="*/ 235592 h 1161397"/>
              <a:gd name="connsiteX78" fmla="*/ 4220717 w 6884912"/>
              <a:gd name="connsiteY78" fmla="*/ 192946 h 1161397"/>
              <a:gd name="connsiteX79" fmla="*/ 4228802 w 6884912"/>
              <a:gd name="connsiteY79" fmla="*/ 201468 h 1161397"/>
              <a:gd name="connsiteX80" fmla="*/ 4498913 w 6884912"/>
              <a:gd name="connsiteY80" fmla="*/ 118915 h 1161397"/>
              <a:gd name="connsiteX81" fmla="*/ 4617330 w 6884912"/>
              <a:gd name="connsiteY81" fmla="*/ 111163 h 1161397"/>
              <a:gd name="connsiteX82" fmla="*/ 4659778 w 6884912"/>
              <a:gd name="connsiteY82" fmla="*/ 118219 h 1161397"/>
              <a:gd name="connsiteX83" fmla="*/ 4730870 w 6884912"/>
              <a:gd name="connsiteY83" fmla="*/ 129432 h 1161397"/>
              <a:gd name="connsiteX84" fmla="*/ 4785037 w 6884912"/>
              <a:gd name="connsiteY84" fmla="*/ 161964 h 1161397"/>
              <a:gd name="connsiteX85" fmla="*/ 4844073 w 6884912"/>
              <a:gd name="connsiteY85" fmla="*/ 161768 h 1161397"/>
              <a:gd name="connsiteX86" fmla="*/ 4856454 w 6884912"/>
              <a:gd name="connsiteY86" fmla="*/ 130488 h 1161397"/>
              <a:gd name="connsiteX87" fmla="*/ 4920038 w 6884912"/>
              <a:gd name="connsiteY87" fmla="*/ 140418 h 1161397"/>
              <a:gd name="connsiteX88" fmla="*/ 5016639 w 6884912"/>
              <a:gd name="connsiteY88" fmla="*/ 158905 h 1161397"/>
              <a:gd name="connsiteX89" fmla="*/ 5072009 w 6884912"/>
              <a:gd name="connsiteY89" fmla="*/ 161502 h 1161397"/>
              <a:gd name="connsiteX90" fmla="*/ 5223626 w 6884912"/>
              <a:gd name="connsiteY90" fmla="*/ 177356 h 1161397"/>
              <a:gd name="connsiteX91" fmla="*/ 5467502 w 6884912"/>
              <a:gd name="connsiteY91" fmla="*/ 250963 h 1161397"/>
              <a:gd name="connsiteX92" fmla="*/ 5592395 w 6884912"/>
              <a:gd name="connsiteY92" fmla="*/ 265434 h 1161397"/>
              <a:gd name="connsiteX93" fmla="*/ 5613532 w 6884912"/>
              <a:gd name="connsiteY93" fmla="*/ 273379 h 1161397"/>
              <a:gd name="connsiteX94" fmla="*/ 5642173 w 6884912"/>
              <a:gd name="connsiteY94" fmla="*/ 266904 h 1161397"/>
              <a:gd name="connsiteX95" fmla="*/ 5756910 w 6884912"/>
              <a:gd name="connsiteY95" fmla="*/ 239211 h 1161397"/>
              <a:gd name="connsiteX96" fmla="*/ 5846667 w 6884912"/>
              <a:gd name="connsiteY96" fmla="*/ 201786 h 1161397"/>
              <a:gd name="connsiteX97" fmla="*/ 5960732 w 6884912"/>
              <a:gd name="connsiteY97" fmla="*/ 220708 h 1161397"/>
              <a:gd name="connsiteX98" fmla="*/ 6029542 w 6884912"/>
              <a:gd name="connsiteY98" fmla="*/ 210339 h 1161397"/>
              <a:gd name="connsiteX99" fmla="*/ 6290640 w 6884912"/>
              <a:gd name="connsiteY99" fmla="*/ 167441 h 1161397"/>
              <a:gd name="connsiteX100" fmla="*/ 6380420 w 6884912"/>
              <a:gd name="connsiteY100" fmla="*/ 173195 h 1161397"/>
              <a:gd name="connsiteX101" fmla="*/ 6507891 w 6884912"/>
              <a:gd name="connsiteY101" fmla="*/ 118474 h 1161397"/>
              <a:gd name="connsiteX102" fmla="*/ 6571807 w 6884912"/>
              <a:gd name="connsiteY102" fmla="*/ 98636 h 1161397"/>
              <a:gd name="connsiteX103" fmla="*/ 6671880 w 6884912"/>
              <a:gd name="connsiteY103" fmla="*/ 82931 h 1161397"/>
              <a:gd name="connsiteX104" fmla="*/ 6702266 w 6884912"/>
              <a:gd name="connsiteY104" fmla="*/ 75470 h 1161397"/>
              <a:gd name="connsiteX105" fmla="*/ 6845802 w 6884912"/>
              <a:gd name="connsiteY105" fmla="*/ 24496 h 1161397"/>
              <a:gd name="connsiteX106" fmla="*/ 6884912 w 6884912"/>
              <a:gd name="connsiteY106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907640 w 6884912"/>
              <a:gd name="connsiteY71" fmla="*/ 207568 h 1161397"/>
              <a:gd name="connsiteX72" fmla="*/ 3910449 w 6884912"/>
              <a:gd name="connsiteY72" fmla="*/ 197808 h 1161397"/>
              <a:gd name="connsiteX73" fmla="*/ 3917197 w 6884912"/>
              <a:gd name="connsiteY73" fmla="*/ 196121 h 1161397"/>
              <a:gd name="connsiteX74" fmla="*/ 3922400 w 6884912"/>
              <a:gd name="connsiteY74" fmla="*/ 205056 h 1161397"/>
              <a:gd name="connsiteX75" fmla="*/ 4013061 w 6884912"/>
              <a:gd name="connsiteY75" fmla="*/ 224874 h 1161397"/>
              <a:gd name="connsiteX76" fmla="*/ 4134285 w 6884912"/>
              <a:gd name="connsiteY76" fmla="*/ 235592 h 1161397"/>
              <a:gd name="connsiteX77" fmla="*/ 4220717 w 6884912"/>
              <a:gd name="connsiteY77" fmla="*/ 192946 h 1161397"/>
              <a:gd name="connsiteX78" fmla="*/ 4228802 w 6884912"/>
              <a:gd name="connsiteY78" fmla="*/ 201468 h 1161397"/>
              <a:gd name="connsiteX79" fmla="*/ 4498913 w 6884912"/>
              <a:gd name="connsiteY79" fmla="*/ 118915 h 1161397"/>
              <a:gd name="connsiteX80" fmla="*/ 4617330 w 6884912"/>
              <a:gd name="connsiteY80" fmla="*/ 111163 h 1161397"/>
              <a:gd name="connsiteX81" fmla="*/ 4659778 w 6884912"/>
              <a:gd name="connsiteY81" fmla="*/ 118219 h 1161397"/>
              <a:gd name="connsiteX82" fmla="*/ 4730870 w 6884912"/>
              <a:gd name="connsiteY82" fmla="*/ 129432 h 1161397"/>
              <a:gd name="connsiteX83" fmla="*/ 4785037 w 6884912"/>
              <a:gd name="connsiteY83" fmla="*/ 161964 h 1161397"/>
              <a:gd name="connsiteX84" fmla="*/ 4844073 w 6884912"/>
              <a:gd name="connsiteY84" fmla="*/ 161768 h 1161397"/>
              <a:gd name="connsiteX85" fmla="*/ 4856454 w 6884912"/>
              <a:gd name="connsiteY85" fmla="*/ 130488 h 1161397"/>
              <a:gd name="connsiteX86" fmla="*/ 4920038 w 6884912"/>
              <a:gd name="connsiteY86" fmla="*/ 140418 h 1161397"/>
              <a:gd name="connsiteX87" fmla="*/ 5016639 w 6884912"/>
              <a:gd name="connsiteY87" fmla="*/ 158905 h 1161397"/>
              <a:gd name="connsiteX88" fmla="*/ 5072009 w 6884912"/>
              <a:gd name="connsiteY88" fmla="*/ 161502 h 1161397"/>
              <a:gd name="connsiteX89" fmla="*/ 5223626 w 6884912"/>
              <a:gd name="connsiteY89" fmla="*/ 177356 h 1161397"/>
              <a:gd name="connsiteX90" fmla="*/ 5467502 w 6884912"/>
              <a:gd name="connsiteY90" fmla="*/ 250963 h 1161397"/>
              <a:gd name="connsiteX91" fmla="*/ 5592395 w 6884912"/>
              <a:gd name="connsiteY91" fmla="*/ 265434 h 1161397"/>
              <a:gd name="connsiteX92" fmla="*/ 5613532 w 6884912"/>
              <a:gd name="connsiteY92" fmla="*/ 273379 h 1161397"/>
              <a:gd name="connsiteX93" fmla="*/ 5642173 w 6884912"/>
              <a:gd name="connsiteY93" fmla="*/ 266904 h 1161397"/>
              <a:gd name="connsiteX94" fmla="*/ 5756910 w 6884912"/>
              <a:gd name="connsiteY94" fmla="*/ 239211 h 1161397"/>
              <a:gd name="connsiteX95" fmla="*/ 5846667 w 6884912"/>
              <a:gd name="connsiteY95" fmla="*/ 201786 h 1161397"/>
              <a:gd name="connsiteX96" fmla="*/ 5960732 w 6884912"/>
              <a:gd name="connsiteY96" fmla="*/ 220708 h 1161397"/>
              <a:gd name="connsiteX97" fmla="*/ 6029542 w 6884912"/>
              <a:gd name="connsiteY97" fmla="*/ 210339 h 1161397"/>
              <a:gd name="connsiteX98" fmla="*/ 6290640 w 6884912"/>
              <a:gd name="connsiteY98" fmla="*/ 167441 h 1161397"/>
              <a:gd name="connsiteX99" fmla="*/ 6380420 w 6884912"/>
              <a:gd name="connsiteY99" fmla="*/ 173195 h 1161397"/>
              <a:gd name="connsiteX100" fmla="*/ 6507891 w 6884912"/>
              <a:gd name="connsiteY100" fmla="*/ 118474 h 1161397"/>
              <a:gd name="connsiteX101" fmla="*/ 6571807 w 6884912"/>
              <a:gd name="connsiteY101" fmla="*/ 98636 h 1161397"/>
              <a:gd name="connsiteX102" fmla="*/ 6671880 w 6884912"/>
              <a:gd name="connsiteY102" fmla="*/ 82931 h 1161397"/>
              <a:gd name="connsiteX103" fmla="*/ 6702266 w 6884912"/>
              <a:gd name="connsiteY103" fmla="*/ 75470 h 1161397"/>
              <a:gd name="connsiteX104" fmla="*/ 6845802 w 6884912"/>
              <a:gd name="connsiteY104" fmla="*/ 24496 h 1161397"/>
              <a:gd name="connsiteX105" fmla="*/ 6884912 w 6884912"/>
              <a:gd name="connsiteY105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907640 w 6884912"/>
              <a:gd name="connsiteY71" fmla="*/ 207568 h 1161397"/>
              <a:gd name="connsiteX72" fmla="*/ 3910449 w 6884912"/>
              <a:gd name="connsiteY72" fmla="*/ 197808 h 1161397"/>
              <a:gd name="connsiteX73" fmla="*/ 3917197 w 6884912"/>
              <a:gd name="connsiteY73" fmla="*/ 196121 h 1161397"/>
              <a:gd name="connsiteX74" fmla="*/ 4013061 w 6884912"/>
              <a:gd name="connsiteY74" fmla="*/ 224874 h 1161397"/>
              <a:gd name="connsiteX75" fmla="*/ 4134285 w 6884912"/>
              <a:gd name="connsiteY75" fmla="*/ 235592 h 1161397"/>
              <a:gd name="connsiteX76" fmla="*/ 4220717 w 6884912"/>
              <a:gd name="connsiteY76" fmla="*/ 192946 h 1161397"/>
              <a:gd name="connsiteX77" fmla="*/ 4228802 w 6884912"/>
              <a:gd name="connsiteY77" fmla="*/ 201468 h 1161397"/>
              <a:gd name="connsiteX78" fmla="*/ 4498913 w 6884912"/>
              <a:gd name="connsiteY78" fmla="*/ 118915 h 1161397"/>
              <a:gd name="connsiteX79" fmla="*/ 4617330 w 6884912"/>
              <a:gd name="connsiteY79" fmla="*/ 111163 h 1161397"/>
              <a:gd name="connsiteX80" fmla="*/ 4659778 w 6884912"/>
              <a:gd name="connsiteY80" fmla="*/ 118219 h 1161397"/>
              <a:gd name="connsiteX81" fmla="*/ 4730870 w 6884912"/>
              <a:gd name="connsiteY81" fmla="*/ 129432 h 1161397"/>
              <a:gd name="connsiteX82" fmla="*/ 4785037 w 6884912"/>
              <a:gd name="connsiteY82" fmla="*/ 161964 h 1161397"/>
              <a:gd name="connsiteX83" fmla="*/ 4844073 w 6884912"/>
              <a:gd name="connsiteY83" fmla="*/ 161768 h 1161397"/>
              <a:gd name="connsiteX84" fmla="*/ 4856454 w 6884912"/>
              <a:gd name="connsiteY84" fmla="*/ 130488 h 1161397"/>
              <a:gd name="connsiteX85" fmla="*/ 4920038 w 6884912"/>
              <a:gd name="connsiteY85" fmla="*/ 140418 h 1161397"/>
              <a:gd name="connsiteX86" fmla="*/ 5016639 w 6884912"/>
              <a:gd name="connsiteY86" fmla="*/ 158905 h 1161397"/>
              <a:gd name="connsiteX87" fmla="*/ 5072009 w 6884912"/>
              <a:gd name="connsiteY87" fmla="*/ 161502 h 1161397"/>
              <a:gd name="connsiteX88" fmla="*/ 5223626 w 6884912"/>
              <a:gd name="connsiteY88" fmla="*/ 177356 h 1161397"/>
              <a:gd name="connsiteX89" fmla="*/ 5467502 w 6884912"/>
              <a:gd name="connsiteY89" fmla="*/ 250963 h 1161397"/>
              <a:gd name="connsiteX90" fmla="*/ 5592395 w 6884912"/>
              <a:gd name="connsiteY90" fmla="*/ 265434 h 1161397"/>
              <a:gd name="connsiteX91" fmla="*/ 5613532 w 6884912"/>
              <a:gd name="connsiteY91" fmla="*/ 273379 h 1161397"/>
              <a:gd name="connsiteX92" fmla="*/ 5642173 w 6884912"/>
              <a:gd name="connsiteY92" fmla="*/ 266904 h 1161397"/>
              <a:gd name="connsiteX93" fmla="*/ 5756910 w 6884912"/>
              <a:gd name="connsiteY93" fmla="*/ 239211 h 1161397"/>
              <a:gd name="connsiteX94" fmla="*/ 5846667 w 6884912"/>
              <a:gd name="connsiteY94" fmla="*/ 201786 h 1161397"/>
              <a:gd name="connsiteX95" fmla="*/ 5960732 w 6884912"/>
              <a:gd name="connsiteY95" fmla="*/ 220708 h 1161397"/>
              <a:gd name="connsiteX96" fmla="*/ 6029542 w 6884912"/>
              <a:gd name="connsiteY96" fmla="*/ 210339 h 1161397"/>
              <a:gd name="connsiteX97" fmla="*/ 6290640 w 6884912"/>
              <a:gd name="connsiteY97" fmla="*/ 167441 h 1161397"/>
              <a:gd name="connsiteX98" fmla="*/ 6380420 w 6884912"/>
              <a:gd name="connsiteY98" fmla="*/ 173195 h 1161397"/>
              <a:gd name="connsiteX99" fmla="*/ 6507891 w 6884912"/>
              <a:gd name="connsiteY99" fmla="*/ 118474 h 1161397"/>
              <a:gd name="connsiteX100" fmla="*/ 6571807 w 6884912"/>
              <a:gd name="connsiteY100" fmla="*/ 98636 h 1161397"/>
              <a:gd name="connsiteX101" fmla="*/ 6671880 w 6884912"/>
              <a:gd name="connsiteY101" fmla="*/ 82931 h 1161397"/>
              <a:gd name="connsiteX102" fmla="*/ 6702266 w 6884912"/>
              <a:gd name="connsiteY102" fmla="*/ 75470 h 1161397"/>
              <a:gd name="connsiteX103" fmla="*/ 6845802 w 6884912"/>
              <a:gd name="connsiteY103" fmla="*/ 24496 h 1161397"/>
              <a:gd name="connsiteX104" fmla="*/ 6884912 w 6884912"/>
              <a:gd name="connsiteY104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907640 w 6884912"/>
              <a:gd name="connsiteY71" fmla="*/ 207568 h 1161397"/>
              <a:gd name="connsiteX72" fmla="*/ 3910449 w 6884912"/>
              <a:gd name="connsiteY72" fmla="*/ 197808 h 1161397"/>
              <a:gd name="connsiteX73" fmla="*/ 4013061 w 6884912"/>
              <a:gd name="connsiteY73" fmla="*/ 224874 h 1161397"/>
              <a:gd name="connsiteX74" fmla="*/ 4134285 w 6884912"/>
              <a:gd name="connsiteY74" fmla="*/ 235592 h 1161397"/>
              <a:gd name="connsiteX75" fmla="*/ 4220717 w 6884912"/>
              <a:gd name="connsiteY75" fmla="*/ 192946 h 1161397"/>
              <a:gd name="connsiteX76" fmla="*/ 4228802 w 6884912"/>
              <a:gd name="connsiteY76" fmla="*/ 201468 h 1161397"/>
              <a:gd name="connsiteX77" fmla="*/ 4498913 w 6884912"/>
              <a:gd name="connsiteY77" fmla="*/ 118915 h 1161397"/>
              <a:gd name="connsiteX78" fmla="*/ 4617330 w 6884912"/>
              <a:gd name="connsiteY78" fmla="*/ 111163 h 1161397"/>
              <a:gd name="connsiteX79" fmla="*/ 4659778 w 6884912"/>
              <a:gd name="connsiteY79" fmla="*/ 118219 h 1161397"/>
              <a:gd name="connsiteX80" fmla="*/ 4730870 w 6884912"/>
              <a:gd name="connsiteY80" fmla="*/ 129432 h 1161397"/>
              <a:gd name="connsiteX81" fmla="*/ 4785037 w 6884912"/>
              <a:gd name="connsiteY81" fmla="*/ 161964 h 1161397"/>
              <a:gd name="connsiteX82" fmla="*/ 4844073 w 6884912"/>
              <a:gd name="connsiteY82" fmla="*/ 161768 h 1161397"/>
              <a:gd name="connsiteX83" fmla="*/ 4856454 w 6884912"/>
              <a:gd name="connsiteY83" fmla="*/ 130488 h 1161397"/>
              <a:gd name="connsiteX84" fmla="*/ 4920038 w 6884912"/>
              <a:gd name="connsiteY84" fmla="*/ 140418 h 1161397"/>
              <a:gd name="connsiteX85" fmla="*/ 5016639 w 6884912"/>
              <a:gd name="connsiteY85" fmla="*/ 158905 h 1161397"/>
              <a:gd name="connsiteX86" fmla="*/ 5072009 w 6884912"/>
              <a:gd name="connsiteY86" fmla="*/ 161502 h 1161397"/>
              <a:gd name="connsiteX87" fmla="*/ 5223626 w 6884912"/>
              <a:gd name="connsiteY87" fmla="*/ 177356 h 1161397"/>
              <a:gd name="connsiteX88" fmla="*/ 5467502 w 6884912"/>
              <a:gd name="connsiteY88" fmla="*/ 250963 h 1161397"/>
              <a:gd name="connsiteX89" fmla="*/ 5592395 w 6884912"/>
              <a:gd name="connsiteY89" fmla="*/ 265434 h 1161397"/>
              <a:gd name="connsiteX90" fmla="*/ 5613532 w 6884912"/>
              <a:gd name="connsiteY90" fmla="*/ 273379 h 1161397"/>
              <a:gd name="connsiteX91" fmla="*/ 5642173 w 6884912"/>
              <a:gd name="connsiteY91" fmla="*/ 266904 h 1161397"/>
              <a:gd name="connsiteX92" fmla="*/ 5756910 w 6884912"/>
              <a:gd name="connsiteY92" fmla="*/ 239211 h 1161397"/>
              <a:gd name="connsiteX93" fmla="*/ 5846667 w 6884912"/>
              <a:gd name="connsiteY93" fmla="*/ 201786 h 1161397"/>
              <a:gd name="connsiteX94" fmla="*/ 5960732 w 6884912"/>
              <a:gd name="connsiteY94" fmla="*/ 220708 h 1161397"/>
              <a:gd name="connsiteX95" fmla="*/ 6029542 w 6884912"/>
              <a:gd name="connsiteY95" fmla="*/ 210339 h 1161397"/>
              <a:gd name="connsiteX96" fmla="*/ 6290640 w 6884912"/>
              <a:gd name="connsiteY96" fmla="*/ 167441 h 1161397"/>
              <a:gd name="connsiteX97" fmla="*/ 6380420 w 6884912"/>
              <a:gd name="connsiteY97" fmla="*/ 173195 h 1161397"/>
              <a:gd name="connsiteX98" fmla="*/ 6507891 w 6884912"/>
              <a:gd name="connsiteY98" fmla="*/ 118474 h 1161397"/>
              <a:gd name="connsiteX99" fmla="*/ 6571807 w 6884912"/>
              <a:gd name="connsiteY99" fmla="*/ 98636 h 1161397"/>
              <a:gd name="connsiteX100" fmla="*/ 6671880 w 6884912"/>
              <a:gd name="connsiteY100" fmla="*/ 82931 h 1161397"/>
              <a:gd name="connsiteX101" fmla="*/ 6702266 w 6884912"/>
              <a:gd name="connsiteY101" fmla="*/ 75470 h 1161397"/>
              <a:gd name="connsiteX102" fmla="*/ 6845802 w 6884912"/>
              <a:gd name="connsiteY102" fmla="*/ 24496 h 1161397"/>
              <a:gd name="connsiteX103" fmla="*/ 6884912 w 6884912"/>
              <a:gd name="connsiteY103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843715 w 6884912"/>
              <a:gd name="connsiteY70" fmla="*/ 188752 h 1161397"/>
              <a:gd name="connsiteX71" fmla="*/ 3907640 w 6884912"/>
              <a:gd name="connsiteY71" fmla="*/ 207568 h 1161397"/>
              <a:gd name="connsiteX72" fmla="*/ 4013061 w 6884912"/>
              <a:gd name="connsiteY72" fmla="*/ 224874 h 1161397"/>
              <a:gd name="connsiteX73" fmla="*/ 4134285 w 6884912"/>
              <a:gd name="connsiteY73" fmla="*/ 235592 h 1161397"/>
              <a:gd name="connsiteX74" fmla="*/ 4220717 w 6884912"/>
              <a:gd name="connsiteY74" fmla="*/ 192946 h 1161397"/>
              <a:gd name="connsiteX75" fmla="*/ 4228802 w 6884912"/>
              <a:gd name="connsiteY75" fmla="*/ 201468 h 1161397"/>
              <a:gd name="connsiteX76" fmla="*/ 4498913 w 6884912"/>
              <a:gd name="connsiteY76" fmla="*/ 118915 h 1161397"/>
              <a:gd name="connsiteX77" fmla="*/ 4617330 w 6884912"/>
              <a:gd name="connsiteY77" fmla="*/ 111163 h 1161397"/>
              <a:gd name="connsiteX78" fmla="*/ 4659778 w 6884912"/>
              <a:gd name="connsiteY78" fmla="*/ 118219 h 1161397"/>
              <a:gd name="connsiteX79" fmla="*/ 4730870 w 6884912"/>
              <a:gd name="connsiteY79" fmla="*/ 129432 h 1161397"/>
              <a:gd name="connsiteX80" fmla="*/ 4785037 w 6884912"/>
              <a:gd name="connsiteY80" fmla="*/ 161964 h 1161397"/>
              <a:gd name="connsiteX81" fmla="*/ 4844073 w 6884912"/>
              <a:gd name="connsiteY81" fmla="*/ 161768 h 1161397"/>
              <a:gd name="connsiteX82" fmla="*/ 4856454 w 6884912"/>
              <a:gd name="connsiteY82" fmla="*/ 130488 h 1161397"/>
              <a:gd name="connsiteX83" fmla="*/ 4920038 w 6884912"/>
              <a:gd name="connsiteY83" fmla="*/ 140418 h 1161397"/>
              <a:gd name="connsiteX84" fmla="*/ 5016639 w 6884912"/>
              <a:gd name="connsiteY84" fmla="*/ 158905 h 1161397"/>
              <a:gd name="connsiteX85" fmla="*/ 5072009 w 6884912"/>
              <a:gd name="connsiteY85" fmla="*/ 161502 h 1161397"/>
              <a:gd name="connsiteX86" fmla="*/ 5223626 w 6884912"/>
              <a:gd name="connsiteY86" fmla="*/ 177356 h 1161397"/>
              <a:gd name="connsiteX87" fmla="*/ 5467502 w 6884912"/>
              <a:gd name="connsiteY87" fmla="*/ 250963 h 1161397"/>
              <a:gd name="connsiteX88" fmla="*/ 5592395 w 6884912"/>
              <a:gd name="connsiteY88" fmla="*/ 265434 h 1161397"/>
              <a:gd name="connsiteX89" fmla="*/ 5613532 w 6884912"/>
              <a:gd name="connsiteY89" fmla="*/ 273379 h 1161397"/>
              <a:gd name="connsiteX90" fmla="*/ 5642173 w 6884912"/>
              <a:gd name="connsiteY90" fmla="*/ 266904 h 1161397"/>
              <a:gd name="connsiteX91" fmla="*/ 5756910 w 6884912"/>
              <a:gd name="connsiteY91" fmla="*/ 239211 h 1161397"/>
              <a:gd name="connsiteX92" fmla="*/ 5846667 w 6884912"/>
              <a:gd name="connsiteY92" fmla="*/ 201786 h 1161397"/>
              <a:gd name="connsiteX93" fmla="*/ 5960732 w 6884912"/>
              <a:gd name="connsiteY93" fmla="*/ 220708 h 1161397"/>
              <a:gd name="connsiteX94" fmla="*/ 6029542 w 6884912"/>
              <a:gd name="connsiteY94" fmla="*/ 210339 h 1161397"/>
              <a:gd name="connsiteX95" fmla="*/ 6290640 w 6884912"/>
              <a:gd name="connsiteY95" fmla="*/ 167441 h 1161397"/>
              <a:gd name="connsiteX96" fmla="*/ 6380420 w 6884912"/>
              <a:gd name="connsiteY96" fmla="*/ 173195 h 1161397"/>
              <a:gd name="connsiteX97" fmla="*/ 6507891 w 6884912"/>
              <a:gd name="connsiteY97" fmla="*/ 118474 h 1161397"/>
              <a:gd name="connsiteX98" fmla="*/ 6571807 w 6884912"/>
              <a:gd name="connsiteY98" fmla="*/ 98636 h 1161397"/>
              <a:gd name="connsiteX99" fmla="*/ 6671880 w 6884912"/>
              <a:gd name="connsiteY99" fmla="*/ 82931 h 1161397"/>
              <a:gd name="connsiteX100" fmla="*/ 6702266 w 6884912"/>
              <a:gd name="connsiteY100" fmla="*/ 75470 h 1161397"/>
              <a:gd name="connsiteX101" fmla="*/ 6845802 w 6884912"/>
              <a:gd name="connsiteY101" fmla="*/ 24496 h 1161397"/>
              <a:gd name="connsiteX102" fmla="*/ 6884912 w 6884912"/>
              <a:gd name="connsiteY102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834360 w 6884912"/>
              <a:gd name="connsiteY69" fmla="*/ 188992 h 1161397"/>
              <a:gd name="connsiteX70" fmla="*/ 3907640 w 6884912"/>
              <a:gd name="connsiteY70" fmla="*/ 207568 h 1161397"/>
              <a:gd name="connsiteX71" fmla="*/ 4013061 w 6884912"/>
              <a:gd name="connsiteY71" fmla="*/ 224874 h 1161397"/>
              <a:gd name="connsiteX72" fmla="*/ 4134285 w 6884912"/>
              <a:gd name="connsiteY72" fmla="*/ 235592 h 1161397"/>
              <a:gd name="connsiteX73" fmla="*/ 4220717 w 6884912"/>
              <a:gd name="connsiteY73" fmla="*/ 192946 h 1161397"/>
              <a:gd name="connsiteX74" fmla="*/ 4228802 w 6884912"/>
              <a:gd name="connsiteY74" fmla="*/ 201468 h 1161397"/>
              <a:gd name="connsiteX75" fmla="*/ 4498913 w 6884912"/>
              <a:gd name="connsiteY75" fmla="*/ 118915 h 1161397"/>
              <a:gd name="connsiteX76" fmla="*/ 4617330 w 6884912"/>
              <a:gd name="connsiteY76" fmla="*/ 111163 h 1161397"/>
              <a:gd name="connsiteX77" fmla="*/ 4659778 w 6884912"/>
              <a:gd name="connsiteY77" fmla="*/ 118219 h 1161397"/>
              <a:gd name="connsiteX78" fmla="*/ 4730870 w 6884912"/>
              <a:gd name="connsiteY78" fmla="*/ 129432 h 1161397"/>
              <a:gd name="connsiteX79" fmla="*/ 4785037 w 6884912"/>
              <a:gd name="connsiteY79" fmla="*/ 161964 h 1161397"/>
              <a:gd name="connsiteX80" fmla="*/ 4844073 w 6884912"/>
              <a:gd name="connsiteY80" fmla="*/ 161768 h 1161397"/>
              <a:gd name="connsiteX81" fmla="*/ 4856454 w 6884912"/>
              <a:gd name="connsiteY81" fmla="*/ 130488 h 1161397"/>
              <a:gd name="connsiteX82" fmla="*/ 4920038 w 6884912"/>
              <a:gd name="connsiteY82" fmla="*/ 140418 h 1161397"/>
              <a:gd name="connsiteX83" fmla="*/ 5016639 w 6884912"/>
              <a:gd name="connsiteY83" fmla="*/ 158905 h 1161397"/>
              <a:gd name="connsiteX84" fmla="*/ 5072009 w 6884912"/>
              <a:gd name="connsiteY84" fmla="*/ 161502 h 1161397"/>
              <a:gd name="connsiteX85" fmla="*/ 5223626 w 6884912"/>
              <a:gd name="connsiteY85" fmla="*/ 177356 h 1161397"/>
              <a:gd name="connsiteX86" fmla="*/ 5467502 w 6884912"/>
              <a:gd name="connsiteY86" fmla="*/ 250963 h 1161397"/>
              <a:gd name="connsiteX87" fmla="*/ 5592395 w 6884912"/>
              <a:gd name="connsiteY87" fmla="*/ 265434 h 1161397"/>
              <a:gd name="connsiteX88" fmla="*/ 5613532 w 6884912"/>
              <a:gd name="connsiteY88" fmla="*/ 273379 h 1161397"/>
              <a:gd name="connsiteX89" fmla="*/ 5642173 w 6884912"/>
              <a:gd name="connsiteY89" fmla="*/ 266904 h 1161397"/>
              <a:gd name="connsiteX90" fmla="*/ 5756910 w 6884912"/>
              <a:gd name="connsiteY90" fmla="*/ 239211 h 1161397"/>
              <a:gd name="connsiteX91" fmla="*/ 5846667 w 6884912"/>
              <a:gd name="connsiteY91" fmla="*/ 201786 h 1161397"/>
              <a:gd name="connsiteX92" fmla="*/ 5960732 w 6884912"/>
              <a:gd name="connsiteY92" fmla="*/ 220708 h 1161397"/>
              <a:gd name="connsiteX93" fmla="*/ 6029542 w 6884912"/>
              <a:gd name="connsiteY93" fmla="*/ 210339 h 1161397"/>
              <a:gd name="connsiteX94" fmla="*/ 6290640 w 6884912"/>
              <a:gd name="connsiteY94" fmla="*/ 167441 h 1161397"/>
              <a:gd name="connsiteX95" fmla="*/ 6380420 w 6884912"/>
              <a:gd name="connsiteY95" fmla="*/ 173195 h 1161397"/>
              <a:gd name="connsiteX96" fmla="*/ 6507891 w 6884912"/>
              <a:gd name="connsiteY96" fmla="*/ 118474 h 1161397"/>
              <a:gd name="connsiteX97" fmla="*/ 6571807 w 6884912"/>
              <a:gd name="connsiteY97" fmla="*/ 98636 h 1161397"/>
              <a:gd name="connsiteX98" fmla="*/ 6671880 w 6884912"/>
              <a:gd name="connsiteY98" fmla="*/ 82931 h 1161397"/>
              <a:gd name="connsiteX99" fmla="*/ 6702266 w 6884912"/>
              <a:gd name="connsiteY99" fmla="*/ 75470 h 1161397"/>
              <a:gd name="connsiteX100" fmla="*/ 6845802 w 6884912"/>
              <a:gd name="connsiteY100" fmla="*/ 24496 h 1161397"/>
              <a:gd name="connsiteX101" fmla="*/ 6884912 w 6884912"/>
              <a:gd name="connsiteY101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907640 w 6884912"/>
              <a:gd name="connsiteY69" fmla="*/ 207568 h 1161397"/>
              <a:gd name="connsiteX70" fmla="*/ 4013061 w 6884912"/>
              <a:gd name="connsiteY70" fmla="*/ 224874 h 1161397"/>
              <a:gd name="connsiteX71" fmla="*/ 4134285 w 6884912"/>
              <a:gd name="connsiteY71" fmla="*/ 235592 h 1161397"/>
              <a:gd name="connsiteX72" fmla="*/ 4220717 w 6884912"/>
              <a:gd name="connsiteY72" fmla="*/ 192946 h 1161397"/>
              <a:gd name="connsiteX73" fmla="*/ 4228802 w 6884912"/>
              <a:gd name="connsiteY73" fmla="*/ 201468 h 1161397"/>
              <a:gd name="connsiteX74" fmla="*/ 4498913 w 6884912"/>
              <a:gd name="connsiteY74" fmla="*/ 118915 h 1161397"/>
              <a:gd name="connsiteX75" fmla="*/ 4617330 w 6884912"/>
              <a:gd name="connsiteY75" fmla="*/ 111163 h 1161397"/>
              <a:gd name="connsiteX76" fmla="*/ 4659778 w 6884912"/>
              <a:gd name="connsiteY76" fmla="*/ 118219 h 1161397"/>
              <a:gd name="connsiteX77" fmla="*/ 4730870 w 6884912"/>
              <a:gd name="connsiteY77" fmla="*/ 129432 h 1161397"/>
              <a:gd name="connsiteX78" fmla="*/ 4785037 w 6884912"/>
              <a:gd name="connsiteY78" fmla="*/ 161964 h 1161397"/>
              <a:gd name="connsiteX79" fmla="*/ 4844073 w 6884912"/>
              <a:gd name="connsiteY79" fmla="*/ 161768 h 1161397"/>
              <a:gd name="connsiteX80" fmla="*/ 4856454 w 6884912"/>
              <a:gd name="connsiteY80" fmla="*/ 130488 h 1161397"/>
              <a:gd name="connsiteX81" fmla="*/ 4920038 w 6884912"/>
              <a:gd name="connsiteY81" fmla="*/ 140418 h 1161397"/>
              <a:gd name="connsiteX82" fmla="*/ 5016639 w 6884912"/>
              <a:gd name="connsiteY82" fmla="*/ 158905 h 1161397"/>
              <a:gd name="connsiteX83" fmla="*/ 5072009 w 6884912"/>
              <a:gd name="connsiteY83" fmla="*/ 161502 h 1161397"/>
              <a:gd name="connsiteX84" fmla="*/ 5223626 w 6884912"/>
              <a:gd name="connsiteY84" fmla="*/ 177356 h 1161397"/>
              <a:gd name="connsiteX85" fmla="*/ 5467502 w 6884912"/>
              <a:gd name="connsiteY85" fmla="*/ 250963 h 1161397"/>
              <a:gd name="connsiteX86" fmla="*/ 5592395 w 6884912"/>
              <a:gd name="connsiteY86" fmla="*/ 265434 h 1161397"/>
              <a:gd name="connsiteX87" fmla="*/ 5613532 w 6884912"/>
              <a:gd name="connsiteY87" fmla="*/ 273379 h 1161397"/>
              <a:gd name="connsiteX88" fmla="*/ 5642173 w 6884912"/>
              <a:gd name="connsiteY88" fmla="*/ 266904 h 1161397"/>
              <a:gd name="connsiteX89" fmla="*/ 5756910 w 6884912"/>
              <a:gd name="connsiteY89" fmla="*/ 239211 h 1161397"/>
              <a:gd name="connsiteX90" fmla="*/ 5846667 w 6884912"/>
              <a:gd name="connsiteY90" fmla="*/ 201786 h 1161397"/>
              <a:gd name="connsiteX91" fmla="*/ 5960732 w 6884912"/>
              <a:gd name="connsiteY91" fmla="*/ 220708 h 1161397"/>
              <a:gd name="connsiteX92" fmla="*/ 6029542 w 6884912"/>
              <a:gd name="connsiteY92" fmla="*/ 210339 h 1161397"/>
              <a:gd name="connsiteX93" fmla="*/ 6290640 w 6884912"/>
              <a:gd name="connsiteY93" fmla="*/ 167441 h 1161397"/>
              <a:gd name="connsiteX94" fmla="*/ 6380420 w 6884912"/>
              <a:gd name="connsiteY94" fmla="*/ 173195 h 1161397"/>
              <a:gd name="connsiteX95" fmla="*/ 6507891 w 6884912"/>
              <a:gd name="connsiteY95" fmla="*/ 118474 h 1161397"/>
              <a:gd name="connsiteX96" fmla="*/ 6571807 w 6884912"/>
              <a:gd name="connsiteY96" fmla="*/ 98636 h 1161397"/>
              <a:gd name="connsiteX97" fmla="*/ 6671880 w 6884912"/>
              <a:gd name="connsiteY97" fmla="*/ 82931 h 1161397"/>
              <a:gd name="connsiteX98" fmla="*/ 6702266 w 6884912"/>
              <a:gd name="connsiteY98" fmla="*/ 75470 h 1161397"/>
              <a:gd name="connsiteX99" fmla="*/ 6845802 w 6884912"/>
              <a:gd name="connsiteY99" fmla="*/ 24496 h 1161397"/>
              <a:gd name="connsiteX100" fmla="*/ 6884912 w 6884912"/>
              <a:gd name="connsiteY100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907640 w 6884912"/>
              <a:gd name="connsiteY69" fmla="*/ 207568 h 1161397"/>
              <a:gd name="connsiteX70" fmla="*/ 4013061 w 6884912"/>
              <a:gd name="connsiteY70" fmla="*/ 224874 h 1161397"/>
              <a:gd name="connsiteX71" fmla="*/ 4134285 w 6884912"/>
              <a:gd name="connsiteY71" fmla="*/ 235592 h 1161397"/>
              <a:gd name="connsiteX72" fmla="*/ 4220717 w 6884912"/>
              <a:gd name="connsiteY72" fmla="*/ 192946 h 1161397"/>
              <a:gd name="connsiteX73" fmla="*/ 4228802 w 6884912"/>
              <a:gd name="connsiteY73" fmla="*/ 201468 h 1161397"/>
              <a:gd name="connsiteX74" fmla="*/ 4424852 w 6884912"/>
              <a:gd name="connsiteY74" fmla="*/ 127591 h 1161397"/>
              <a:gd name="connsiteX75" fmla="*/ 4617330 w 6884912"/>
              <a:gd name="connsiteY75" fmla="*/ 111163 h 1161397"/>
              <a:gd name="connsiteX76" fmla="*/ 4659778 w 6884912"/>
              <a:gd name="connsiteY76" fmla="*/ 118219 h 1161397"/>
              <a:gd name="connsiteX77" fmla="*/ 4730870 w 6884912"/>
              <a:gd name="connsiteY77" fmla="*/ 129432 h 1161397"/>
              <a:gd name="connsiteX78" fmla="*/ 4785037 w 6884912"/>
              <a:gd name="connsiteY78" fmla="*/ 161964 h 1161397"/>
              <a:gd name="connsiteX79" fmla="*/ 4844073 w 6884912"/>
              <a:gd name="connsiteY79" fmla="*/ 161768 h 1161397"/>
              <a:gd name="connsiteX80" fmla="*/ 4856454 w 6884912"/>
              <a:gd name="connsiteY80" fmla="*/ 130488 h 1161397"/>
              <a:gd name="connsiteX81" fmla="*/ 4920038 w 6884912"/>
              <a:gd name="connsiteY81" fmla="*/ 140418 h 1161397"/>
              <a:gd name="connsiteX82" fmla="*/ 5016639 w 6884912"/>
              <a:gd name="connsiteY82" fmla="*/ 158905 h 1161397"/>
              <a:gd name="connsiteX83" fmla="*/ 5072009 w 6884912"/>
              <a:gd name="connsiteY83" fmla="*/ 161502 h 1161397"/>
              <a:gd name="connsiteX84" fmla="*/ 5223626 w 6884912"/>
              <a:gd name="connsiteY84" fmla="*/ 177356 h 1161397"/>
              <a:gd name="connsiteX85" fmla="*/ 5467502 w 6884912"/>
              <a:gd name="connsiteY85" fmla="*/ 250963 h 1161397"/>
              <a:gd name="connsiteX86" fmla="*/ 5592395 w 6884912"/>
              <a:gd name="connsiteY86" fmla="*/ 265434 h 1161397"/>
              <a:gd name="connsiteX87" fmla="*/ 5613532 w 6884912"/>
              <a:gd name="connsiteY87" fmla="*/ 273379 h 1161397"/>
              <a:gd name="connsiteX88" fmla="*/ 5642173 w 6884912"/>
              <a:gd name="connsiteY88" fmla="*/ 266904 h 1161397"/>
              <a:gd name="connsiteX89" fmla="*/ 5756910 w 6884912"/>
              <a:gd name="connsiteY89" fmla="*/ 239211 h 1161397"/>
              <a:gd name="connsiteX90" fmla="*/ 5846667 w 6884912"/>
              <a:gd name="connsiteY90" fmla="*/ 201786 h 1161397"/>
              <a:gd name="connsiteX91" fmla="*/ 5960732 w 6884912"/>
              <a:gd name="connsiteY91" fmla="*/ 220708 h 1161397"/>
              <a:gd name="connsiteX92" fmla="*/ 6029542 w 6884912"/>
              <a:gd name="connsiteY92" fmla="*/ 210339 h 1161397"/>
              <a:gd name="connsiteX93" fmla="*/ 6290640 w 6884912"/>
              <a:gd name="connsiteY93" fmla="*/ 167441 h 1161397"/>
              <a:gd name="connsiteX94" fmla="*/ 6380420 w 6884912"/>
              <a:gd name="connsiteY94" fmla="*/ 173195 h 1161397"/>
              <a:gd name="connsiteX95" fmla="*/ 6507891 w 6884912"/>
              <a:gd name="connsiteY95" fmla="*/ 118474 h 1161397"/>
              <a:gd name="connsiteX96" fmla="*/ 6571807 w 6884912"/>
              <a:gd name="connsiteY96" fmla="*/ 98636 h 1161397"/>
              <a:gd name="connsiteX97" fmla="*/ 6671880 w 6884912"/>
              <a:gd name="connsiteY97" fmla="*/ 82931 h 1161397"/>
              <a:gd name="connsiteX98" fmla="*/ 6702266 w 6884912"/>
              <a:gd name="connsiteY98" fmla="*/ 75470 h 1161397"/>
              <a:gd name="connsiteX99" fmla="*/ 6845802 w 6884912"/>
              <a:gd name="connsiteY99" fmla="*/ 24496 h 1161397"/>
              <a:gd name="connsiteX100" fmla="*/ 6884912 w 6884912"/>
              <a:gd name="connsiteY100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830398 w 6884912"/>
              <a:gd name="connsiteY68" fmla="*/ 188383 h 1161397"/>
              <a:gd name="connsiteX69" fmla="*/ 3907640 w 6884912"/>
              <a:gd name="connsiteY69" fmla="*/ 207568 h 1161397"/>
              <a:gd name="connsiteX70" fmla="*/ 4013061 w 6884912"/>
              <a:gd name="connsiteY70" fmla="*/ 224874 h 1161397"/>
              <a:gd name="connsiteX71" fmla="*/ 4134285 w 6884912"/>
              <a:gd name="connsiteY71" fmla="*/ 235592 h 1161397"/>
              <a:gd name="connsiteX72" fmla="*/ 4220717 w 6884912"/>
              <a:gd name="connsiteY72" fmla="*/ 192946 h 1161397"/>
              <a:gd name="connsiteX73" fmla="*/ 4228802 w 6884912"/>
              <a:gd name="connsiteY73" fmla="*/ 201468 h 1161397"/>
              <a:gd name="connsiteX74" fmla="*/ 4424852 w 6884912"/>
              <a:gd name="connsiteY74" fmla="*/ 127591 h 1161397"/>
              <a:gd name="connsiteX75" fmla="*/ 4617330 w 6884912"/>
              <a:gd name="connsiteY75" fmla="*/ 111163 h 1161397"/>
              <a:gd name="connsiteX76" fmla="*/ 4730870 w 6884912"/>
              <a:gd name="connsiteY76" fmla="*/ 129432 h 1161397"/>
              <a:gd name="connsiteX77" fmla="*/ 4785037 w 6884912"/>
              <a:gd name="connsiteY77" fmla="*/ 161964 h 1161397"/>
              <a:gd name="connsiteX78" fmla="*/ 4844073 w 6884912"/>
              <a:gd name="connsiteY78" fmla="*/ 161768 h 1161397"/>
              <a:gd name="connsiteX79" fmla="*/ 4856454 w 6884912"/>
              <a:gd name="connsiteY79" fmla="*/ 130488 h 1161397"/>
              <a:gd name="connsiteX80" fmla="*/ 4920038 w 6884912"/>
              <a:gd name="connsiteY80" fmla="*/ 140418 h 1161397"/>
              <a:gd name="connsiteX81" fmla="*/ 5016639 w 6884912"/>
              <a:gd name="connsiteY81" fmla="*/ 158905 h 1161397"/>
              <a:gd name="connsiteX82" fmla="*/ 5072009 w 6884912"/>
              <a:gd name="connsiteY82" fmla="*/ 161502 h 1161397"/>
              <a:gd name="connsiteX83" fmla="*/ 5223626 w 6884912"/>
              <a:gd name="connsiteY83" fmla="*/ 177356 h 1161397"/>
              <a:gd name="connsiteX84" fmla="*/ 5467502 w 6884912"/>
              <a:gd name="connsiteY84" fmla="*/ 250963 h 1161397"/>
              <a:gd name="connsiteX85" fmla="*/ 5592395 w 6884912"/>
              <a:gd name="connsiteY85" fmla="*/ 265434 h 1161397"/>
              <a:gd name="connsiteX86" fmla="*/ 5613532 w 6884912"/>
              <a:gd name="connsiteY86" fmla="*/ 273379 h 1161397"/>
              <a:gd name="connsiteX87" fmla="*/ 5642173 w 6884912"/>
              <a:gd name="connsiteY87" fmla="*/ 266904 h 1161397"/>
              <a:gd name="connsiteX88" fmla="*/ 5756910 w 6884912"/>
              <a:gd name="connsiteY88" fmla="*/ 239211 h 1161397"/>
              <a:gd name="connsiteX89" fmla="*/ 5846667 w 6884912"/>
              <a:gd name="connsiteY89" fmla="*/ 201786 h 1161397"/>
              <a:gd name="connsiteX90" fmla="*/ 5960732 w 6884912"/>
              <a:gd name="connsiteY90" fmla="*/ 220708 h 1161397"/>
              <a:gd name="connsiteX91" fmla="*/ 6029542 w 6884912"/>
              <a:gd name="connsiteY91" fmla="*/ 210339 h 1161397"/>
              <a:gd name="connsiteX92" fmla="*/ 6290640 w 6884912"/>
              <a:gd name="connsiteY92" fmla="*/ 167441 h 1161397"/>
              <a:gd name="connsiteX93" fmla="*/ 6380420 w 6884912"/>
              <a:gd name="connsiteY93" fmla="*/ 173195 h 1161397"/>
              <a:gd name="connsiteX94" fmla="*/ 6507891 w 6884912"/>
              <a:gd name="connsiteY94" fmla="*/ 118474 h 1161397"/>
              <a:gd name="connsiteX95" fmla="*/ 6571807 w 6884912"/>
              <a:gd name="connsiteY95" fmla="*/ 98636 h 1161397"/>
              <a:gd name="connsiteX96" fmla="*/ 6671880 w 6884912"/>
              <a:gd name="connsiteY96" fmla="*/ 82931 h 1161397"/>
              <a:gd name="connsiteX97" fmla="*/ 6702266 w 6884912"/>
              <a:gd name="connsiteY97" fmla="*/ 75470 h 1161397"/>
              <a:gd name="connsiteX98" fmla="*/ 6845802 w 6884912"/>
              <a:gd name="connsiteY98" fmla="*/ 24496 h 1161397"/>
              <a:gd name="connsiteX99" fmla="*/ 6884912 w 6884912"/>
              <a:gd name="connsiteY99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907640 w 6884912"/>
              <a:gd name="connsiteY68" fmla="*/ 207568 h 1161397"/>
              <a:gd name="connsiteX69" fmla="*/ 4013061 w 6884912"/>
              <a:gd name="connsiteY69" fmla="*/ 224874 h 1161397"/>
              <a:gd name="connsiteX70" fmla="*/ 4134285 w 6884912"/>
              <a:gd name="connsiteY70" fmla="*/ 235592 h 1161397"/>
              <a:gd name="connsiteX71" fmla="*/ 4220717 w 6884912"/>
              <a:gd name="connsiteY71" fmla="*/ 192946 h 1161397"/>
              <a:gd name="connsiteX72" fmla="*/ 4228802 w 6884912"/>
              <a:gd name="connsiteY72" fmla="*/ 201468 h 1161397"/>
              <a:gd name="connsiteX73" fmla="*/ 4424852 w 6884912"/>
              <a:gd name="connsiteY73" fmla="*/ 127591 h 1161397"/>
              <a:gd name="connsiteX74" fmla="*/ 4617330 w 6884912"/>
              <a:gd name="connsiteY74" fmla="*/ 111163 h 1161397"/>
              <a:gd name="connsiteX75" fmla="*/ 4730870 w 6884912"/>
              <a:gd name="connsiteY75" fmla="*/ 129432 h 1161397"/>
              <a:gd name="connsiteX76" fmla="*/ 4785037 w 6884912"/>
              <a:gd name="connsiteY76" fmla="*/ 161964 h 1161397"/>
              <a:gd name="connsiteX77" fmla="*/ 4844073 w 6884912"/>
              <a:gd name="connsiteY77" fmla="*/ 161768 h 1161397"/>
              <a:gd name="connsiteX78" fmla="*/ 4856454 w 6884912"/>
              <a:gd name="connsiteY78" fmla="*/ 130488 h 1161397"/>
              <a:gd name="connsiteX79" fmla="*/ 4920038 w 6884912"/>
              <a:gd name="connsiteY79" fmla="*/ 140418 h 1161397"/>
              <a:gd name="connsiteX80" fmla="*/ 5016639 w 6884912"/>
              <a:gd name="connsiteY80" fmla="*/ 158905 h 1161397"/>
              <a:gd name="connsiteX81" fmla="*/ 5072009 w 6884912"/>
              <a:gd name="connsiteY81" fmla="*/ 161502 h 1161397"/>
              <a:gd name="connsiteX82" fmla="*/ 5223626 w 6884912"/>
              <a:gd name="connsiteY82" fmla="*/ 177356 h 1161397"/>
              <a:gd name="connsiteX83" fmla="*/ 5467502 w 6884912"/>
              <a:gd name="connsiteY83" fmla="*/ 250963 h 1161397"/>
              <a:gd name="connsiteX84" fmla="*/ 5592395 w 6884912"/>
              <a:gd name="connsiteY84" fmla="*/ 265434 h 1161397"/>
              <a:gd name="connsiteX85" fmla="*/ 5613532 w 6884912"/>
              <a:gd name="connsiteY85" fmla="*/ 273379 h 1161397"/>
              <a:gd name="connsiteX86" fmla="*/ 5642173 w 6884912"/>
              <a:gd name="connsiteY86" fmla="*/ 266904 h 1161397"/>
              <a:gd name="connsiteX87" fmla="*/ 5756910 w 6884912"/>
              <a:gd name="connsiteY87" fmla="*/ 239211 h 1161397"/>
              <a:gd name="connsiteX88" fmla="*/ 5846667 w 6884912"/>
              <a:gd name="connsiteY88" fmla="*/ 201786 h 1161397"/>
              <a:gd name="connsiteX89" fmla="*/ 5960732 w 6884912"/>
              <a:gd name="connsiteY89" fmla="*/ 220708 h 1161397"/>
              <a:gd name="connsiteX90" fmla="*/ 6029542 w 6884912"/>
              <a:gd name="connsiteY90" fmla="*/ 210339 h 1161397"/>
              <a:gd name="connsiteX91" fmla="*/ 6290640 w 6884912"/>
              <a:gd name="connsiteY91" fmla="*/ 167441 h 1161397"/>
              <a:gd name="connsiteX92" fmla="*/ 6380420 w 6884912"/>
              <a:gd name="connsiteY92" fmla="*/ 173195 h 1161397"/>
              <a:gd name="connsiteX93" fmla="*/ 6507891 w 6884912"/>
              <a:gd name="connsiteY93" fmla="*/ 118474 h 1161397"/>
              <a:gd name="connsiteX94" fmla="*/ 6571807 w 6884912"/>
              <a:gd name="connsiteY94" fmla="*/ 98636 h 1161397"/>
              <a:gd name="connsiteX95" fmla="*/ 6671880 w 6884912"/>
              <a:gd name="connsiteY95" fmla="*/ 82931 h 1161397"/>
              <a:gd name="connsiteX96" fmla="*/ 6702266 w 6884912"/>
              <a:gd name="connsiteY96" fmla="*/ 75470 h 1161397"/>
              <a:gd name="connsiteX97" fmla="*/ 6845802 w 6884912"/>
              <a:gd name="connsiteY97" fmla="*/ 24496 h 1161397"/>
              <a:gd name="connsiteX98" fmla="*/ 6884912 w 6884912"/>
              <a:gd name="connsiteY98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594349 w 6884912"/>
              <a:gd name="connsiteY51" fmla="*/ 443884 h 1161397"/>
              <a:gd name="connsiteX52" fmla="*/ 2754324 w 6884912"/>
              <a:gd name="connsiteY52" fmla="*/ 424766 h 1161397"/>
              <a:gd name="connsiteX53" fmla="*/ 2848470 w 6884912"/>
              <a:gd name="connsiteY53" fmla="*/ 405966 h 1161397"/>
              <a:gd name="connsiteX54" fmla="*/ 2881772 w 6884912"/>
              <a:gd name="connsiteY54" fmla="*/ 387260 h 1161397"/>
              <a:gd name="connsiteX55" fmla="*/ 2929932 w 6884912"/>
              <a:gd name="connsiteY55" fmla="*/ 368912 h 1161397"/>
              <a:gd name="connsiteX56" fmla="*/ 3013020 w 6884912"/>
              <a:gd name="connsiteY56" fmla="*/ 327578 h 1161397"/>
              <a:gd name="connsiteX57" fmla="*/ 3127968 w 6884912"/>
              <a:gd name="connsiteY57" fmla="*/ 287613 h 1161397"/>
              <a:gd name="connsiteX58" fmla="*/ 3222191 w 6884912"/>
              <a:gd name="connsiteY58" fmla="*/ 307887 h 1161397"/>
              <a:gd name="connsiteX59" fmla="*/ 3227953 w 6884912"/>
              <a:gd name="connsiteY59" fmla="*/ 297650 h 1161397"/>
              <a:gd name="connsiteX60" fmla="*/ 3287859 w 6884912"/>
              <a:gd name="connsiteY60" fmla="*/ 287558 h 1161397"/>
              <a:gd name="connsiteX61" fmla="*/ 3510042 w 6884912"/>
              <a:gd name="connsiteY61" fmla="*/ 311820 h 1161397"/>
              <a:gd name="connsiteX62" fmla="*/ 3626773 w 6884912"/>
              <a:gd name="connsiteY62" fmla="*/ 290452 h 1161397"/>
              <a:gd name="connsiteX63" fmla="*/ 3666217 w 6884912"/>
              <a:gd name="connsiteY63" fmla="*/ 273255 h 1161397"/>
              <a:gd name="connsiteX64" fmla="*/ 3732427 w 6884912"/>
              <a:gd name="connsiteY64" fmla="*/ 245039 h 1161397"/>
              <a:gd name="connsiteX65" fmla="*/ 3777022 w 6884912"/>
              <a:gd name="connsiteY65" fmla="*/ 200276 h 1161397"/>
              <a:gd name="connsiteX66" fmla="*/ 3791246 w 6884912"/>
              <a:gd name="connsiteY66" fmla="*/ 189996 h 1161397"/>
              <a:gd name="connsiteX67" fmla="*/ 3819864 w 6884912"/>
              <a:gd name="connsiteY67" fmla="*/ 194605 h 1161397"/>
              <a:gd name="connsiteX68" fmla="*/ 3907640 w 6884912"/>
              <a:gd name="connsiteY68" fmla="*/ 207568 h 1161397"/>
              <a:gd name="connsiteX69" fmla="*/ 4013061 w 6884912"/>
              <a:gd name="connsiteY69" fmla="*/ 224874 h 1161397"/>
              <a:gd name="connsiteX70" fmla="*/ 4134285 w 6884912"/>
              <a:gd name="connsiteY70" fmla="*/ 235592 h 1161397"/>
              <a:gd name="connsiteX71" fmla="*/ 4220717 w 6884912"/>
              <a:gd name="connsiteY71" fmla="*/ 192946 h 1161397"/>
              <a:gd name="connsiteX72" fmla="*/ 4228802 w 6884912"/>
              <a:gd name="connsiteY72" fmla="*/ 201468 h 1161397"/>
              <a:gd name="connsiteX73" fmla="*/ 4424852 w 6884912"/>
              <a:gd name="connsiteY73" fmla="*/ 127591 h 1161397"/>
              <a:gd name="connsiteX74" fmla="*/ 4617330 w 6884912"/>
              <a:gd name="connsiteY74" fmla="*/ 111163 h 1161397"/>
              <a:gd name="connsiteX75" fmla="*/ 4730870 w 6884912"/>
              <a:gd name="connsiteY75" fmla="*/ 129432 h 1161397"/>
              <a:gd name="connsiteX76" fmla="*/ 4785037 w 6884912"/>
              <a:gd name="connsiteY76" fmla="*/ 161964 h 1161397"/>
              <a:gd name="connsiteX77" fmla="*/ 4844073 w 6884912"/>
              <a:gd name="connsiteY77" fmla="*/ 161768 h 1161397"/>
              <a:gd name="connsiteX78" fmla="*/ 4856454 w 6884912"/>
              <a:gd name="connsiteY78" fmla="*/ 130488 h 1161397"/>
              <a:gd name="connsiteX79" fmla="*/ 4920038 w 6884912"/>
              <a:gd name="connsiteY79" fmla="*/ 140418 h 1161397"/>
              <a:gd name="connsiteX80" fmla="*/ 5016639 w 6884912"/>
              <a:gd name="connsiteY80" fmla="*/ 158905 h 1161397"/>
              <a:gd name="connsiteX81" fmla="*/ 5072009 w 6884912"/>
              <a:gd name="connsiteY81" fmla="*/ 161502 h 1161397"/>
              <a:gd name="connsiteX82" fmla="*/ 5223626 w 6884912"/>
              <a:gd name="connsiteY82" fmla="*/ 177356 h 1161397"/>
              <a:gd name="connsiteX83" fmla="*/ 5467502 w 6884912"/>
              <a:gd name="connsiteY83" fmla="*/ 250963 h 1161397"/>
              <a:gd name="connsiteX84" fmla="*/ 5592395 w 6884912"/>
              <a:gd name="connsiteY84" fmla="*/ 265434 h 1161397"/>
              <a:gd name="connsiteX85" fmla="*/ 5613532 w 6884912"/>
              <a:gd name="connsiteY85" fmla="*/ 273379 h 1161397"/>
              <a:gd name="connsiteX86" fmla="*/ 5642173 w 6884912"/>
              <a:gd name="connsiteY86" fmla="*/ 266904 h 1161397"/>
              <a:gd name="connsiteX87" fmla="*/ 5756910 w 6884912"/>
              <a:gd name="connsiteY87" fmla="*/ 239211 h 1161397"/>
              <a:gd name="connsiteX88" fmla="*/ 5846667 w 6884912"/>
              <a:gd name="connsiteY88" fmla="*/ 201786 h 1161397"/>
              <a:gd name="connsiteX89" fmla="*/ 6029542 w 6884912"/>
              <a:gd name="connsiteY89" fmla="*/ 210339 h 1161397"/>
              <a:gd name="connsiteX90" fmla="*/ 6290640 w 6884912"/>
              <a:gd name="connsiteY90" fmla="*/ 167441 h 1161397"/>
              <a:gd name="connsiteX91" fmla="*/ 6380420 w 6884912"/>
              <a:gd name="connsiteY91" fmla="*/ 173195 h 1161397"/>
              <a:gd name="connsiteX92" fmla="*/ 6507891 w 6884912"/>
              <a:gd name="connsiteY92" fmla="*/ 118474 h 1161397"/>
              <a:gd name="connsiteX93" fmla="*/ 6571807 w 6884912"/>
              <a:gd name="connsiteY93" fmla="*/ 98636 h 1161397"/>
              <a:gd name="connsiteX94" fmla="*/ 6671880 w 6884912"/>
              <a:gd name="connsiteY94" fmla="*/ 82931 h 1161397"/>
              <a:gd name="connsiteX95" fmla="*/ 6702266 w 6884912"/>
              <a:gd name="connsiteY95" fmla="*/ 75470 h 1161397"/>
              <a:gd name="connsiteX96" fmla="*/ 6845802 w 6884912"/>
              <a:gd name="connsiteY96" fmla="*/ 24496 h 1161397"/>
              <a:gd name="connsiteX97" fmla="*/ 6884912 w 6884912"/>
              <a:gd name="connsiteY97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561265 w 6884912"/>
              <a:gd name="connsiteY50" fmla="*/ 450623 h 1161397"/>
              <a:gd name="connsiteX51" fmla="*/ 2754324 w 6884912"/>
              <a:gd name="connsiteY51" fmla="*/ 424766 h 1161397"/>
              <a:gd name="connsiteX52" fmla="*/ 2848470 w 6884912"/>
              <a:gd name="connsiteY52" fmla="*/ 405966 h 1161397"/>
              <a:gd name="connsiteX53" fmla="*/ 2881772 w 6884912"/>
              <a:gd name="connsiteY53" fmla="*/ 387260 h 1161397"/>
              <a:gd name="connsiteX54" fmla="*/ 2929932 w 6884912"/>
              <a:gd name="connsiteY54" fmla="*/ 368912 h 1161397"/>
              <a:gd name="connsiteX55" fmla="*/ 3013020 w 6884912"/>
              <a:gd name="connsiteY55" fmla="*/ 327578 h 1161397"/>
              <a:gd name="connsiteX56" fmla="*/ 3127968 w 6884912"/>
              <a:gd name="connsiteY56" fmla="*/ 287613 h 1161397"/>
              <a:gd name="connsiteX57" fmla="*/ 3222191 w 6884912"/>
              <a:gd name="connsiteY57" fmla="*/ 307887 h 1161397"/>
              <a:gd name="connsiteX58" fmla="*/ 3227953 w 6884912"/>
              <a:gd name="connsiteY58" fmla="*/ 297650 h 1161397"/>
              <a:gd name="connsiteX59" fmla="*/ 3287859 w 6884912"/>
              <a:gd name="connsiteY59" fmla="*/ 287558 h 1161397"/>
              <a:gd name="connsiteX60" fmla="*/ 3510042 w 6884912"/>
              <a:gd name="connsiteY60" fmla="*/ 311820 h 1161397"/>
              <a:gd name="connsiteX61" fmla="*/ 3626773 w 6884912"/>
              <a:gd name="connsiteY61" fmla="*/ 290452 h 1161397"/>
              <a:gd name="connsiteX62" fmla="*/ 3666217 w 6884912"/>
              <a:gd name="connsiteY62" fmla="*/ 273255 h 1161397"/>
              <a:gd name="connsiteX63" fmla="*/ 3732427 w 6884912"/>
              <a:gd name="connsiteY63" fmla="*/ 245039 h 1161397"/>
              <a:gd name="connsiteX64" fmla="*/ 3777022 w 6884912"/>
              <a:gd name="connsiteY64" fmla="*/ 200276 h 1161397"/>
              <a:gd name="connsiteX65" fmla="*/ 3791246 w 6884912"/>
              <a:gd name="connsiteY65" fmla="*/ 189996 h 1161397"/>
              <a:gd name="connsiteX66" fmla="*/ 3819864 w 6884912"/>
              <a:gd name="connsiteY66" fmla="*/ 194605 h 1161397"/>
              <a:gd name="connsiteX67" fmla="*/ 3907640 w 6884912"/>
              <a:gd name="connsiteY67" fmla="*/ 207568 h 1161397"/>
              <a:gd name="connsiteX68" fmla="*/ 4013061 w 6884912"/>
              <a:gd name="connsiteY68" fmla="*/ 224874 h 1161397"/>
              <a:gd name="connsiteX69" fmla="*/ 4134285 w 6884912"/>
              <a:gd name="connsiteY69" fmla="*/ 235592 h 1161397"/>
              <a:gd name="connsiteX70" fmla="*/ 4220717 w 6884912"/>
              <a:gd name="connsiteY70" fmla="*/ 192946 h 1161397"/>
              <a:gd name="connsiteX71" fmla="*/ 4228802 w 6884912"/>
              <a:gd name="connsiteY71" fmla="*/ 201468 h 1161397"/>
              <a:gd name="connsiteX72" fmla="*/ 4424852 w 6884912"/>
              <a:gd name="connsiteY72" fmla="*/ 127591 h 1161397"/>
              <a:gd name="connsiteX73" fmla="*/ 4617330 w 6884912"/>
              <a:gd name="connsiteY73" fmla="*/ 111163 h 1161397"/>
              <a:gd name="connsiteX74" fmla="*/ 4730870 w 6884912"/>
              <a:gd name="connsiteY74" fmla="*/ 129432 h 1161397"/>
              <a:gd name="connsiteX75" fmla="*/ 4785037 w 6884912"/>
              <a:gd name="connsiteY75" fmla="*/ 161964 h 1161397"/>
              <a:gd name="connsiteX76" fmla="*/ 4844073 w 6884912"/>
              <a:gd name="connsiteY76" fmla="*/ 161768 h 1161397"/>
              <a:gd name="connsiteX77" fmla="*/ 4856454 w 6884912"/>
              <a:gd name="connsiteY77" fmla="*/ 130488 h 1161397"/>
              <a:gd name="connsiteX78" fmla="*/ 4920038 w 6884912"/>
              <a:gd name="connsiteY78" fmla="*/ 140418 h 1161397"/>
              <a:gd name="connsiteX79" fmla="*/ 5016639 w 6884912"/>
              <a:gd name="connsiteY79" fmla="*/ 158905 h 1161397"/>
              <a:gd name="connsiteX80" fmla="*/ 5072009 w 6884912"/>
              <a:gd name="connsiteY80" fmla="*/ 161502 h 1161397"/>
              <a:gd name="connsiteX81" fmla="*/ 5223626 w 6884912"/>
              <a:gd name="connsiteY81" fmla="*/ 177356 h 1161397"/>
              <a:gd name="connsiteX82" fmla="*/ 5467502 w 6884912"/>
              <a:gd name="connsiteY82" fmla="*/ 250963 h 1161397"/>
              <a:gd name="connsiteX83" fmla="*/ 5592395 w 6884912"/>
              <a:gd name="connsiteY83" fmla="*/ 265434 h 1161397"/>
              <a:gd name="connsiteX84" fmla="*/ 5613532 w 6884912"/>
              <a:gd name="connsiteY84" fmla="*/ 273379 h 1161397"/>
              <a:gd name="connsiteX85" fmla="*/ 5642173 w 6884912"/>
              <a:gd name="connsiteY85" fmla="*/ 266904 h 1161397"/>
              <a:gd name="connsiteX86" fmla="*/ 5756910 w 6884912"/>
              <a:gd name="connsiteY86" fmla="*/ 239211 h 1161397"/>
              <a:gd name="connsiteX87" fmla="*/ 5846667 w 6884912"/>
              <a:gd name="connsiteY87" fmla="*/ 201786 h 1161397"/>
              <a:gd name="connsiteX88" fmla="*/ 6029542 w 6884912"/>
              <a:gd name="connsiteY88" fmla="*/ 210339 h 1161397"/>
              <a:gd name="connsiteX89" fmla="*/ 6290640 w 6884912"/>
              <a:gd name="connsiteY89" fmla="*/ 167441 h 1161397"/>
              <a:gd name="connsiteX90" fmla="*/ 6380420 w 6884912"/>
              <a:gd name="connsiteY90" fmla="*/ 173195 h 1161397"/>
              <a:gd name="connsiteX91" fmla="*/ 6507891 w 6884912"/>
              <a:gd name="connsiteY91" fmla="*/ 118474 h 1161397"/>
              <a:gd name="connsiteX92" fmla="*/ 6571807 w 6884912"/>
              <a:gd name="connsiteY92" fmla="*/ 98636 h 1161397"/>
              <a:gd name="connsiteX93" fmla="*/ 6671880 w 6884912"/>
              <a:gd name="connsiteY93" fmla="*/ 82931 h 1161397"/>
              <a:gd name="connsiteX94" fmla="*/ 6702266 w 6884912"/>
              <a:gd name="connsiteY94" fmla="*/ 75470 h 1161397"/>
              <a:gd name="connsiteX95" fmla="*/ 6845802 w 6884912"/>
              <a:gd name="connsiteY95" fmla="*/ 24496 h 1161397"/>
              <a:gd name="connsiteX96" fmla="*/ 6884912 w 6884912"/>
              <a:gd name="connsiteY96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51408 w 6884912"/>
              <a:gd name="connsiteY12" fmla="*/ 984938 h 1161397"/>
              <a:gd name="connsiteX13" fmla="*/ 673197 w 6884912"/>
              <a:gd name="connsiteY13" fmla="*/ 1010060 h 1161397"/>
              <a:gd name="connsiteX14" fmla="*/ 723108 w 6884912"/>
              <a:gd name="connsiteY14" fmla="*/ 980081 h 1161397"/>
              <a:gd name="connsiteX15" fmla="*/ 797699 w 6884912"/>
              <a:gd name="connsiteY15" fmla="*/ 931362 h 1161397"/>
              <a:gd name="connsiteX16" fmla="*/ 843359 w 6884912"/>
              <a:gd name="connsiteY16" fmla="*/ 910894 h 1161397"/>
              <a:gd name="connsiteX17" fmla="*/ 965215 w 6884912"/>
              <a:gd name="connsiteY17" fmla="*/ 846701 h 1161397"/>
              <a:gd name="connsiteX18" fmla="*/ 1085080 w 6884912"/>
              <a:gd name="connsiteY18" fmla="*/ 776086 h 1161397"/>
              <a:gd name="connsiteX19" fmla="*/ 1131224 w 6884912"/>
              <a:gd name="connsiteY19" fmla="*/ 706160 h 1161397"/>
              <a:gd name="connsiteX20" fmla="*/ 1138051 w 6884912"/>
              <a:gd name="connsiteY20" fmla="*/ 702034 h 1161397"/>
              <a:gd name="connsiteX21" fmla="*/ 1158800 w 6884912"/>
              <a:gd name="connsiteY21" fmla="*/ 700004 h 1161397"/>
              <a:gd name="connsiteX22" fmla="*/ 1166947 w 6884912"/>
              <a:gd name="connsiteY22" fmla="*/ 700762 h 1161397"/>
              <a:gd name="connsiteX23" fmla="*/ 1178135 w 6884912"/>
              <a:gd name="connsiteY23" fmla="*/ 698631 h 1161397"/>
              <a:gd name="connsiteX24" fmla="*/ 1178301 w 6884912"/>
              <a:gd name="connsiteY24" fmla="*/ 698094 h 1161397"/>
              <a:gd name="connsiteX25" fmla="*/ 1188995 w 6884912"/>
              <a:gd name="connsiteY25" fmla="*/ 697048 h 1161397"/>
              <a:gd name="connsiteX26" fmla="*/ 1242716 w 6884912"/>
              <a:gd name="connsiteY26" fmla="*/ 698052 h 1161397"/>
              <a:gd name="connsiteX27" fmla="*/ 1299977 w 6884912"/>
              <a:gd name="connsiteY27" fmla="*/ 639196 h 1161397"/>
              <a:gd name="connsiteX28" fmla="*/ 1326190 w 6884912"/>
              <a:gd name="connsiteY28" fmla="*/ 625955 h 1161397"/>
              <a:gd name="connsiteX29" fmla="*/ 1339600 w 6884912"/>
              <a:gd name="connsiteY29" fmla="*/ 616295 h 1161397"/>
              <a:gd name="connsiteX30" fmla="*/ 1340054 w 6884912"/>
              <a:gd name="connsiteY30" fmla="*/ 614022 h 1161397"/>
              <a:gd name="connsiteX31" fmla="*/ 1391606 w 6884912"/>
              <a:gd name="connsiteY31" fmla="*/ 615229 h 1161397"/>
              <a:gd name="connsiteX32" fmla="*/ 1397565 w 6884912"/>
              <a:gd name="connsiteY32" fmla="*/ 611490 h 1161397"/>
              <a:gd name="connsiteX33" fmla="*/ 1432302 w 6884912"/>
              <a:gd name="connsiteY33" fmla="*/ 617267 h 1161397"/>
              <a:gd name="connsiteX34" fmla="*/ 1449644 w 6884912"/>
              <a:gd name="connsiteY34" fmla="*/ 617591 h 1161397"/>
              <a:gd name="connsiteX35" fmla="*/ 1455793 w 6884912"/>
              <a:gd name="connsiteY35" fmla="*/ 623174 h 1161397"/>
              <a:gd name="connsiteX36" fmla="*/ 1480758 w 6884912"/>
              <a:gd name="connsiteY36" fmla="*/ 620863 h 1161397"/>
              <a:gd name="connsiteX37" fmla="*/ 1483154 w 6884912"/>
              <a:gd name="connsiteY37" fmla="*/ 618527 h 1161397"/>
              <a:gd name="connsiteX38" fmla="*/ 1505495 w 6884912"/>
              <a:gd name="connsiteY38" fmla="*/ 624325 h 1161397"/>
              <a:gd name="connsiteX39" fmla="*/ 1592172 w 6884912"/>
              <a:gd name="connsiteY39" fmla="*/ 629819 h 1161397"/>
              <a:gd name="connsiteX40" fmla="*/ 1731986 w 6884912"/>
              <a:gd name="connsiteY40" fmla="*/ 589682 h 1161397"/>
              <a:gd name="connsiteX41" fmla="*/ 1940326 w 6884912"/>
              <a:gd name="connsiteY41" fmla="*/ 582611 h 1161397"/>
              <a:gd name="connsiteX42" fmla="*/ 2066980 w 6884912"/>
              <a:gd name="connsiteY42" fmla="*/ 550413 h 1161397"/>
              <a:gd name="connsiteX43" fmla="*/ 2352236 w 6884912"/>
              <a:gd name="connsiteY43" fmla="*/ 519602 h 1161397"/>
              <a:gd name="connsiteX44" fmla="*/ 2420791 w 6884912"/>
              <a:gd name="connsiteY44" fmla="*/ 492826 h 1161397"/>
              <a:gd name="connsiteX45" fmla="*/ 2489932 w 6884912"/>
              <a:gd name="connsiteY45" fmla="*/ 507864 h 1161397"/>
              <a:gd name="connsiteX46" fmla="*/ 2512917 w 6884912"/>
              <a:gd name="connsiteY46" fmla="*/ 489127 h 1161397"/>
              <a:gd name="connsiteX47" fmla="*/ 2516783 w 6884912"/>
              <a:gd name="connsiteY47" fmla="*/ 485473 h 1161397"/>
              <a:gd name="connsiteX48" fmla="*/ 2534360 w 6884912"/>
              <a:gd name="connsiteY48" fmla="*/ 480064 h 1161397"/>
              <a:gd name="connsiteX49" fmla="*/ 2536691 w 6884912"/>
              <a:gd name="connsiteY49" fmla="*/ 467018 h 1161397"/>
              <a:gd name="connsiteX50" fmla="*/ 2754324 w 6884912"/>
              <a:gd name="connsiteY50" fmla="*/ 424766 h 1161397"/>
              <a:gd name="connsiteX51" fmla="*/ 2848470 w 6884912"/>
              <a:gd name="connsiteY51" fmla="*/ 405966 h 1161397"/>
              <a:gd name="connsiteX52" fmla="*/ 2881772 w 6884912"/>
              <a:gd name="connsiteY52" fmla="*/ 387260 h 1161397"/>
              <a:gd name="connsiteX53" fmla="*/ 2929932 w 6884912"/>
              <a:gd name="connsiteY53" fmla="*/ 368912 h 1161397"/>
              <a:gd name="connsiteX54" fmla="*/ 3013020 w 6884912"/>
              <a:gd name="connsiteY54" fmla="*/ 327578 h 1161397"/>
              <a:gd name="connsiteX55" fmla="*/ 3127968 w 6884912"/>
              <a:gd name="connsiteY55" fmla="*/ 287613 h 1161397"/>
              <a:gd name="connsiteX56" fmla="*/ 3222191 w 6884912"/>
              <a:gd name="connsiteY56" fmla="*/ 307887 h 1161397"/>
              <a:gd name="connsiteX57" fmla="*/ 3227953 w 6884912"/>
              <a:gd name="connsiteY57" fmla="*/ 297650 h 1161397"/>
              <a:gd name="connsiteX58" fmla="*/ 3287859 w 6884912"/>
              <a:gd name="connsiteY58" fmla="*/ 287558 h 1161397"/>
              <a:gd name="connsiteX59" fmla="*/ 3510042 w 6884912"/>
              <a:gd name="connsiteY59" fmla="*/ 311820 h 1161397"/>
              <a:gd name="connsiteX60" fmla="*/ 3626773 w 6884912"/>
              <a:gd name="connsiteY60" fmla="*/ 290452 h 1161397"/>
              <a:gd name="connsiteX61" fmla="*/ 3666217 w 6884912"/>
              <a:gd name="connsiteY61" fmla="*/ 273255 h 1161397"/>
              <a:gd name="connsiteX62" fmla="*/ 3732427 w 6884912"/>
              <a:gd name="connsiteY62" fmla="*/ 245039 h 1161397"/>
              <a:gd name="connsiteX63" fmla="*/ 3777022 w 6884912"/>
              <a:gd name="connsiteY63" fmla="*/ 200276 h 1161397"/>
              <a:gd name="connsiteX64" fmla="*/ 3791246 w 6884912"/>
              <a:gd name="connsiteY64" fmla="*/ 189996 h 1161397"/>
              <a:gd name="connsiteX65" fmla="*/ 3819864 w 6884912"/>
              <a:gd name="connsiteY65" fmla="*/ 194605 h 1161397"/>
              <a:gd name="connsiteX66" fmla="*/ 3907640 w 6884912"/>
              <a:gd name="connsiteY66" fmla="*/ 207568 h 1161397"/>
              <a:gd name="connsiteX67" fmla="*/ 4013061 w 6884912"/>
              <a:gd name="connsiteY67" fmla="*/ 224874 h 1161397"/>
              <a:gd name="connsiteX68" fmla="*/ 4134285 w 6884912"/>
              <a:gd name="connsiteY68" fmla="*/ 235592 h 1161397"/>
              <a:gd name="connsiteX69" fmla="*/ 4220717 w 6884912"/>
              <a:gd name="connsiteY69" fmla="*/ 192946 h 1161397"/>
              <a:gd name="connsiteX70" fmla="*/ 4228802 w 6884912"/>
              <a:gd name="connsiteY70" fmla="*/ 201468 h 1161397"/>
              <a:gd name="connsiteX71" fmla="*/ 4424852 w 6884912"/>
              <a:gd name="connsiteY71" fmla="*/ 127591 h 1161397"/>
              <a:gd name="connsiteX72" fmla="*/ 4617330 w 6884912"/>
              <a:gd name="connsiteY72" fmla="*/ 111163 h 1161397"/>
              <a:gd name="connsiteX73" fmla="*/ 4730870 w 6884912"/>
              <a:gd name="connsiteY73" fmla="*/ 129432 h 1161397"/>
              <a:gd name="connsiteX74" fmla="*/ 4785037 w 6884912"/>
              <a:gd name="connsiteY74" fmla="*/ 161964 h 1161397"/>
              <a:gd name="connsiteX75" fmla="*/ 4844073 w 6884912"/>
              <a:gd name="connsiteY75" fmla="*/ 161768 h 1161397"/>
              <a:gd name="connsiteX76" fmla="*/ 4856454 w 6884912"/>
              <a:gd name="connsiteY76" fmla="*/ 130488 h 1161397"/>
              <a:gd name="connsiteX77" fmla="*/ 4920038 w 6884912"/>
              <a:gd name="connsiteY77" fmla="*/ 140418 h 1161397"/>
              <a:gd name="connsiteX78" fmla="*/ 5016639 w 6884912"/>
              <a:gd name="connsiteY78" fmla="*/ 158905 h 1161397"/>
              <a:gd name="connsiteX79" fmla="*/ 5072009 w 6884912"/>
              <a:gd name="connsiteY79" fmla="*/ 161502 h 1161397"/>
              <a:gd name="connsiteX80" fmla="*/ 5223626 w 6884912"/>
              <a:gd name="connsiteY80" fmla="*/ 177356 h 1161397"/>
              <a:gd name="connsiteX81" fmla="*/ 5467502 w 6884912"/>
              <a:gd name="connsiteY81" fmla="*/ 250963 h 1161397"/>
              <a:gd name="connsiteX82" fmla="*/ 5592395 w 6884912"/>
              <a:gd name="connsiteY82" fmla="*/ 265434 h 1161397"/>
              <a:gd name="connsiteX83" fmla="*/ 5613532 w 6884912"/>
              <a:gd name="connsiteY83" fmla="*/ 273379 h 1161397"/>
              <a:gd name="connsiteX84" fmla="*/ 5642173 w 6884912"/>
              <a:gd name="connsiteY84" fmla="*/ 266904 h 1161397"/>
              <a:gd name="connsiteX85" fmla="*/ 5756910 w 6884912"/>
              <a:gd name="connsiteY85" fmla="*/ 239211 h 1161397"/>
              <a:gd name="connsiteX86" fmla="*/ 5846667 w 6884912"/>
              <a:gd name="connsiteY86" fmla="*/ 201786 h 1161397"/>
              <a:gd name="connsiteX87" fmla="*/ 6029542 w 6884912"/>
              <a:gd name="connsiteY87" fmla="*/ 210339 h 1161397"/>
              <a:gd name="connsiteX88" fmla="*/ 6290640 w 6884912"/>
              <a:gd name="connsiteY88" fmla="*/ 167441 h 1161397"/>
              <a:gd name="connsiteX89" fmla="*/ 6380420 w 6884912"/>
              <a:gd name="connsiteY89" fmla="*/ 173195 h 1161397"/>
              <a:gd name="connsiteX90" fmla="*/ 6507891 w 6884912"/>
              <a:gd name="connsiteY90" fmla="*/ 118474 h 1161397"/>
              <a:gd name="connsiteX91" fmla="*/ 6571807 w 6884912"/>
              <a:gd name="connsiteY91" fmla="*/ 98636 h 1161397"/>
              <a:gd name="connsiteX92" fmla="*/ 6671880 w 6884912"/>
              <a:gd name="connsiteY92" fmla="*/ 82931 h 1161397"/>
              <a:gd name="connsiteX93" fmla="*/ 6702266 w 6884912"/>
              <a:gd name="connsiteY93" fmla="*/ 75470 h 1161397"/>
              <a:gd name="connsiteX94" fmla="*/ 6845802 w 6884912"/>
              <a:gd name="connsiteY94" fmla="*/ 24496 h 1161397"/>
              <a:gd name="connsiteX95" fmla="*/ 6884912 w 6884912"/>
              <a:gd name="connsiteY95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76455 w 6884912"/>
              <a:gd name="connsiteY7" fmla="*/ 1137381 h 1161397"/>
              <a:gd name="connsiteX8" fmla="*/ 478946 w 6884912"/>
              <a:gd name="connsiteY8" fmla="*/ 1106011 h 1161397"/>
              <a:gd name="connsiteX9" fmla="*/ 512111 w 6884912"/>
              <a:gd name="connsiteY9" fmla="*/ 1085599 h 1161397"/>
              <a:gd name="connsiteX10" fmla="*/ 567875 w 6884912"/>
              <a:gd name="connsiteY10" fmla="*/ 1051976 h 1161397"/>
              <a:gd name="connsiteX11" fmla="*/ 601644 w 6884912"/>
              <a:gd name="connsiteY11" fmla="*/ 1003997 h 1161397"/>
              <a:gd name="connsiteX12" fmla="*/ 673197 w 6884912"/>
              <a:gd name="connsiteY12" fmla="*/ 1010060 h 1161397"/>
              <a:gd name="connsiteX13" fmla="*/ 723108 w 6884912"/>
              <a:gd name="connsiteY13" fmla="*/ 980081 h 1161397"/>
              <a:gd name="connsiteX14" fmla="*/ 797699 w 6884912"/>
              <a:gd name="connsiteY14" fmla="*/ 931362 h 1161397"/>
              <a:gd name="connsiteX15" fmla="*/ 843359 w 6884912"/>
              <a:gd name="connsiteY15" fmla="*/ 910894 h 1161397"/>
              <a:gd name="connsiteX16" fmla="*/ 965215 w 6884912"/>
              <a:gd name="connsiteY16" fmla="*/ 846701 h 1161397"/>
              <a:gd name="connsiteX17" fmla="*/ 1085080 w 6884912"/>
              <a:gd name="connsiteY17" fmla="*/ 776086 h 1161397"/>
              <a:gd name="connsiteX18" fmla="*/ 1131224 w 6884912"/>
              <a:gd name="connsiteY18" fmla="*/ 706160 h 1161397"/>
              <a:gd name="connsiteX19" fmla="*/ 1138051 w 6884912"/>
              <a:gd name="connsiteY19" fmla="*/ 702034 h 1161397"/>
              <a:gd name="connsiteX20" fmla="*/ 1158800 w 6884912"/>
              <a:gd name="connsiteY20" fmla="*/ 700004 h 1161397"/>
              <a:gd name="connsiteX21" fmla="*/ 1166947 w 6884912"/>
              <a:gd name="connsiteY21" fmla="*/ 700762 h 1161397"/>
              <a:gd name="connsiteX22" fmla="*/ 1178135 w 6884912"/>
              <a:gd name="connsiteY22" fmla="*/ 698631 h 1161397"/>
              <a:gd name="connsiteX23" fmla="*/ 1178301 w 6884912"/>
              <a:gd name="connsiteY23" fmla="*/ 698094 h 1161397"/>
              <a:gd name="connsiteX24" fmla="*/ 1188995 w 6884912"/>
              <a:gd name="connsiteY24" fmla="*/ 697048 h 1161397"/>
              <a:gd name="connsiteX25" fmla="*/ 1242716 w 6884912"/>
              <a:gd name="connsiteY25" fmla="*/ 698052 h 1161397"/>
              <a:gd name="connsiteX26" fmla="*/ 1299977 w 6884912"/>
              <a:gd name="connsiteY26" fmla="*/ 639196 h 1161397"/>
              <a:gd name="connsiteX27" fmla="*/ 1326190 w 6884912"/>
              <a:gd name="connsiteY27" fmla="*/ 625955 h 1161397"/>
              <a:gd name="connsiteX28" fmla="*/ 1339600 w 6884912"/>
              <a:gd name="connsiteY28" fmla="*/ 616295 h 1161397"/>
              <a:gd name="connsiteX29" fmla="*/ 1340054 w 6884912"/>
              <a:gd name="connsiteY29" fmla="*/ 614022 h 1161397"/>
              <a:gd name="connsiteX30" fmla="*/ 1391606 w 6884912"/>
              <a:gd name="connsiteY30" fmla="*/ 615229 h 1161397"/>
              <a:gd name="connsiteX31" fmla="*/ 1397565 w 6884912"/>
              <a:gd name="connsiteY31" fmla="*/ 611490 h 1161397"/>
              <a:gd name="connsiteX32" fmla="*/ 1432302 w 6884912"/>
              <a:gd name="connsiteY32" fmla="*/ 617267 h 1161397"/>
              <a:gd name="connsiteX33" fmla="*/ 1449644 w 6884912"/>
              <a:gd name="connsiteY33" fmla="*/ 617591 h 1161397"/>
              <a:gd name="connsiteX34" fmla="*/ 1455793 w 6884912"/>
              <a:gd name="connsiteY34" fmla="*/ 623174 h 1161397"/>
              <a:gd name="connsiteX35" fmla="*/ 1480758 w 6884912"/>
              <a:gd name="connsiteY35" fmla="*/ 620863 h 1161397"/>
              <a:gd name="connsiteX36" fmla="*/ 1483154 w 6884912"/>
              <a:gd name="connsiteY36" fmla="*/ 618527 h 1161397"/>
              <a:gd name="connsiteX37" fmla="*/ 1505495 w 6884912"/>
              <a:gd name="connsiteY37" fmla="*/ 624325 h 1161397"/>
              <a:gd name="connsiteX38" fmla="*/ 1592172 w 6884912"/>
              <a:gd name="connsiteY38" fmla="*/ 629819 h 1161397"/>
              <a:gd name="connsiteX39" fmla="*/ 1731986 w 6884912"/>
              <a:gd name="connsiteY39" fmla="*/ 589682 h 1161397"/>
              <a:gd name="connsiteX40" fmla="*/ 1940326 w 6884912"/>
              <a:gd name="connsiteY40" fmla="*/ 582611 h 1161397"/>
              <a:gd name="connsiteX41" fmla="*/ 2066980 w 6884912"/>
              <a:gd name="connsiteY41" fmla="*/ 550413 h 1161397"/>
              <a:gd name="connsiteX42" fmla="*/ 2352236 w 6884912"/>
              <a:gd name="connsiteY42" fmla="*/ 519602 h 1161397"/>
              <a:gd name="connsiteX43" fmla="*/ 2420791 w 6884912"/>
              <a:gd name="connsiteY43" fmla="*/ 492826 h 1161397"/>
              <a:gd name="connsiteX44" fmla="*/ 2489932 w 6884912"/>
              <a:gd name="connsiteY44" fmla="*/ 507864 h 1161397"/>
              <a:gd name="connsiteX45" fmla="*/ 2512917 w 6884912"/>
              <a:gd name="connsiteY45" fmla="*/ 489127 h 1161397"/>
              <a:gd name="connsiteX46" fmla="*/ 2516783 w 6884912"/>
              <a:gd name="connsiteY46" fmla="*/ 485473 h 1161397"/>
              <a:gd name="connsiteX47" fmla="*/ 2534360 w 6884912"/>
              <a:gd name="connsiteY47" fmla="*/ 480064 h 1161397"/>
              <a:gd name="connsiteX48" fmla="*/ 2536691 w 6884912"/>
              <a:gd name="connsiteY48" fmla="*/ 467018 h 1161397"/>
              <a:gd name="connsiteX49" fmla="*/ 2754324 w 6884912"/>
              <a:gd name="connsiteY49" fmla="*/ 424766 h 1161397"/>
              <a:gd name="connsiteX50" fmla="*/ 2848470 w 6884912"/>
              <a:gd name="connsiteY50" fmla="*/ 405966 h 1161397"/>
              <a:gd name="connsiteX51" fmla="*/ 2881772 w 6884912"/>
              <a:gd name="connsiteY51" fmla="*/ 387260 h 1161397"/>
              <a:gd name="connsiteX52" fmla="*/ 2929932 w 6884912"/>
              <a:gd name="connsiteY52" fmla="*/ 368912 h 1161397"/>
              <a:gd name="connsiteX53" fmla="*/ 3013020 w 6884912"/>
              <a:gd name="connsiteY53" fmla="*/ 327578 h 1161397"/>
              <a:gd name="connsiteX54" fmla="*/ 3127968 w 6884912"/>
              <a:gd name="connsiteY54" fmla="*/ 287613 h 1161397"/>
              <a:gd name="connsiteX55" fmla="*/ 3222191 w 6884912"/>
              <a:gd name="connsiteY55" fmla="*/ 307887 h 1161397"/>
              <a:gd name="connsiteX56" fmla="*/ 3227953 w 6884912"/>
              <a:gd name="connsiteY56" fmla="*/ 297650 h 1161397"/>
              <a:gd name="connsiteX57" fmla="*/ 3287859 w 6884912"/>
              <a:gd name="connsiteY57" fmla="*/ 287558 h 1161397"/>
              <a:gd name="connsiteX58" fmla="*/ 3510042 w 6884912"/>
              <a:gd name="connsiteY58" fmla="*/ 311820 h 1161397"/>
              <a:gd name="connsiteX59" fmla="*/ 3626773 w 6884912"/>
              <a:gd name="connsiteY59" fmla="*/ 290452 h 1161397"/>
              <a:gd name="connsiteX60" fmla="*/ 3666217 w 6884912"/>
              <a:gd name="connsiteY60" fmla="*/ 273255 h 1161397"/>
              <a:gd name="connsiteX61" fmla="*/ 3732427 w 6884912"/>
              <a:gd name="connsiteY61" fmla="*/ 245039 h 1161397"/>
              <a:gd name="connsiteX62" fmla="*/ 3777022 w 6884912"/>
              <a:gd name="connsiteY62" fmla="*/ 200276 h 1161397"/>
              <a:gd name="connsiteX63" fmla="*/ 3791246 w 6884912"/>
              <a:gd name="connsiteY63" fmla="*/ 189996 h 1161397"/>
              <a:gd name="connsiteX64" fmla="*/ 3819864 w 6884912"/>
              <a:gd name="connsiteY64" fmla="*/ 194605 h 1161397"/>
              <a:gd name="connsiteX65" fmla="*/ 3907640 w 6884912"/>
              <a:gd name="connsiteY65" fmla="*/ 207568 h 1161397"/>
              <a:gd name="connsiteX66" fmla="*/ 4013061 w 6884912"/>
              <a:gd name="connsiteY66" fmla="*/ 224874 h 1161397"/>
              <a:gd name="connsiteX67" fmla="*/ 4134285 w 6884912"/>
              <a:gd name="connsiteY67" fmla="*/ 235592 h 1161397"/>
              <a:gd name="connsiteX68" fmla="*/ 4220717 w 6884912"/>
              <a:gd name="connsiteY68" fmla="*/ 192946 h 1161397"/>
              <a:gd name="connsiteX69" fmla="*/ 4228802 w 6884912"/>
              <a:gd name="connsiteY69" fmla="*/ 201468 h 1161397"/>
              <a:gd name="connsiteX70" fmla="*/ 4424852 w 6884912"/>
              <a:gd name="connsiteY70" fmla="*/ 127591 h 1161397"/>
              <a:gd name="connsiteX71" fmla="*/ 4617330 w 6884912"/>
              <a:gd name="connsiteY71" fmla="*/ 111163 h 1161397"/>
              <a:gd name="connsiteX72" fmla="*/ 4730870 w 6884912"/>
              <a:gd name="connsiteY72" fmla="*/ 129432 h 1161397"/>
              <a:gd name="connsiteX73" fmla="*/ 4785037 w 6884912"/>
              <a:gd name="connsiteY73" fmla="*/ 161964 h 1161397"/>
              <a:gd name="connsiteX74" fmla="*/ 4844073 w 6884912"/>
              <a:gd name="connsiteY74" fmla="*/ 161768 h 1161397"/>
              <a:gd name="connsiteX75" fmla="*/ 4856454 w 6884912"/>
              <a:gd name="connsiteY75" fmla="*/ 130488 h 1161397"/>
              <a:gd name="connsiteX76" fmla="*/ 4920038 w 6884912"/>
              <a:gd name="connsiteY76" fmla="*/ 140418 h 1161397"/>
              <a:gd name="connsiteX77" fmla="*/ 5016639 w 6884912"/>
              <a:gd name="connsiteY77" fmla="*/ 158905 h 1161397"/>
              <a:gd name="connsiteX78" fmla="*/ 5072009 w 6884912"/>
              <a:gd name="connsiteY78" fmla="*/ 161502 h 1161397"/>
              <a:gd name="connsiteX79" fmla="*/ 5223626 w 6884912"/>
              <a:gd name="connsiteY79" fmla="*/ 177356 h 1161397"/>
              <a:gd name="connsiteX80" fmla="*/ 5467502 w 6884912"/>
              <a:gd name="connsiteY80" fmla="*/ 250963 h 1161397"/>
              <a:gd name="connsiteX81" fmla="*/ 5592395 w 6884912"/>
              <a:gd name="connsiteY81" fmla="*/ 265434 h 1161397"/>
              <a:gd name="connsiteX82" fmla="*/ 5613532 w 6884912"/>
              <a:gd name="connsiteY82" fmla="*/ 273379 h 1161397"/>
              <a:gd name="connsiteX83" fmla="*/ 5642173 w 6884912"/>
              <a:gd name="connsiteY83" fmla="*/ 266904 h 1161397"/>
              <a:gd name="connsiteX84" fmla="*/ 5756910 w 6884912"/>
              <a:gd name="connsiteY84" fmla="*/ 239211 h 1161397"/>
              <a:gd name="connsiteX85" fmla="*/ 5846667 w 6884912"/>
              <a:gd name="connsiteY85" fmla="*/ 201786 h 1161397"/>
              <a:gd name="connsiteX86" fmla="*/ 6029542 w 6884912"/>
              <a:gd name="connsiteY86" fmla="*/ 210339 h 1161397"/>
              <a:gd name="connsiteX87" fmla="*/ 6290640 w 6884912"/>
              <a:gd name="connsiteY87" fmla="*/ 167441 h 1161397"/>
              <a:gd name="connsiteX88" fmla="*/ 6380420 w 6884912"/>
              <a:gd name="connsiteY88" fmla="*/ 173195 h 1161397"/>
              <a:gd name="connsiteX89" fmla="*/ 6507891 w 6884912"/>
              <a:gd name="connsiteY89" fmla="*/ 118474 h 1161397"/>
              <a:gd name="connsiteX90" fmla="*/ 6571807 w 6884912"/>
              <a:gd name="connsiteY90" fmla="*/ 98636 h 1161397"/>
              <a:gd name="connsiteX91" fmla="*/ 6671880 w 6884912"/>
              <a:gd name="connsiteY91" fmla="*/ 82931 h 1161397"/>
              <a:gd name="connsiteX92" fmla="*/ 6702266 w 6884912"/>
              <a:gd name="connsiteY92" fmla="*/ 75470 h 1161397"/>
              <a:gd name="connsiteX93" fmla="*/ 6845802 w 6884912"/>
              <a:gd name="connsiteY93" fmla="*/ 24496 h 1161397"/>
              <a:gd name="connsiteX94" fmla="*/ 6884912 w 6884912"/>
              <a:gd name="connsiteY94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478946 w 6884912"/>
              <a:gd name="connsiteY7" fmla="*/ 1106011 h 1161397"/>
              <a:gd name="connsiteX8" fmla="*/ 512111 w 6884912"/>
              <a:gd name="connsiteY8" fmla="*/ 1085599 h 1161397"/>
              <a:gd name="connsiteX9" fmla="*/ 567875 w 6884912"/>
              <a:gd name="connsiteY9" fmla="*/ 1051976 h 1161397"/>
              <a:gd name="connsiteX10" fmla="*/ 601644 w 6884912"/>
              <a:gd name="connsiteY10" fmla="*/ 1003997 h 1161397"/>
              <a:gd name="connsiteX11" fmla="*/ 673197 w 6884912"/>
              <a:gd name="connsiteY11" fmla="*/ 1010060 h 1161397"/>
              <a:gd name="connsiteX12" fmla="*/ 723108 w 6884912"/>
              <a:gd name="connsiteY12" fmla="*/ 980081 h 1161397"/>
              <a:gd name="connsiteX13" fmla="*/ 797699 w 6884912"/>
              <a:gd name="connsiteY13" fmla="*/ 931362 h 1161397"/>
              <a:gd name="connsiteX14" fmla="*/ 843359 w 6884912"/>
              <a:gd name="connsiteY14" fmla="*/ 910894 h 1161397"/>
              <a:gd name="connsiteX15" fmla="*/ 965215 w 6884912"/>
              <a:gd name="connsiteY15" fmla="*/ 846701 h 1161397"/>
              <a:gd name="connsiteX16" fmla="*/ 1085080 w 6884912"/>
              <a:gd name="connsiteY16" fmla="*/ 776086 h 1161397"/>
              <a:gd name="connsiteX17" fmla="*/ 1131224 w 6884912"/>
              <a:gd name="connsiteY17" fmla="*/ 706160 h 1161397"/>
              <a:gd name="connsiteX18" fmla="*/ 1138051 w 6884912"/>
              <a:gd name="connsiteY18" fmla="*/ 702034 h 1161397"/>
              <a:gd name="connsiteX19" fmla="*/ 1158800 w 6884912"/>
              <a:gd name="connsiteY19" fmla="*/ 700004 h 1161397"/>
              <a:gd name="connsiteX20" fmla="*/ 1166947 w 6884912"/>
              <a:gd name="connsiteY20" fmla="*/ 700762 h 1161397"/>
              <a:gd name="connsiteX21" fmla="*/ 1178135 w 6884912"/>
              <a:gd name="connsiteY21" fmla="*/ 698631 h 1161397"/>
              <a:gd name="connsiteX22" fmla="*/ 1178301 w 6884912"/>
              <a:gd name="connsiteY22" fmla="*/ 698094 h 1161397"/>
              <a:gd name="connsiteX23" fmla="*/ 1188995 w 6884912"/>
              <a:gd name="connsiteY23" fmla="*/ 697048 h 1161397"/>
              <a:gd name="connsiteX24" fmla="*/ 1242716 w 6884912"/>
              <a:gd name="connsiteY24" fmla="*/ 698052 h 1161397"/>
              <a:gd name="connsiteX25" fmla="*/ 1299977 w 6884912"/>
              <a:gd name="connsiteY25" fmla="*/ 639196 h 1161397"/>
              <a:gd name="connsiteX26" fmla="*/ 1326190 w 6884912"/>
              <a:gd name="connsiteY26" fmla="*/ 625955 h 1161397"/>
              <a:gd name="connsiteX27" fmla="*/ 1339600 w 6884912"/>
              <a:gd name="connsiteY27" fmla="*/ 616295 h 1161397"/>
              <a:gd name="connsiteX28" fmla="*/ 1340054 w 6884912"/>
              <a:gd name="connsiteY28" fmla="*/ 614022 h 1161397"/>
              <a:gd name="connsiteX29" fmla="*/ 1391606 w 6884912"/>
              <a:gd name="connsiteY29" fmla="*/ 615229 h 1161397"/>
              <a:gd name="connsiteX30" fmla="*/ 1397565 w 6884912"/>
              <a:gd name="connsiteY30" fmla="*/ 611490 h 1161397"/>
              <a:gd name="connsiteX31" fmla="*/ 1432302 w 6884912"/>
              <a:gd name="connsiteY31" fmla="*/ 617267 h 1161397"/>
              <a:gd name="connsiteX32" fmla="*/ 1449644 w 6884912"/>
              <a:gd name="connsiteY32" fmla="*/ 617591 h 1161397"/>
              <a:gd name="connsiteX33" fmla="*/ 1455793 w 6884912"/>
              <a:gd name="connsiteY33" fmla="*/ 623174 h 1161397"/>
              <a:gd name="connsiteX34" fmla="*/ 1480758 w 6884912"/>
              <a:gd name="connsiteY34" fmla="*/ 620863 h 1161397"/>
              <a:gd name="connsiteX35" fmla="*/ 1483154 w 6884912"/>
              <a:gd name="connsiteY35" fmla="*/ 618527 h 1161397"/>
              <a:gd name="connsiteX36" fmla="*/ 1505495 w 6884912"/>
              <a:gd name="connsiteY36" fmla="*/ 624325 h 1161397"/>
              <a:gd name="connsiteX37" fmla="*/ 1592172 w 6884912"/>
              <a:gd name="connsiteY37" fmla="*/ 629819 h 1161397"/>
              <a:gd name="connsiteX38" fmla="*/ 1731986 w 6884912"/>
              <a:gd name="connsiteY38" fmla="*/ 589682 h 1161397"/>
              <a:gd name="connsiteX39" fmla="*/ 1940326 w 6884912"/>
              <a:gd name="connsiteY39" fmla="*/ 582611 h 1161397"/>
              <a:gd name="connsiteX40" fmla="*/ 2066980 w 6884912"/>
              <a:gd name="connsiteY40" fmla="*/ 550413 h 1161397"/>
              <a:gd name="connsiteX41" fmla="*/ 2352236 w 6884912"/>
              <a:gd name="connsiteY41" fmla="*/ 519602 h 1161397"/>
              <a:gd name="connsiteX42" fmla="*/ 2420791 w 6884912"/>
              <a:gd name="connsiteY42" fmla="*/ 492826 h 1161397"/>
              <a:gd name="connsiteX43" fmla="*/ 2489932 w 6884912"/>
              <a:gd name="connsiteY43" fmla="*/ 507864 h 1161397"/>
              <a:gd name="connsiteX44" fmla="*/ 2512917 w 6884912"/>
              <a:gd name="connsiteY44" fmla="*/ 489127 h 1161397"/>
              <a:gd name="connsiteX45" fmla="*/ 2516783 w 6884912"/>
              <a:gd name="connsiteY45" fmla="*/ 485473 h 1161397"/>
              <a:gd name="connsiteX46" fmla="*/ 2534360 w 6884912"/>
              <a:gd name="connsiteY46" fmla="*/ 480064 h 1161397"/>
              <a:gd name="connsiteX47" fmla="*/ 2536691 w 6884912"/>
              <a:gd name="connsiteY47" fmla="*/ 467018 h 1161397"/>
              <a:gd name="connsiteX48" fmla="*/ 2754324 w 6884912"/>
              <a:gd name="connsiteY48" fmla="*/ 424766 h 1161397"/>
              <a:gd name="connsiteX49" fmla="*/ 2848470 w 6884912"/>
              <a:gd name="connsiteY49" fmla="*/ 405966 h 1161397"/>
              <a:gd name="connsiteX50" fmla="*/ 2881772 w 6884912"/>
              <a:gd name="connsiteY50" fmla="*/ 387260 h 1161397"/>
              <a:gd name="connsiteX51" fmla="*/ 2929932 w 6884912"/>
              <a:gd name="connsiteY51" fmla="*/ 368912 h 1161397"/>
              <a:gd name="connsiteX52" fmla="*/ 3013020 w 6884912"/>
              <a:gd name="connsiteY52" fmla="*/ 327578 h 1161397"/>
              <a:gd name="connsiteX53" fmla="*/ 3127968 w 6884912"/>
              <a:gd name="connsiteY53" fmla="*/ 287613 h 1161397"/>
              <a:gd name="connsiteX54" fmla="*/ 3222191 w 6884912"/>
              <a:gd name="connsiteY54" fmla="*/ 307887 h 1161397"/>
              <a:gd name="connsiteX55" fmla="*/ 3227953 w 6884912"/>
              <a:gd name="connsiteY55" fmla="*/ 297650 h 1161397"/>
              <a:gd name="connsiteX56" fmla="*/ 3287859 w 6884912"/>
              <a:gd name="connsiteY56" fmla="*/ 287558 h 1161397"/>
              <a:gd name="connsiteX57" fmla="*/ 3510042 w 6884912"/>
              <a:gd name="connsiteY57" fmla="*/ 311820 h 1161397"/>
              <a:gd name="connsiteX58" fmla="*/ 3626773 w 6884912"/>
              <a:gd name="connsiteY58" fmla="*/ 290452 h 1161397"/>
              <a:gd name="connsiteX59" fmla="*/ 3666217 w 6884912"/>
              <a:gd name="connsiteY59" fmla="*/ 273255 h 1161397"/>
              <a:gd name="connsiteX60" fmla="*/ 3732427 w 6884912"/>
              <a:gd name="connsiteY60" fmla="*/ 245039 h 1161397"/>
              <a:gd name="connsiteX61" fmla="*/ 3777022 w 6884912"/>
              <a:gd name="connsiteY61" fmla="*/ 200276 h 1161397"/>
              <a:gd name="connsiteX62" fmla="*/ 3791246 w 6884912"/>
              <a:gd name="connsiteY62" fmla="*/ 189996 h 1161397"/>
              <a:gd name="connsiteX63" fmla="*/ 3819864 w 6884912"/>
              <a:gd name="connsiteY63" fmla="*/ 194605 h 1161397"/>
              <a:gd name="connsiteX64" fmla="*/ 3907640 w 6884912"/>
              <a:gd name="connsiteY64" fmla="*/ 207568 h 1161397"/>
              <a:gd name="connsiteX65" fmla="*/ 4013061 w 6884912"/>
              <a:gd name="connsiteY65" fmla="*/ 224874 h 1161397"/>
              <a:gd name="connsiteX66" fmla="*/ 4134285 w 6884912"/>
              <a:gd name="connsiteY66" fmla="*/ 235592 h 1161397"/>
              <a:gd name="connsiteX67" fmla="*/ 4220717 w 6884912"/>
              <a:gd name="connsiteY67" fmla="*/ 192946 h 1161397"/>
              <a:gd name="connsiteX68" fmla="*/ 4228802 w 6884912"/>
              <a:gd name="connsiteY68" fmla="*/ 201468 h 1161397"/>
              <a:gd name="connsiteX69" fmla="*/ 4424852 w 6884912"/>
              <a:gd name="connsiteY69" fmla="*/ 127591 h 1161397"/>
              <a:gd name="connsiteX70" fmla="*/ 4617330 w 6884912"/>
              <a:gd name="connsiteY70" fmla="*/ 111163 h 1161397"/>
              <a:gd name="connsiteX71" fmla="*/ 4730870 w 6884912"/>
              <a:gd name="connsiteY71" fmla="*/ 129432 h 1161397"/>
              <a:gd name="connsiteX72" fmla="*/ 4785037 w 6884912"/>
              <a:gd name="connsiteY72" fmla="*/ 161964 h 1161397"/>
              <a:gd name="connsiteX73" fmla="*/ 4844073 w 6884912"/>
              <a:gd name="connsiteY73" fmla="*/ 161768 h 1161397"/>
              <a:gd name="connsiteX74" fmla="*/ 4856454 w 6884912"/>
              <a:gd name="connsiteY74" fmla="*/ 130488 h 1161397"/>
              <a:gd name="connsiteX75" fmla="*/ 4920038 w 6884912"/>
              <a:gd name="connsiteY75" fmla="*/ 140418 h 1161397"/>
              <a:gd name="connsiteX76" fmla="*/ 5016639 w 6884912"/>
              <a:gd name="connsiteY76" fmla="*/ 158905 h 1161397"/>
              <a:gd name="connsiteX77" fmla="*/ 5072009 w 6884912"/>
              <a:gd name="connsiteY77" fmla="*/ 161502 h 1161397"/>
              <a:gd name="connsiteX78" fmla="*/ 5223626 w 6884912"/>
              <a:gd name="connsiteY78" fmla="*/ 177356 h 1161397"/>
              <a:gd name="connsiteX79" fmla="*/ 5467502 w 6884912"/>
              <a:gd name="connsiteY79" fmla="*/ 250963 h 1161397"/>
              <a:gd name="connsiteX80" fmla="*/ 5592395 w 6884912"/>
              <a:gd name="connsiteY80" fmla="*/ 265434 h 1161397"/>
              <a:gd name="connsiteX81" fmla="*/ 5613532 w 6884912"/>
              <a:gd name="connsiteY81" fmla="*/ 273379 h 1161397"/>
              <a:gd name="connsiteX82" fmla="*/ 5642173 w 6884912"/>
              <a:gd name="connsiteY82" fmla="*/ 266904 h 1161397"/>
              <a:gd name="connsiteX83" fmla="*/ 5756910 w 6884912"/>
              <a:gd name="connsiteY83" fmla="*/ 239211 h 1161397"/>
              <a:gd name="connsiteX84" fmla="*/ 5846667 w 6884912"/>
              <a:gd name="connsiteY84" fmla="*/ 201786 h 1161397"/>
              <a:gd name="connsiteX85" fmla="*/ 6029542 w 6884912"/>
              <a:gd name="connsiteY85" fmla="*/ 210339 h 1161397"/>
              <a:gd name="connsiteX86" fmla="*/ 6290640 w 6884912"/>
              <a:gd name="connsiteY86" fmla="*/ 167441 h 1161397"/>
              <a:gd name="connsiteX87" fmla="*/ 6380420 w 6884912"/>
              <a:gd name="connsiteY87" fmla="*/ 173195 h 1161397"/>
              <a:gd name="connsiteX88" fmla="*/ 6507891 w 6884912"/>
              <a:gd name="connsiteY88" fmla="*/ 118474 h 1161397"/>
              <a:gd name="connsiteX89" fmla="*/ 6571807 w 6884912"/>
              <a:gd name="connsiteY89" fmla="*/ 98636 h 1161397"/>
              <a:gd name="connsiteX90" fmla="*/ 6671880 w 6884912"/>
              <a:gd name="connsiteY90" fmla="*/ 82931 h 1161397"/>
              <a:gd name="connsiteX91" fmla="*/ 6702266 w 6884912"/>
              <a:gd name="connsiteY91" fmla="*/ 75470 h 1161397"/>
              <a:gd name="connsiteX92" fmla="*/ 6845802 w 6884912"/>
              <a:gd name="connsiteY92" fmla="*/ 24496 h 1161397"/>
              <a:gd name="connsiteX93" fmla="*/ 6884912 w 6884912"/>
              <a:gd name="connsiteY93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478946 w 6884912"/>
              <a:gd name="connsiteY7" fmla="*/ 1106011 h 1161397"/>
              <a:gd name="connsiteX8" fmla="*/ 567875 w 6884912"/>
              <a:gd name="connsiteY8" fmla="*/ 1051976 h 1161397"/>
              <a:gd name="connsiteX9" fmla="*/ 601644 w 6884912"/>
              <a:gd name="connsiteY9" fmla="*/ 1003997 h 1161397"/>
              <a:gd name="connsiteX10" fmla="*/ 673197 w 6884912"/>
              <a:gd name="connsiteY10" fmla="*/ 1010060 h 1161397"/>
              <a:gd name="connsiteX11" fmla="*/ 723108 w 6884912"/>
              <a:gd name="connsiteY11" fmla="*/ 980081 h 1161397"/>
              <a:gd name="connsiteX12" fmla="*/ 797699 w 6884912"/>
              <a:gd name="connsiteY12" fmla="*/ 931362 h 1161397"/>
              <a:gd name="connsiteX13" fmla="*/ 843359 w 6884912"/>
              <a:gd name="connsiteY13" fmla="*/ 910894 h 1161397"/>
              <a:gd name="connsiteX14" fmla="*/ 965215 w 6884912"/>
              <a:gd name="connsiteY14" fmla="*/ 846701 h 1161397"/>
              <a:gd name="connsiteX15" fmla="*/ 1085080 w 6884912"/>
              <a:gd name="connsiteY15" fmla="*/ 776086 h 1161397"/>
              <a:gd name="connsiteX16" fmla="*/ 1131224 w 6884912"/>
              <a:gd name="connsiteY16" fmla="*/ 706160 h 1161397"/>
              <a:gd name="connsiteX17" fmla="*/ 1138051 w 6884912"/>
              <a:gd name="connsiteY17" fmla="*/ 702034 h 1161397"/>
              <a:gd name="connsiteX18" fmla="*/ 1158800 w 6884912"/>
              <a:gd name="connsiteY18" fmla="*/ 700004 h 1161397"/>
              <a:gd name="connsiteX19" fmla="*/ 1166947 w 6884912"/>
              <a:gd name="connsiteY19" fmla="*/ 700762 h 1161397"/>
              <a:gd name="connsiteX20" fmla="*/ 1178135 w 6884912"/>
              <a:gd name="connsiteY20" fmla="*/ 698631 h 1161397"/>
              <a:gd name="connsiteX21" fmla="*/ 1178301 w 6884912"/>
              <a:gd name="connsiteY21" fmla="*/ 698094 h 1161397"/>
              <a:gd name="connsiteX22" fmla="*/ 1188995 w 6884912"/>
              <a:gd name="connsiteY22" fmla="*/ 697048 h 1161397"/>
              <a:gd name="connsiteX23" fmla="*/ 1242716 w 6884912"/>
              <a:gd name="connsiteY23" fmla="*/ 698052 h 1161397"/>
              <a:gd name="connsiteX24" fmla="*/ 1299977 w 6884912"/>
              <a:gd name="connsiteY24" fmla="*/ 639196 h 1161397"/>
              <a:gd name="connsiteX25" fmla="*/ 1326190 w 6884912"/>
              <a:gd name="connsiteY25" fmla="*/ 625955 h 1161397"/>
              <a:gd name="connsiteX26" fmla="*/ 1339600 w 6884912"/>
              <a:gd name="connsiteY26" fmla="*/ 616295 h 1161397"/>
              <a:gd name="connsiteX27" fmla="*/ 1340054 w 6884912"/>
              <a:gd name="connsiteY27" fmla="*/ 614022 h 1161397"/>
              <a:gd name="connsiteX28" fmla="*/ 1391606 w 6884912"/>
              <a:gd name="connsiteY28" fmla="*/ 615229 h 1161397"/>
              <a:gd name="connsiteX29" fmla="*/ 1397565 w 6884912"/>
              <a:gd name="connsiteY29" fmla="*/ 611490 h 1161397"/>
              <a:gd name="connsiteX30" fmla="*/ 1432302 w 6884912"/>
              <a:gd name="connsiteY30" fmla="*/ 617267 h 1161397"/>
              <a:gd name="connsiteX31" fmla="*/ 1449644 w 6884912"/>
              <a:gd name="connsiteY31" fmla="*/ 617591 h 1161397"/>
              <a:gd name="connsiteX32" fmla="*/ 1455793 w 6884912"/>
              <a:gd name="connsiteY32" fmla="*/ 623174 h 1161397"/>
              <a:gd name="connsiteX33" fmla="*/ 1480758 w 6884912"/>
              <a:gd name="connsiteY33" fmla="*/ 620863 h 1161397"/>
              <a:gd name="connsiteX34" fmla="*/ 1483154 w 6884912"/>
              <a:gd name="connsiteY34" fmla="*/ 618527 h 1161397"/>
              <a:gd name="connsiteX35" fmla="*/ 1505495 w 6884912"/>
              <a:gd name="connsiteY35" fmla="*/ 624325 h 1161397"/>
              <a:gd name="connsiteX36" fmla="*/ 1592172 w 6884912"/>
              <a:gd name="connsiteY36" fmla="*/ 629819 h 1161397"/>
              <a:gd name="connsiteX37" fmla="*/ 1731986 w 6884912"/>
              <a:gd name="connsiteY37" fmla="*/ 589682 h 1161397"/>
              <a:gd name="connsiteX38" fmla="*/ 1940326 w 6884912"/>
              <a:gd name="connsiteY38" fmla="*/ 582611 h 1161397"/>
              <a:gd name="connsiteX39" fmla="*/ 2066980 w 6884912"/>
              <a:gd name="connsiteY39" fmla="*/ 550413 h 1161397"/>
              <a:gd name="connsiteX40" fmla="*/ 2352236 w 6884912"/>
              <a:gd name="connsiteY40" fmla="*/ 519602 h 1161397"/>
              <a:gd name="connsiteX41" fmla="*/ 2420791 w 6884912"/>
              <a:gd name="connsiteY41" fmla="*/ 492826 h 1161397"/>
              <a:gd name="connsiteX42" fmla="*/ 2489932 w 6884912"/>
              <a:gd name="connsiteY42" fmla="*/ 507864 h 1161397"/>
              <a:gd name="connsiteX43" fmla="*/ 2512917 w 6884912"/>
              <a:gd name="connsiteY43" fmla="*/ 489127 h 1161397"/>
              <a:gd name="connsiteX44" fmla="*/ 2516783 w 6884912"/>
              <a:gd name="connsiteY44" fmla="*/ 485473 h 1161397"/>
              <a:gd name="connsiteX45" fmla="*/ 2534360 w 6884912"/>
              <a:gd name="connsiteY45" fmla="*/ 480064 h 1161397"/>
              <a:gd name="connsiteX46" fmla="*/ 2536691 w 6884912"/>
              <a:gd name="connsiteY46" fmla="*/ 467018 h 1161397"/>
              <a:gd name="connsiteX47" fmla="*/ 2754324 w 6884912"/>
              <a:gd name="connsiteY47" fmla="*/ 424766 h 1161397"/>
              <a:gd name="connsiteX48" fmla="*/ 2848470 w 6884912"/>
              <a:gd name="connsiteY48" fmla="*/ 405966 h 1161397"/>
              <a:gd name="connsiteX49" fmla="*/ 2881772 w 6884912"/>
              <a:gd name="connsiteY49" fmla="*/ 387260 h 1161397"/>
              <a:gd name="connsiteX50" fmla="*/ 2929932 w 6884912"/>
              <a:gd name="connsiteY50" fmla="*/ 368912 h 1161397"/>
              <a:gd name="connsiteX51" fmla="*/ 3013020 w 6884912"/>
              <a:gd name="connsiteY51" fmla="*/ 327578 h 1161397"/>
              <a:gd name="connsiteX52" fmla="*/ 3127968 w 6884912"/>
              <a:gd name="connsiteY52" fmla="*/ 287613 h 1161397"/>
              <a:gd name="connsiteX53" fmla="*/ 3222191 w 6884912"/>
              <a:gd name="connsiteY53" fmla="*/ 307887 h 1161397"/>
              <a:gd name="connsiteX54" fmla="*/ 3227953 w 6884912"/>
              <a:gd name="connsiteY54" fmla="*/ 297650 h 1161397"/>
              <a:gd name="connsiteX55" fmla="*/ 3287859 w 6884912"/>
              <a:gd name="connsiteY55" fmla="*/ 287558 h 1161397"/>
              <a:gd name="connsiteX56" fmla="*/ 3510042 w 6884912"/>
              <a:gd name="connsiteY56" fmla="*/ 311820 h 1161397"/>
              <a:gd name="connsiteX57" fmla="*/ 3626773 w 6884912"/>
              <a:gd name="connsiteY57" fmla="*/ 290452 h 1161397"/>
              <a:gd name="connsiteX58" fmla="*/ 3666217 w 6884912"/>
              <a:gd name="connsiteY58" fmla="*/ 273255 h 1161397"/>
              <a:gd name="connsiteX59" fmla="*/ 3732427 w 6884912"/>
              <a:gd name="connsiteY59" fmla="*/ 245039 h 1161397"/>
              <a:gd name="connsiteX60" fmla="*/ 3777022 w 6884912"/>
              <a:gd name="connsiteY60" fmla="*/ 200276 h 1161397"/>
              <a:gd name="connsiteX61" fmla="*/ 3791246 w 6884912"/>
              <a:gd name="connsiteY61" fmla="*/ 189996 h 1161397"/>
              <a:gd name="connsiteX62" fmla="*/ 3819864 w 6884912"/>
              <a:gd name="connsiteY62" fmla="*/ 194605 h 1161397"/>
              <a:gd name="connsiteX63" fmla="*/ 3907640 w 6884912"/>
              <a:gd name="connsiteY63" fmla="*/ 207568 h 1161397"/>
              <a:gd name="connsiteX64" fmla="*/ 4013061 w 6884912"/>
              <a:gd name="connsiteY64" fmla="*/ 224874 h 1161397"/>
              <a:gd name="connsiteX65" fmla="*/ 4134285 w 6884912"/>
              <a:gd name="connsiteY65" fmla="*/ 235592 h 1161397"/>
              <a:gd name="connsiteX66" fmla="*/ 4220717 w 6884912"/>
              <a:gd name="connsiteY66" fmla="*/ 192946 h 1161397"/>
              <a:gd name="connsiteX67" fmla="*/ 4228802 w 6884912"/>
              <a:gd name="connsiteY67" fmla="*/ 201468 h 1161397"/>
              <a:gd name="connsiteX68" fmla="*/ 4424852 w 6884912"/>
              <a:gd name="connsiteY68" fmla="*/ 127591 h 1161397"/>
              <a:gd name="connsiteX69" fmla="*/ 4617330 w 6884912"/>
              <a:gd name="connsiteY69" fmla="*/ 111163 h 1161397"/>
              <a:gd name="connsiteX70" fmla="*/ 4730870 w 6884912"/>
              <a:gd name="connsiteY70" fmla="*/ 129432 h 1161397"/>
              <a:gd name="connsiteX71" fmla="*/ 4785037 w 6884912"/>
              <a:gd name="connsiteY71" fmla="*/ 161964 h 1161397"/>
              <a:gd name="connsiteX72" fmla="*/ 4844073 w 6884912"/>
              <a:gd name="connsiteY72" fmla="*/ 161768 h 1161397"/>
              <a:gd name="connsiteX73" fmla="*/ 4856454 w 6884912"/>
              <a:gd name="connsiteY73" fmla="*/ 130488 h 1161397"/>
              <a:gd name="connsiteX74" fmla="*/ 4920038 w 6884912"/>
              <a:gd name="connsiteY74" fmla="*/ 140418 h 1161397"/>
              <a:gd name="connsiteX75" fmla="*/ 5016639 w 6884912"/>
              <a:gd name="connsiteY75" fmla="*/ 158905 h 1161397"/>
              <a:gd name="connsiteX76" fmla="*/ 5072009 w 6884912"/>
              <a:gd name="connsiteY76" fmla="*/ 161502 h 1161397"/>
              <a:gd name="connsiteX77" fmla="*/ 5223626 w 6884912"/>
              <a:gd name="connsiteY77" fmla="*/ 177356 h 1161397"/>
              <a:gd name="connsiteX78" fmla="*/ 5467502 w 6884912"/>
              <a:gd name="connsiteY78" fmla="*/ 250963 h 1161397"/>
              <a:gd name="connsiteX79" fmla="*/ 5592395 w 6884912"/>
              <a:gd name="connsiteY79" fmla="*/ 265434 h 1161397"/>
              <a:gd name="connsiteX80" fmla="*/ 5613532 w 6884912"/>
              <a:gd name="connsiteY80" fmla="*/ 273379 h 1161397"/>
              <a:gd name="connsiteX81" fmla="*/ 5642173 w 6884912"/>
              <a:gd name="connsiteY81" fmla="*/ 266904 h 1161397"/>
              <a:gd name="connsiteX82" fmla="*/ 5756910 w 6884912"/>
              <a:gd name="connsiteY82" fmla="*/ 239211 h 1161397"/>
              <a:gd name="connsiteX83" fmla="*/ 5846667 w 6884912"/>
              <a:gd name="connsiteY83" fmla="*/ 201786 h 1161397"/>
              <a:gd name="connsiteX84" fmla="*/ 6029542 w 6884912"/>
              <a:gd name="connsiteY84" fmla="*/ 210339 h 1161397"/>
              <a:gd name="connsiteX85" fmla="*/ 6290640 w 6884912"/>
              <a:gd name="connsiteY85" fmla="*/ 167441 h 1161397"/>
              <a:gd name="connsiteX86" fmla="*/ 6380420 w 6884912"/>
              <a:gd name="connsiteY86" fmla="*/ 173195 h 1161397"/>
              <a:gd name="connsiteX87" fmla="*/ 6507891 w 6884912"/>
              <a:gd name="connsiteY87" fmla="*/ 118474 h 1161397"/>
              <a:gd name="connsiteX88" fmla="*/ 6571807 w 6884912"/>
              <a:gd name="connsiteY88" fmla="*/ 98636 h 1161397"/>
              <a:gd name="connsiteX89" fmla="*/ 6671880 w 6884912"/>
              <a:gd name="connsiteY89" fmla="*/ 82931 h 1161397"/>
              <a:gd name="connsiteX90" fmla="*/ 6702266 w 6884912"/>
              <a:gd name="connsiteY90" fmla="*/ 75470 h 1161397"/>
              <a:gd name="connsiteX91" fmla="*/ 6845802 w 6884912"/>
              <a:gd name="connsiteY91" fmla="*/ 24496 h 1161397"/>
              <a:gd name="connsiteX92" fmla="*/ 6884912 w 6884912"/>
              <a:gd name="connsiteY92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55512 w 6884912"/>
              <a:gd name="connsiteY7" fmla="*/ 1036593 h 1161397"/>
              <a:gd name="connsiteX8" fmla="*/ 567875 w 6884912"/>
              <a:gd name="connsiteY8" fmla="*/ 1051976 h 1161397"/>
              <a:gd name="connsiteX9" fmla="*/ 601644 w 6884912"/>
              <a:gd name="connsiteY9" fmla="*/ 1003997 h 1161397"/>
              <a:gd name="connsiteX10" fmla="*/ 673197 w 6884912"/>
              <a:gd name="connsiteY10" fmla="*/ 1010060 h 1161397"/>
              <a:gd name="connsiteX11" fmla="*/ 723108 w 6884912"/>
              <a:gd name="connsiteY11" fmla="*/ 980081 h 1161397"/>
              <a:gd name="connsiteX12" fmla="*/ 797699 w 6884912"/>
              <a:gd name="connsiteY12" fmla="*/ 931362 h 1161397"/>
              <a:gd name="connsiteX13" fmla="*/ 843359 w 6884912"/>
              <a:gd name="connsiteY13" fmla="*/ 910894 h 1161397"/>
              <a:gd name="connsiteX14" fmla="*/ 965215 w 6884912"/>
              <a:gd name="connsiteY14" fmla="*/ 846701 h 1161397"/>
              <a:gd name="connsiteX15" fmla="*/ 1085080 w 6884912"/>
              <a:gd name="connsiteY15" fmla="*/ 776086 h 1161397"/>
              <a:gd name="connsiteX16" fmla="*/ 1131224 w 6884912"/>
              <a:gd name="connsiteY16" fmla="*/ 706160 h 1161397"/>
              <a:gd name="connsiteX17" fmla="*/ 1138051 w 6884912"/>
              <a:gd name="connsiteY17" fmla="*/ 702034 h 1161397"/>
              <a:gd name="connsiteX18" fmla="*/ 1158800 w 6884912"/>
              <a:gd name="connsiteY18" fmla="*/ 700004 h 1161397"/>
              <a:gd name="connsiteX19" fmla="*/ 1166947 w 6884912"/>
              <a:gd name="connsiteY19" fmla="*/ 700762 h 1161397"/>
              <a:gd name="connsiteX20" fmla="*/ 1178135 w 6884912"/>
              <a:gd name="connsiteY20" fmla="*/ 698631 h 1161397"/>
              <a:gd name="connsiteX21" fmla="*/ 1178301 w 6884912"/>
              <a:gd name="connsiteY21" fmla="*/ 698094 h 1161397"/>
              <a:gd name="connsiteX22" fmla="*/ 1188995 w 6884912"/>
              <a:gd name="connsiteY22" fmla="*/ 697048 h 1161397"/>
              <a:gd name="connsiteX23" fmla="*/ 1242716 w 6884912"/>
              <a:gd name="connsiteY23" fmla="*/ 698052 h 1161397"/>
              <a:gd name="connsiteX24" fmla="*/ 1299977 w 6884912"/>
              <a:gd name="connsiteY24" fmla="*/ 639196 h 1161397"/>
              <a:gd name="connsiteX25" fmla="*/ 1326190 w 6884912"/>
              <a:gd name="connsiteY25" fmla="*/ 625955 h 1161397"/>
              <a:gd name="connsiteX26" fmla="*/ 1339600 w 6884912"/>
              <a:gd name="connsiteY26" fmla="*/ 616295 h 1161397"/>
              <a:gd name="connsiteX27" fmla="*/ 1340054 w 6884912"/>
              <a:gd name="connsiteY27" fmla="*/ 614022 h 1161397"/>
              <a:gd name="connsiteX28" fmla="*/ 1391606 w 6884912"/>
              <a:gd name="connsiteY28" fmla="*/ 615229 h 1161397"/>
              <a:gd name="connsiteX29" fmla="*/ 1397565 w 6884912"/>
              <a:gd name="connsiteY29" fmla="*/ 611490 h 1161397"/>
              <a:gd name="connsiteX30" fmla="*/ 1432302 w 6884912"/>
              <a:gd name="connsiteY30" fmla="*/ 617267 h 1161397"/>
              <a:gd name="connsiteX31" fmla="*/ 1449644 w 6884912"/>
              <a:gd name="connsiteY31" fmla="*/ 617591 h 1161397"/>
              <a:gd name="connsiteX32" fmla="*/ 1455793 w 6884912"/>
              <a:gd name="connsiteY32" fmla="*/ 623174 h 1161397"/>
              <a:gd name="connsiteX33" fmla="*/ 1480758 w 6884912"/>
              <a:gd name="connsiteY33" fmla="*/ 620863 h 1161397"/>
              <a:gd name="connsiteX34" fmla="*/ 1483154 w 6884912"/>
              <a:gd name="connsiteY34" fmla="*/ 618527 h 1161397"/>
              <a:gd name="connsiteX35" fmla="*/ 1505495 w 6884912"/>
              <a:gd name="connsiteY35" fmla="*/ 624325 h 1161397"/>
              <a:gd name="connsiteX36" fmla="*/ 1592172 w 6884912"/>
              <a:gd name="connsiteY36" fmla="*/ 629819 h 1161397"/>
              <a:gd name="connsiteX37" fmla="*/ 1731986 w 6884912"/>
              <a:gd name="connsiteY37" fmla="*/ 589682 h 1161397"/>
              <a:gd name="connsiteX38" fmla="*/ 1940326 w 6884912"/>
              <a:gd name="connsiteY38" fmla="*/ 582611 h 1161397"/>
              <a:gd name="connsiteX39" fmla="*/ 2066980 w 6884912"/>
              <a:gd name="connsiteY39" fmla="*/ 550413 h 1161397"/>
              <a:gd name="connsiteX40" fmla="*/ 2352236 w 6884912"/>
              <a:gd name="connsiteY40" fmla="*/ 519602 h 1161397"/>
              <a:gd name="connsiteX41" fmla="*/ 2420791 w 6884912"/>
              <a:gd name="connsiteY41" fmla="*/ 492826 h 1161397"/>
              <a:gd name="connsiteX42" fmla="*/ 2489932 w 6884912"/>
              <a:gd name="connsiteY42" fmla="*/ 507864 h 1161397"/>
              <a:gd name="connsiteX43" fmla="*/ 2512917 w 6884912"/>
              <a:gd name="connsiteY43" fmla="*/ 489127 h 1161397"/>
              <a:gd name="connsiteX44" fmla="*/ 2516783 w 6884912"/>
              <a:gd name="connsiteY44" fmla="*/ 485473 h 1161397"/>
              <a:gd name="connsiteX45" fmla="*/ 2534360 w 6884912"/>
              <a:gd name="connsiteY45" fmla="*/ 480064 h 1161397"/>
              <a:gd name="connsiteX46" fmla="*/ 2536691 w 6884912"/>
              <a:gd name="connsiteY46" fmla="*/ 467018 h 1161397"/>
              <a:gd name="connsiteX47" fmla="*/ 2754324 w 6884912"/>
              <a:gd name="connsiteY47" fmla="*/ 424766 h 1161397"/>
              <a:gd name="connsiteX48" fmla="*/ 2848470 w 6884912"/>
              <a:gd name="connsiteY48" fmla="*/ 405966 h 1161397"/>
              <a:gd name="connsiteX49" fmla="*/ 2881772 w 6884912"/>
              <a:gd name="connsiteY49" fmla="*/ 387260 h 1161397"/>
              <a:gd name="connsiteX50" fmla="*/ 2929932 w 6884912"/>
              <a:gd name="connsiteY50" fmla="*/ 368912 h 1161397"/>
              <a:gd name="connsiteX51" fmla="*/ 3013020 w 6884912"/>
              <a:gd name="connsiteY51" fmla="*/ 327578 h 1161397"/>
              <a:gd name="connsiteX52" fmla="*/ 3127968 w 6884912"/>
              <a:gd name="connsiteY52" fmla="*/ 287613 h 1161397"/>
              <a:gd name="connsiteX53" fmla="*/ 3222191 w 6884912"/>
              <a:gd name="connsiteY53" fmla="*/ 307887 h 1161397"/>
              <a:gd name="connsiteX54" fmla="*/ 3227953 w 6884912"/>
              <a:gd name="connsiteY54" fmla="*/ 297650 h 1161397"/>
              <a:gd name="connsiteX55" fmla="*/ 3287859 w 6884912"/>
              <a:gd name="connsiteY55" fmla="*/ 287558 h 1161397"/>
              <a:gd name="connsiteX56" fmla="*/ 3510042 w 6884912"/>
              <a:gd name="connsiteY56" fmla="*/ 311820 h 1161397"/>
              <a:gd name="connsiteX57" fmla="*/ 3626773 w 6884912"/>
              <a:gd name="connsiteY57" fmla="*/ 290452 h 1161397"/>
              <a:gd name="connsiteX58" fmla="*/ 3666217 w 6884912"/>
              <a:gd name="connsiteY58" fmla="*/ 273255 h 1161397"/>
              <a:gd name="connsiteX59" fmla="*/ 3732427 w 6884912"/>
              <a:gd name="connsiteY59" fmla="*/ 245039 h 1161397"/>
              <a:gd name="connsiteX60" fmla="*/ 3777022 w 6884912"/>
              <a:gd name="connsiteY60" fmla="*/ 200276 h 1161397"/>
              <a:gd name="connsiteX61" fmla="*/ 3791246 w 6884912"/>
              <a:gd name="connsiteY61" fmla="*/ 189996 h 1161397"/>
              <a:gd name="connsiteX62" fmla="*/ 3819864 w 6884912"/>
              <a:gd name="connsiteY62" fmla="*/ 194605 h 1161397"/>
              <a:gd name="connsiteX63" fmla="*/ 3907640 w 6884912"/>
              <a:gd name="connsiteY63" fmla="*/ 207568 h 1161397"/>
              <a:gd name="connsiteX64" fmla="*/ 4013061 w 6884912"/>
              <a:gd name="connsiteY64" fmla="*/ 224874 h 1161397"/>
              <a:gd name="connsiteX65" fmla="*/ 4134285 w 6884912"/>
              <a:gd name="connsiteY65" fmla="*/ 235592 h 1161397"/>
              <a:gd name="connsiteX66" fmla="*/ 4220717 w 6884912"/>
              <a:gd name="connsiteY66" fmla="*/ 192946 h 1161397"/>
              <a:gd name="connsiteX67" fmla="*/ 4228802 w 6884912"/>
              <a:gd name="connsiteY67" fmla="*/ 201468 h 1161397"/>
              <a:gd name="connsiteX68" fmla="*/ 4424852 w 6884912"/>
              <a:gd name="connsiteY68" fmla="*/ 127591 h 1161397"/>
              <a:gd name="connsiteX69" fmla="*/ 4617330 w 6884912"/>
              <a:gd name="connsiteY69" fmla="*/ 111163 h 1161397"/>
              <a:gd name="connsiteX70" fmla="*/ 4730870 w 6884912"/>
              <a:gd name="connsiteY70" fmla="*/ 129432 h 1161397"/>
              <a:gd name="connsiteX71" fmla="*/ 4785037 w 6884912"/>
              <a:gd name="connsiteY71" fmla="*/ 161964 h 1161397"/>
              <a:gd name="connsiteX72" fmla="*/ 4844073 w 6884912"/>
              <a:gd name="connsiteY72" fmla="*/ 161768 h 1161397"/>
              <a:gd name="connsiteX73" fmla="*/ 4856454 w 6884912"/>
              <a:gd name="connsiteY73" fmla="*/ 130488 h 1161397"/>
              <a:gd name="connsiteX74" fmla="*/ 4920038 w 6884912"/>
              <a:gd name="connsiteY74" fmla="*/ 140418 h 1161397"/>
              <a:gd name="connsiteX75" fmla="*/ 5016639 w 6884912"/>
              <a:gd name="connsiteY75" fmla="*/ 158905 h 1161397"/>
              <a:gd name="connsiteX76" fmla="*/ 5072009 w 6884912"/>
              <a:gd name="connsiteY76" fmla="*/ 161502 h 1161397"/>
              <a:gd name="connsiteX77" fmla="*/ 5223626 w 6884912"/>
              <a:gd name="connsiteY77" fmla="*/ 177356 h 1161397"/>
              <a:gd name="connsiteX78" fmla="*/ 5467502 w 6884912"/>
              <a:gd name="connsiteY78" fmla="*/ 250963 h 1161397"/>
              <a:gd name="connsiteX79" fmla="*/ 5592395 w 6884912"/>
              <a:gd name="connsiteY79" fmla="*/ 265434 h 1161397"/>
              <a:gd name="connsiteX80" fmla="*/ 5613532 w 6884912"/>
              <a:gd name="connsiteY80" fmla="*/ 273379 h 1161397"/>
              <a:gd name="connsiteX81" fmla="*/ 5642173 w 6884912"/>
              <a:gd name="connsiteY81" fmla="*/ 266904 h 1161397"/>
              <a:gd name="connsiteX82" fmla="*/ 5756910 w 6884912"/>
              <a:gd name="connsiteY82" fmla="*/ 239211 h 1161397"/>
              <a:gd name="connsiteX83" fmla="*/ 5846667 w 6884912"/>
              <a:gd name="connsiteY83" fmla="*/ 201786 h 1161397"/>
              <a:gd name="connsiteX84" fmla="*/ 6029542 w 6884912"/>
              <a:gd name="connsiteY84" fmla="*/ 210339 h 1161397"/>
              <a:gd name="connsiteX85" fmla="*/ 6290640 w 6884912"/>
              <a:gd name="connsiteY85" fmla="*/ 167441 h 1161397"/>
              <a:gd name="connsiteX86" fmla="*/ 6380420 w 6884912"/>
              <a:gd name="connsiteY86" fmla="*/ 173195 h 1161397"/>
              <a:gd name="connsiteX87" fmla="*/ 6507891 w 6884912"/>
              <a:gd name="connsiteY87" fmla="*/ 118474 h 1161397"/>
              <a:gd name="connsiteX88" fmla="*/ 6571807 w 6884912"/>
              <a:gd name="connsiteY88" fmla="*/ 98636 h 1161397"/>
              <a:gd name="connsiteX89" fmla="*/ 6671880 w 6884912"/>
              <a:gd name="connsiteY89" fmla="*/ 82931 h 1161397"/>
              <a:gd name="connsiteX90" fmla="*/ 6702266 w 6884912"/>
              <a:gd name="connsiteY90" fmla="*/ 75470 h 1161397"/>
              <a:gd name="connsiteX91" fmla="*/ 6845802 w 6884912"/>
              <a:gd name="connsiteY91" fmla="*/ 24496 h 1161397"/>
              <a:gd name="connsiteX92" fmla="*/ 6884912 w 6884912"/>
              <a:gd name="connsiteY92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55512 w 6884912"/>
              <a:gd name="connsiteY7" fmla="*/ 1036593 h 1161397"/>
              <a:gd name="connsiteX8" fmla="*/ 601644 w 6884912"/>
              <a:gd name="connsiteY8" fmla="*/ 1003997 h 1161397"/>
              <a:gd name="connsiteX9" fmla="*/ 673197 w 6884912"/>
              <a:gd name="connsiteY9" fmla="*/ 1010060 h 1161397"/>
              <a:gd name="connsiteX10" fmla="*/ 723108 w 6884912"/>
              <a:gd name="connsiteY10" fmla="*/ 980081 h 1161397"/>
              <a:gd name="connsiteX11" fmla="*/ 797699 w 6884912"/>
              <a:gd name="connsiteY11" fmla="*/ 931362 h 1161397"/>
              <a:gd name="connsiteX12" fmla="*/ 843359 w 6884912"/>
              <a:gd name="connsiteY12" fmla="*/ 910894 h 1161397"/>
              <a:gd name="connsiteX13" fmla="*/ 965215 w 6884912"/>
              <a:gd name="connsiteY13" fmla="*/ 846701 h 1161397"/>
              <a:gd name="connsiteX14" fmla="*/ 1085080 w 6884912"/>
              <a:gd name="connsiteY14" fmla="*/ 776086 h 1161397"/>
              <a:gd name="connsiteX15" fmla="*/ 1131224 w 6884912"/>
              <a:gd name="connsiteY15" fmla="*/ 706160 h 1161397"/>
              <a:gd name="connsiteX16" fmla="*/ 1138051 w 6884912"/>
              <a:gd name="connsiteY16" fmla="*/ 702034 h 1161397"/>
              <a:gd name="connsiteX17" fmla="*/ 1158800 w 6884912"/>
              <a:gd name="connsiteY17" fmla="*/ 700004 h 1161397"/>
              <a:gd name="connsiteX18" fmla="*/ 1166947 w 6884912"/>
              <a:gd name="connsiteY18" fmla="*/ 700762 h 1161397"/>
              <a:gd name="connsiteX19" fmla="*/ 1178135 w 6884912"/>
              <a:gd name="connsiteY19" fmla="*/ 698631 h 1161397"/>
              <a:gd name="connsiteX20" fmla="*/ 1178301 w 6884912"/>
              <a:gd name="connsiteY20" fmla="*/ 698094 h 1161397"/>
              <a:gd name="connsiteX21" fmla="*/ 1188995 w 6884912"/>
              <a:gd name="connsiteY21" fmla="*/ 697048 h 1161397"/>
              <a:gd name="connsiteX22" fmla="*/ 1242716 w 6884912"/>
              <a:gd name="connsiteY22" fmla="*/ 698052 h 1161397"/>
              <a:gd name="connsiteX23" fmla="*/ 1299977 w 6884912"/>
              <a:gd name="connsiteY23" fmla="*/ 639196 h 1161397"/>
              <a:gd name="connsiteX24" fmla="*/ 1326190 w 6884912"/>
              <a:gd name="connsiteY24" fmla="*/ 625955 h 1161397"/>
              <a:gd name="connsiteX25" fmla="*/ 1339600 w 6884912"/>
              <a:gd name="connsiteY25" fmla="*/ 616295 h 1161397"/>
              <a:gd name="connsiteX26" fmla="*/ 1340054 w 6884912"/>
              <a:gd name="connsiteY26" fmla="*/ 614022 h 1161397"/>
              <a:gd name="connsiteX27" fmla="*/ 1391606 w 6884912"/>
              <a:gd name="connsiteY27" fmla="*/ 615229 h 1161397"/>
              <a:gd name="connsiteX28" fmla="*/ 1397565 w 6884912"/>
              <a:gd name="connsiteY28" fmla="*/ 611490 h 1161397"/>
              <a:gd name="connsiteX29" fmla="*/ 1432302 w 6884912"/>
              <a:gd name="connsiteY29" fmla="*/ 617267 h 1161397"/>
              <a:gd name="connsiteX30" fmla="*/ 1449644 w 6884912"/>
              <a:gd name="connsiteY30" fmla="*/ 617591 h 1161397"/>
              <a:gd name="connsiteX31" fmla="*/ 1455793 w 6884912"/>
              <a:gd name="connsiteY31" fmla="*/ 623174 h 1161397"/>
              <a:gd name="connsiteX32" fmla="*/ 1480758 w 6884912"/>
              <a:gd name="connsiteY32" fmla="*/ 620863 h 1161397"/>
              <a:gd name="connsiteX33" fmla="*/ 1483154 w 6884912"/>
              <a:gd name="connsiteY33" fmla="*/ 618527 h 1161397"/>
              <a:gd name="connsiteX34" fmla="*/ 1505495 w 6884912"/>
              <a:gd name="connsiteY34" fmla="*/ 624325 h 1161397"/>
              <a:gd name="connsiteX35" fmla="*/ 1592172 w 6884912"/>
              <a:gd name="connsiteY35" fmla="*/ 629819 h 1161397"/>
              <a:gd name="connsiteX36" fmla="*/ 1731986 w 6884912"/>
              <a:gd name="connsiteY36" fmla="*/ 589682 h 1161397"/>
              <a:gd name="connsiteX37" fmla="*/ 1940326 w 6884912"/>
              <a:gd name="connsiteY37" fmla="*/ 582611 h 1161397"/>
              <a:gd name="connsiteX38" fmla="*/ 2066980 w 6884912"/>
              <a:gd name="connsiteY38" fmla="*/ 550413 h 1161397"/>
              <a:gd name="connsiteX39" fmla="*/ 2352236 w 6884912"/>
              <a:gd name="connsiteY39" fmla="*/ 519602 h 1161397"/>
              <a:gd name="connsiteX40" fmla="*/ 2420791 w 6884912"/>
              <a:gd name="connsiteY40" fmla="*/ 492826 h 1161397"/>
              <a:gd name="connsiteX41" fmla="*/ 2489932 w 6884912"/>
              <a:gd name="connsiteY41" fmla="*/ 507864 h 1161397"/>
              <a:gd name="connsiteX42" fmla="*/ 2512917 w 6884912"/>
              <a:gd name="connsiteY42" fmla="*/ 489127 h 1161397"/>
              <a:gd name="connsiteX43" fmla="*/ 2516783 w 6884912"/>
              <a:gd name="connsiteY43" fmla="*/ 485473 h 1161397"/>
              <a:gd name="connsiteX44" fmla="*/ 2534360 w 6884912"/>
              <a:gd name="connsiteY44" fmla="*/ 480064 h 1161397"/>
              <a:gd name="connsiteX45" fmla="*/ 2536691 w 6884912"/>
              <a:gd name="connsiteY45" fmla="*/ 467018 h 1161397"/>
              <a:gd name="connsiteX46" fmla="*/ 2754324 w 6884912"/>
              <a:gd name="connsiteY46" fmla="*/ 424766 h 1161397"/>
              <a:gd name="connsiteX47" fmla="*/ 2848470 w 6884912"/>
              <a:gd name="connsiteY47" fmla="*/ 405966 h 1161397"/>
              <a:gd name="connsiteX48" fmla="*/ 2881772 w 6884912"/>
              <a:gd name="connsiteY48" fmla="*/ 387260 h 1161397"/>
              <a:gd name="connsiteX49" fmla="*/ 2929932 w 6884912"/>
              <a:gd name="connsiteY49" fmla="*/ 368912 h 1161397"/>
              <a:gd name="connsiteX50" fmla="*/ 3013020 w 6884912"/>
              <a:gd name="connsiteY50" fmla="*/ 327578 h 1161397"/>
              <a:gd name="connsiteX51" fmla="*/ 3127968 w 6884912"/>
              <a:gd name="connsiteY51" fmla="*/ 287613 h 1161397"/>
              <a:gd name="connsiteX52" fmla="*/ 3222191 w 6884912"/>
              <a:gd name="connsiteY52" fmla="*/ 307887 h 1161397"/>
              <a:gd name="connsiteX53" fmla="*/ 3227953 w 6884912"/>
              <a:gd name="connsiteY53" fmla="*/ 297650 h 1161397"/>
              <a:gd name="connsiteX54" fmla="*/ 3287859 w 6884912"/>
              <a:gd name="connsiteY54" fmla="*/ 287558 h 1161397"/>
              <a:gd name="connsiteX55" fmla="*/ 3510042 w 6884912"/>
              <a:gd name="connsiteY55" fmla="*/ 311820 h 1161397"/>
              <a:gd name="connsiteX56" fmla="*/ 3626773 w 6884912"/>
              <a:gd name="connsiteY56" fmla="*/ 290452 h 1161397"/>
              <a:gd name="connsiteX57" fmla="*/ 3666217 w 6884912"/>
              <a:gd name="connsiteY57" fmla="*/ 273255 h 1161397"/>
              <a:gd name="connsiteX58" fmla="*/ 3732427 w 6884912"/>
              <a:gd name="connsiteY58" fmla="*/ 245039 h 1161397"/>
              <a:gd name="connsiteX59" fmla="*/ 3777022 w 6884912"/>
              <a:gd name="connsiteY59" fmla="*/ 200276 h 1161397"/>
              <a:gd name="connsiteX60" fmla="*/ 3791246 w 6884912"/>
              <a:gd name="connsiteY60" fmla="*/ 189996 h 1161397"/>
              <a:gd name="connsiteX61" fmla="*/ 3819864 w 6884912"/>
              <a:gd name="connsiteY61" fmla="*/ 194605 h 1161397"/>
              <a:gd name="connsiteX62" fmla="*/ 3907640 w 6884912"/>
              <a:gd name="connsiteY62" fmla="*/ 207568 h 1161397"/>
              <a:gd name="connsiteX63" fmla="*/ 4013061 w 6884912"/>
              <a:gd name="connsiteY63" fmla="*/ 224874 h 1161397"/>
              <a:gd name="connsiteX64" fmla="*/ 4134285 w 6884912"/>
              <a:gd name="connsiteY64" fmla="*/ 235592 h 1161397"/>
              <a:gd name="connsiteX65" fmla="*/ 4220717 w 6884912"/>
              <a:gd name="connsiteY65" fmla="*/ 192946 h 1161397"/>
              <a:gd name="connsiteX66" fmla="*/ 4228802 w 6884912"/>
              <a:gd name="connsiteY66" fmla="*/ 201468 h 1161397"/>
              <a:gd name="connsiteX67" fmla="*/ 4424852 w 6884912"/>
              <a:gd name="connsiteY67" fmla="*/ 127591 h 1161397"/>
              <a:gd name="connsiteX68" fmla="*/ 4617330 w 6884912"/>
              <a:gd name="connsiteY68" fmla="*/ 111163 h 1161397"/>
              <a:gd name="connsiteX69" fmla="*/ 4730870 w 6884912"/>
              <a:gd name="connsiteY69" fmla="*/ 129432 h 1161397"/>
              <a:gd name="connsiteX70" fmla="*/ 4785037 w 6884912"/>
              <a:gd name="connsiteY70" fmla="*/ 161964 h 1161397"/>
              <a:gd name="connsiteX71" fmla="*/ 4844073 w 6884912"/>
              <a:gd name="connsiteY71" fmla="*/ 161768 h 1161397"/>
              <a:gd name="connsiteX72" fmla="*/ 4856454 w 6884912"/>
              <a:gd name="connsiteY72" fmla="*/ 130488 h 1161397"/>
              <a:gd name="connsiteX73" fmla="*/ 4920038 w 6884912"/>
              <a:gd name="connsiteY73" fmla="*/ 140418 h 1161397"/>
              <a:gd name="connsiteX74" fmla="*/ 5016639 w 6884912"/>
              <a:gd name="connsiteY74" fmla="*/ 158905 h 1161397"/>
              <a:gd name="connsiteX75" fmla="*/ 5072009 w 6884912"/>
              <a:gd name="connsiteY75" fmla="*/ 161502 h 1161397"/>
              <a:gd name="connsiteX76" fmla="*/ 5223626 w 6884912"/>
              <a:gd name="connsiteY76" fmla="*/ 177356 h 1161397"/>
              <a:gd name="connsiteX77" fmla="*/ 5467502 w 6884912"/>
              <a:gd name="connsiteY77" fmla="*/ 250963 h 1161397"/>
              <a:gd name="connsiteX78" fmla="*/ 5592395 w 6884912"/>
              <a:gd name="connsiteY78" fmla="*/ 265434 h 1161397"/>
              <a:gd name="connsiteX79" fmla="*/ 5613532 w 6884912"/>
              <a:gd name="connsiteY79" fmla="*/ 273379 h 1161397"/>
              <a:gd name="connsiteX80" fmla="*/ 5642173 w 6884912"/>
              <a:gd name="connsiteY80" fmla="*/ 266904 h 1161397"/>
              <a:gd name="connsiteX81" fmla="*/ 5756910 w 6884912"/>
              <a:gd name="connsiteY81" fmla="*/ 239211 h 1161397"/>
              <a:gd name="connsiteX82" fmla="*/ 5846667 w 6884912"/>
              <a:gd name="connsiteY82" fmla="*/ 201786 h 1161397"/>
              <a:gd name="connsiteX83" fmla="*/ 6029542 w 6884912"/>
              <a:gd name="connsiteY83" fmla="*/ 210339 h 1161397"/>
              <a:gd name="connsiteX84" fmla="*/ 6290640 w 6884912"/>
              <a:gd name="connsiteY84" fmla="*/ 167441 h 1161397"/>
              <a:gd name="connsiteX85" fmla="*/ 6380420 w 6884912"/>
              <a:gd name="connsiteY85" fmla="*/ 173195 h 1161397"/>
              <a:gd name="connsiteX86" fmla="*/ 6507891 w 6884912"/>
              <a:gd name="connsiteY86" fmla="*/ 118474 h 1161397"/>
              <a:gd name="connsiteX87" fmla="*/ 6571807 w 6884912"/>
              <a:gd name="connsiteY87" fmla="*/ 98636 h 1161397"/>
              <a:gd name="connsiteX88" fmla="*/ 6671880 w 6884912"/>
              <a:gd name="connsiteY88" fmla="*/ 82931 h 1161397"/>
              <a:gd name="connsiteX89" fmla="*/ 6702266 w 6884912"/>
              <a:gd name="connsiteY89" fmla="*/ 75470 h 1161397"/>
              <a:gd name="connsiteX90" fmla="*/ 6845802 w 6884912"/>
              <a:gd name="connsiteY90" fmla="*/ 24496 h 1161397"/>
              <a:gd name="connsiteX91" fmla="*/ 6884912 w 6884912"/>
              <a:gd name="connsiteY91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55512 w 6884912"/>
              <a:gd name="connsiteY7" fmla="*/ 1036593 h 1161397"/>
              <a:gd name="connsiteX8" fmla="*/ 519354 w 6884912"/>
              <a:gd name="connsiteY8" fmla="*/ 1038706 h 1161397"/>
              <a:gd name="connsiteX9" fmla="*/ 673197 w 6884912"/>
              <a:gd name="connsiteY9" fmla="*/ 1010060 h 1161397"/>
              <a:gd name="connsiteX10" fmla="*/ 723108 w 6884912"/>
              <a:gd name="connsiteY10" fmla="*/ 980081 h 1161397"/>
              <a:gd name="connsiteX11" fmla="*/ 797699 w 6884912"/>
              <a:gd name="connsiteY11" fmla="*/ 931362 h 1161397"/>
              <a:gd name="connsiteX12" fmla="*/ 843359 w 6884912"/>
              <a:gd name="connsiteY12" fmla="*/ 910894 h 1161397"/>
              <a:gd name="connsiteX13" fmla="*/ 965215 w 6884912"/>
              <a:gd name="connsiteY13" fmla="*/ 846701 h 1161397"/>
              <a:gd name="connsiteX14" fmla="*/ 1085080 w 6884912"/>
              <a:gd name="connsiteY14" fmla="*/ 776086 h 1161397"/>
              <a:gd name="connsiteX15" fmla="*/ 1131224 w 6884912"/>
              <a:gd name="connsiteY15" fmla="*/ 706160 h 1161397"/>
              <a:gd name="connsiteX16" fmla="*/ 1138051 w 6884912"/>
              <a:gd name="connsiteY16" fmla="*/ 702034 h 1161397"/>
              <a:gd name="connsiteX17" fmla="*/ 1158800 w 6884912"/>
              <a:gd name="connsiteY17" fmla="*/ 700004 h 1161397"/>
              <a:gd name="connsiteX18" fmla="*/ 1166947 w 6884912"/>
              <a:gd name="connsiteY18" fmla="*/ 700762 h 1161397"/>
              <a:gd name="connsiteX19" fmla="*/ 1178135 w 6884912"/>
              <a:gd name="connsiteY19" fmla="*/ 698631 h 1161397"/>
              <a:gd name="connsiteX20" fmla="*/ 1178301 w 6884912"/>
              <a:gd name="connsiteY20" fmla="*/ 698094 h 1161397"/>
              <a:gd name="connsiteX21" fmla="*/ 1188995 w 6884912"/>
              <a:gd name="connsiteY21" fmla="*/ 697048 h 1161397"/>
              <a:gd name="connsiteX22" fmla="*/ 1242716 w 6884912"/>
              <a:gd name="connsiteY22" fmla="*/ 698052 h 1161397"/>
              <a:gd name="connsiteX23" fmla="*/ 1299977 w 6884912"/>
              <a:gd name="connsiteY23" fmla="*/ 639196 h 1161397"/>
              <a:gd name="connsiteX24" fmla="*/ 1326190 w 6884912"/>
              <a:gd name="connsiteY24" fmla="*/ 625955 h 1161397"/>
              <a:gd name="connsiteX25" fmla="*/ 1339600 w 6884912"/>
              <a:gd name="connsiteY25" fmla="*/ 616295 h 1161397"/>
              <a:gd name="connsiteX26" fmla="*/ 1340054 w 6884912"/>
              <a:gd name="connsiteY26" fmla="*/ 614022 h 1161397"/>
              <a:gd name="connsiteX27" fmla="*/ 1391606 w 6884912"/>
              <a:gd name="connsiteY27" fmla="*/ 615229 h 1161397"/>
              <a:gd name="connsiteX28" fmla="*/ 1397565 w 6884912"/>
              <a:gd name="connsiteY28" fmla="*/ 611490 h 1161397"/>
              <a:gd name="connsiteX29" fmla="*/ 1432302 w 6884912"/>
              <a:gd name="connsiteY29" fmla="*/ 617267 h 1161397"/>
              <a:gd name="connsiteX30" fmla="*/ 1449644 w 6884912"/>
              <a:gd name="connsiteY30" fmla="*/ 617591 h 1161397"/>
              <a:gd name="connsiteX31" fmla="*/ 1455793 w 6884912"/>
              <a:gd name="connsiteY31" fmla="*/ 623174 h 1161397"/>
              <a:gd name="connsiteX32" fmla="*/ 1480758 w 6884912"/>
              <a:gd name="connsiteY32" fmla="*/ 620863 h 1161397"/>
              <a:gd name="connsiteX33" fmla="*/ 1483154 w 6884912"/>
              <a:gd name="connsiteY33" fmla="*/ 618527 h 1161397"/>
              <a:gd name="connsiteX34" fmla="*/ 1505495 w 6884912"/>
              <a:gd name="connsiteY34" fmla="*/ 624325 h 1161397"/>
              <a:gd name="connsiteX35" fmla="*/ 1592172 w 6884912"/>
              <a:gd name="connsiteY35" fmla="*/ 629819 h 1161397"/>
              <a:gd name="connsiteX36" fmla="*/ 1731986 w 6884912"/>
              <a:gd name="connsiteY36" fmla="*/ 589682 h 1161397"/>
              <a:gd name="connsiteX37" fmla="*/ 1940326 w 6884912"/>
              <a:gd name="connsiteY37" fmla="*/ 582611 h 1161397"/>
              <a:gd name="connsiteX38" fmla="*/ 2066980 w 6884912"/>
              <a:gd name="connsiteY38" fmla="*/ 550413 h 1161397"/>
              <a:gd name="connsiteX39" fmla="*/ 2352236 w 6884912"/>
              <a:gd name="connsiteY39" fmla="*/ 519602 h 1161397"/>
              <a:gd name="connsiteX40" fmla="*/ 2420791 w 6884912"/>
              <a:gd name="connsiteY40" fmla="*/ 492826 h 1161397"/>
              <a:gd name="connsiteX41" fmla="*/ 2489932 w 6884912"/>
              <a:gd name="connsiteY41" fmla="*/ 507864 h 1161397"/>
              <a:gd name="connsiteX42" fmla="*/ 2512917 w 6884912"/>
              <a:gd name="connsiteY42" fmla="*/ 489127 h 1161397"/>
              <a:gd name="connsiteX43" fmla="*/ 2516783 w 6884912"/>
              <a:gd name="connsiteY43" fmla="*/ 485473 h 1161397"/>
              <a:gd name="connsiteX44" fmla="*/ 2534360 w 6884912"/>
              <a:gd name="connsiteY44" fmla="*/ 480064 h 1161397"/>
              <a:gd name="connsiteX45" fmla="*/ 2536691 w 6884912"/>
              <a:gd name="connsiteY45" fmla="*/ 467018 h 1161397"/>
              <a:gd name="connsiteX46" fmla="*/ 2754324 w 6884912"/>
              <a:gd name="connsiteY46" fmla="*/ 424766 h 1161397"/>
              <a:gd name="connsiteX47" fmla="*/ 2848470 w 6884912"/>
              <a:gd name="connsiteY47" fmla="*/ 405966 h 1161397"/>
              <a:gd name="connsiteX48" fmla="*/ 2881772 w 6884912"/>
              <a:gd name="connsiteY48" fmla="*/ 387260 h 1161397"/>
              <a:gd name="connsiteX49" fmla="*/ 2929932 w 6884912"/>
              <a:gd name="connsiteY49" fmla="*/ 368912 h 1161397"/>
              <a:gd name="connsiteX50" fmla="*/ 3013020 w 6884912"/>
              <a:gd name="connsiteY50" fmla="*/ 327578 h 1161397"/>
              <a:gd name="connsiteX51" fmla="*/ 3127968 w 6884912"/>
              <a:gd name="connsiteY51" fmla="*/ 287613 h 1161397"/>
              <a:gd name="connsiteX52" fmla="*/ 3222191 w 6884912"/>
              <a:gd name="connsiteY52" fmla="*/ 307887 h 1161397"/>
              <a:gd name="connsiteX53" fmla="*/ 3227953 w 6884912"/>
              <a:gd name="connsiteY53" fmla="*/ 297650 h 1161397"/>
              <a:gd name="connsiteX54" fmla="*/ 3287859 w 6884912"/>
              <a:gd name="connsiteY54" fmla="*/ 287558 h 1161397"/>
              <a:gd name="connsiteX55" fmla="*/ 3510042 w 6884912"/>
              <a:gd name="connsiteY55" fmla="*/ 311820 h 1161397"/>
              <a:gd name="connsiteX56" fmla="*/ 3626773 w 6884912"/>
              <a:gd name="connsiteY56" fmla="*/ 290452 h 1161397"/>
              <a:gd name="connsiteX57" fmla="*/ 3666217 w 6884912"/>
              <a:gd name="connsiteY57" fmla="*/ 273255 h 1161397"/>
              <a:gd name="connsiteX58" fmla="*/ 3732427 w 6884912"/>
              <a:gd name="connsiteY58" fmla="*/ 245039 h 1161397"/>
              <a:gd name="connsiteX59" fmla="*/ 3777022 w 6884912"/>
              <a:gd name="connsiteY59" fmla="*/ 200276 h 1161397"/>
              <a:gd name="connsiteX60" fmla="*/ 3791246 w 6884912"/>
              <a:gd name="connsiteY60" fmla="*/ 189996 h 1161397"/>
              <a:gd name="connsiteX61" fmla="*/ 3819864 w 6884912"/>
              <a:gd name="connsiteY61" fmla="*/ 194605 h 1161397"/>
              <a:gd name="connsiteX62" fmla="*/ 3907640 w 6884912"/>
              <a:gd name="connsiteY62" fmla="*/ 207568 h 1161397"/>
              <a:gd name="connsiteX63" fmla="*/ 4013061 w 6884912"/>
              <a:gd name="connsiteY63" fmla="*/ 224874 h 1161397"/>
              <a:gd name="connsiteX64" fmla="*/ 4134285 w 6884912"/>
              <a:gd name="connsiteY64" fmla="*/ 235592 h 1161397"/>
              <a:gd name="connsiteX65" fmla="*/ 4220717 w 6884912"/>
              <a:gd name="connsiteY65" fmla="*/ 192946 h 1161397"/>
              <a:gd name="connsiteX66" fmla="*/ 4228802 w 6884912"/>
              <a:gd name="connsiteY66" fmla="*/ 201468 h 1161397"/>
              <a:gd name="connsiteX67" fmla="*/ 4424852 w 6884912"/>
              <a:gd name="connsiteY67" fmla="*/ 127591 h 1161397"/>
              <a:gd name="connsiteX68" fmla="*/ 4617330 w 6884912"/>
              <a:gd name="connsiteY68" fmla="*/ 111163 h 1161397"/>
              <a:gd name="connsiteX69" fmla="*/ 4730870 w 6884912"/>
              <a:gd name="connsiteY69" fmla="*/ 129432 h 1161397"/>
              <a:gd name="connsiteX70" fmla="*/ 4785037 w 6884912"/>
              <a:gd name="connsiteY70" fmla="*/ 161964 h 1161397"/>
              <a:gd name="connsiteX71" fmla="*/ 4844073 w 6884912"/>
              <a:gd name="connsiteY71" fmla="*/ 161768 h 1161397"/>
              <a:gd name="connsiteX72" fmla="*/ 4856454 w 6884912"/>
              <a:gd name="connsiteY72" fmla="*/ 130488 h 1161397"/>
              <a:gd name="connsiteX73" fmla="*/ 4920038 w 6884912"/>
              <a:gd name="connsiteY73" fmla="*/ 140418 h 1161397"/>
              <a:gd name="connsiteX74" fmla="*/ 5016639 w 6884912"/>
              <a:gd name="connsiteY74" fmla="*/ 158905 h 1161397"/>
              <a:gd name="connsiteX75" fmla="*/ 5072009 w 6884912"/>
              <a:gd name="connsiteY75" fmla="*/ 161502 h 1161397"/>
              <a:gd name="connsiteX76" fmla="*/ 5223626 w 6884912"/>
              <a:gd name="connsiteY76" fmla="*/ 177356 h 1161397"/>
              <a:gd name="connsiteX77" fmla="*/ 5467502 w 6884912"/>
              <a:gd name="connsiteY77" fmla="*/ 250963 h 1161397"/>
              <a:gd name="connsiteX78" fmla="*/ 5592395 w 6884912"/>
              <a:gd name="connsiteY78" fmla="*/ 265434 h 1161397"/>
              <a:gd name="connsiteX79" fmla="*/ 5613532 w 6884912"/>
              <a:gd name="connsiteY79" fmla="*/ 273379 h 1161397"/>
              <a:gd name="connsiteX80" fmla="*/ 5642173 w 6884912"/>
              <a:gd name="connsiteY80" fmla="*/ 266904 h 1161397"/>
              <a:gd name="connsiteX81" fmla="*/ 5756910 w 6884912"/>
              <a:gd name="connsiteY81" fmla="*/ 239211 h 1161397"/>
              <a:gd name="connsiteX82" fmla="*/ 5846667 w 6884912"/>
              <a:gd name="connsiteY82" fmla="*/ 201786 h 1161397"/>
              <a:gd name="connsiteX83" fmla="*/ 6029542 w 6884912"/>
              <a:gd name="connsiteY83" fmla="*/ 210339 h 1161397"/>
              <a:gd name="connsiteX84" fmla="*/ 6290640 w 6884912"/>
              <a:gd name="connsiteY84" fmla="*/ 167441 h 1161397"/>
              <a:gd name="connsiteX85" fmla="*/ 6380420 w 6884912"/>
              <a:gd name="connsiteY85" fmla="*/ 173195 h 1161397"/>
              <a:gd name="connsiteX86" fmla="*/ 6507891 w 6884912"/>
              <a:gd name="connsiteY86" fmla="*/ 118474 h 1161397"/>
              <a:gd name="connsiteX87" fmla="*/ 6571807 w 6884912"/>
              <a:gd name="connsiteY87" fmla="*/ 98636 h 1161397"/>
              <a:gd name="connsiteX88" fmla="*/ 6671880 w 6884912"/>
              <a:gd name="connsiteY88" fmla="*/ 82931 h 1161397"/>
              <a:gd name="connsiteX89" fmla="*/ 6702266 w 6884912"/>
              <a:gd name="connsiteY89" fmla="*/ 75470 h 1161397"/>
              <a:gd name="connsiteX90" fmla="*/ 6845802 w 6884912"/>
              <a:gd name="connsiteY90" fmla="*/ 24496 h 1161397"/>
              <a:gd name="connsiteX91" fmla="*/ 6884912 w 6884912"/>
              <a:gd name="connsiteY91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55512 w 6884912"/>
              <a:gd name="connsiteY7" fmla="*/ 1036593 h 1161397"/>
              <a:gd name="connsiteX8" fmla="*/ 519354 w 6884912"/>
              <a:gd name="connsiteY8" fmla="*/ 1038706 h 1161397"/>
              <a:gd name="connsiteX9" fmla="*/ 673197 w 6884912"/>
              <a:gd name="connsiteY9" fmla="*/ 1010060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178301 w 6884912"/>
              <a:gd name="connsiteY19" fmla="*/ 698094 h 1161397"/>
              <a:gd name="connsiteX20" fmla="*/ 1188995 w 6884912"/>
              <a:gd name="connsiteY20" fmla="*/ 697048 h 1161397"/>
              <a:gd name="connsiteX21" fmla="*/ 1242716 w 6884912"/>
              <a:gd name="connsiteY21" fmla="*/ 698052 h 1161397"/>
              <a:gd name="connsiteX22" fmla="*/ 1299977 w 6884912"/>
              <a:gd name="connsiteY22" fmla="*/ 639196 h 1161397"/>
              <a:gd name="connsiteX23" fmla="*/ 1326190 w 6884912"/>
              <a:gd name="connsiteY23" fmla="*/ 625955 h 1161397"/>
              <a:gd name="connsiteX24" fmla="*/ 1339600 w 6884912"/>
              <a:gd name="connsiteY24" fmla="*/ 616295 h 1161397"/>
              <a:gd name="connsiteX25" fmla="*/ 1340054 w 6884912"/>
              <a:gd name="connsiteY25" fmla="*/ 614022 h 1161397"/>
              <a:gd name="connsiteX26" fmla="*/ 1391606 w 6884912"/>
              <a:gd name="connsiteY26" fmla="*/ 615229 h 1161397"/>
              <a:gd name="connsiteX27" fmla="*/ 1397565 w 6884912"/>
              <a:gd name="connsiteY27" fmla="*/ 611490 h 1161397"/>
              <a:gd name="connsiteX28" fmla="*/ 1432302 w 6884912"/>
              <a:gd name="connsiteY28" fmla="*/ 617267 h 1161397"/>
              <a:gd name="connsiteX29" fmla="*/ 1449644 w 6884912"/>
              <a:gd name="connsiteY29" fmla="*/ 617591 h 1161397"/>
              <a:gd name="connsiteX30" fmla="*/ 1455793 w 6884912"/>
              <a:gd name="connsiteY30" fmla="*/ 623174 h 1161397"/>
              <a:gd name="connsiteX31" fmla="*/ 1480758 w 6884912"/>
              <a:gd name="connsiteY31" fmla="*/ 620863 h 1161397"/>
              <a:gd name="connsiteX32" fmla="*/ 1483154 w 6884912"/>
              <a:gd name="connsiteY32" fmla="*/ 618527 h 1161397"/>
              <a:gd name="connsiteX33" fmla="*/ 1505495 w 6884912"/>
              <a:gd name="connsiteY33" fmla="*/ 624325 h 1161397"/>
              <a:gd name="connsiteX34" fmla="*/ 1592172 w 6884912"/>
              <a:gd name="connsiteY34" fmla="*/ 629819 h 1161397"/>
              <a:gd name="connsiteX35" fmla="*/ 1731986 w 6884912"/>
              <a:gd name="connsiteY35" fmla="*/ 589682 h 1161397"/>
              <a:gd name="connsiteX36" fmla="*/ 1940326 w 6884912"/>
              <a:gd name="connsiteY36" fmla="*/ 582611 h 1161397"/>
              <a:gd name="connsiteX37" fmla="*/ 2066980 w 6884912"/>
              <a:gd name="connsiteY37" fmla="*/ 550413 h 1161397"/>
              <a:gd name="connsiteX38" fmla="*/ 2352236 w 6884912"/>
              <a:gd name="connsiteY38" fmla="*/ 519602 h 1161397"/>
              <a:gd name="connsiteX39" fmla="*/ 2420791 w 6884912"/>
              <a:gd name="connsiteY39" fmla="*/ 492826 h 1161397"/>
              <a:gd name="connsiteX40" fmla="*/ 2489932 w 6884912"/>
              <a:gd name="connsiteY40" fmla="*/ 507864 h 1161397"/>
              <a:gd name="connsiteX41" fmla="*/ 2512917 w 6884912"/>
              <a:gd name="connsiteY41" fmla="*/ 489127 h 1161397"/>
              <a:gd name="connsiteX42" fmla="*/ 2516783 w 6884912"/>
              <a:gd name="connsiteY42" fmla="*/ 485473 h 1161397"/>
              <a:gd name="connsiteX43" fmla="*/ 2534360 w 6884912"/>
              <a:gd name="connsiteY43" fmla="*/ 480064 h 1161397"/>
              <a:gd name="connsiteX44" fmla="*/ 2536691 w 6884912"/>
              <a:gd name="connsiteY44" fmla="*/ 467018 h 1161397"/>
              <a:gd name="connsiteX45" fmla="*/ 2754324 w 6884912"/>
              <a:gd name="connsiteY45" fmla="*/ 424766 h 1161397"/>
              <a:gd name="connsiteX46" fmla="*/ 2848470 w 6884912"/>
              <a:gd name="connsiteY46" fmla="*/ 405966 h 1161397"/>
              <a:gd name="connsiteX47" fmla="*/ 2881772 w 6884912"/>
              <a:gd name="connsiteY47" fmla="*/ 387260 h 1161397"/>
              <a:gd name="connsiteX48" fmla="*/ 2929932 w 6884912"/>
              <a:gd name="connsiteY48" fmla="*/ 368912 h 1161397"/>
              <a:gd name="connsiteX49" fmla="*/ 3013020 w 6884912"/>
              <a:gd name="connsiteY49" fmla="*/ 327578 h 1161397"/>
              <a:gd name="connsiteX50" fmla="*/ 3127968 w 6884912"/>
              <a:gd name="connsiteY50" fmla="*/ 287613 h 1161397"/>
              <a:gd name="connsiteX51" fmla="*/ 3222191 w 6884912"/>
              <a:gd name="connsiteY51" fmla="*/ 307887 h 1161397"/>
              <a:gd name="connsiteX52" fmla="*/ 3227953 w 6884912"/>
              <a:gd name="connsiteY52" fmla="*/ 297650 h 1161397"/>
              <a:gd name="connsiteX53" fmla="*/ 3287859 w 6884912"/>
              <a:gd name="connsiteY53" fmla="*/ 287558 h 1161397"/>
              <a:gd name="connsiteX54" fmla="*/ 3510042 w 6884912"/>
              <a:gd name="connsiteY54" fmla="*/ 311820 h 1161397"/>
              <a:gd name="connsiteX55" fmla="*/ 3626773 w 6884912"/>
              <a:gd name="connsiteY55" fmla="*/ 290452 h 1161397"/>
              <a:gd name="connsiteX56" fmla="*/ 3666217 w 6884912"/>
              <a:gd name="connsiteY56" fmla="*/ 273255 h 1161397"/>
              <a:gd name="connsiteX57" fmla="*/ 3732427 w 6884912"/>
              <a:gd name="connsiteY57" fmla="*/ 245039 h 1161397"/>
              <a:gd name="connsiteX58" fmla="*/ 3777022 w 6884912"/>
              <a:gd name="connsiteY58" fmla="*/ 200276 h 1161397"/>
              <a:gd name="connsiteX59" fmla="*/ 3791246 w 6884912"/>
              <a:gd name="connsiteY59" fmla="*/ 189996 h 1161397"/>
              <a:gd name="connsiteX60" fmla="*/ 3819864 w 6884912"/>
              <a:gd name="connsiteY60" fmla="*/ 194605 h 1161397"/>
              <a:gd name="connsiteX61" fmla="*/ 3907640 w 6884912"/>
              <a:gd name="connsiteY61" fmla="*/ 207568 h 1161397"/>
              <a:gd name="connsiteX62" fmla="*/ 4013061 w 6884912"/>
              <a:gd name="connsiteY62" fmla="*/ 224874 h 1161397"/>
              <a:gd name="connsiteX63" fmla="*/ 4134285 w 6884912"/>
              <a:gd name="connsiteY63" fmla="*/ 235592 h 1161397"/>
              <a:gd name="connsiteX64" fmla="*/ 4220717 w 6884912"/>
              <a:gd name="connsiteY64" fmla="*/ 192946 h 1161397"/>
              <a:gd name="connsiteX65" fmla="*/ 4228802 w 6884912"/>
              <a:gd name="connsiteY65" fmla="*/ 201468 h 1161397"/>
              <a:gd name="connsiteX66" fmla="*/ 4424852 w 6884912"/>
              <a:gd name="connsiteY66" fmla="*/ 127591 h 1161397"/>
              <a:gd name="connsiteX67" fmla="*/ 4617330 w 6884912"/>
              <a:gd name="connsiteY67" fmla="*/ 111163 h 1161397"/>
              <a:gd name="connsiteX68" fmla="*/ 4730870 w 6884912"/>
              <a:gd name="connsiteY68" fmla="*/ 129432 h 1161397"/>
              <a:gd name="connsiteX69" fmla="*/ 4785037 w 6884912"/>
              <a:gd name="connsiteY69" fmla="*/ 161964 h 1161397"/>
              <a:gd name="connsiteX70" fmla="*/ 4844073 w 6884912"/>
              <a:gd name="connsiteY70" fmla="*/ 161768 h 1161397"/>
              <a:gd name="connsiteX71" fmla="*/ 4856454 w 6884912"/>
              <a:gd name="connsiteY71" fmla="*/ 130488 h 1161397"/>
              <a:gd name="connsiteX72" fmla="*/ 4920038 w 6884912"/>
              <a:gd name="connsiteY72" fmla="*/ 140418 h 1161397"/>
              <a:gd name="connsiteX73" fmla="*/ 5016639 w 6884912"/>
              <a:gd name="connsiteY73" fmla="*/ 158905 h 1161397"/>
              <a:gd name="connsiteX74" fmla="*/ 5072009 w 6884912"/>
              <a:gd name="connsiteY74" fmla="*/ 161502 h 1161397"/>
              <a:gd name="connsiteX75" fmla="*/ 5223626 w 6884912"/>
              <a:gd name="connsiteY75" fmla="*/ 177356 h 1161397"/>
              <a:gd name="connsiteX76" fmla="*/ 5467502 w 6884912"/>
              <a:gd name="connsiteY76" fmla="*/ 250963 h 1161397"/>
              <a:gd name="connsiteX77" fmla="*/ 5592395 w 6884912"/>
              <a:gd name="connsiteY77" fmla="*/ 265434 h 1161397"/>
              <a:gd name="connsiteX78" fmla="*/ 5613532 w 6884912"/>
              <a:gd name="connsiteY78" fmla="*/ 273379 h 1161397"/>
              <a:gd name="connsiteX79" fmla="*/ 5642173 w 6884912"/>
              <a:gd name="connsiteY79" fmla="*/ 266904 h 1161397"/>
              <a:gd name="connsiteX80" fmla="*/ 5756910 w 6884912"/>
              <a:gd name="connsiteY80" fmla="*/ 239211 h 1161397"/>
              <a:gd name="connsiteX81" fmla="*/ 5846667 w 6884912"/>
              <a:gd name="connsiteY81" fmla="*/ 201786 h 1161397"/>
              <a:gd name="connsiteX82" fmla="*/ 6029542 w 6884912"/>
              <a:gd name="connsiteY82" fmla="*/ 210339 h 1161397"/>
              <a:gd name="connsiteX83" fmla="*/ 6290640 w 6884912"/>
              <a:gd name="connsiteY83" fmla="*/ 167441 h 1161397"/>
              <a:gd name="connsiteX84" fmla="*/ 6380420 w 6884912"/>
              <a:gd name="connsiteY84" fmla="*/ 173195 h 1161397"/>
              <a:gd name="connsiteX85" fmla="*/ 6507891 w 6884912"/>
              <a:gd name="connsiteY85" fmla="*/ 118474 h 1161397"/>
              <a:gd name="connsiteX86" fmla="*/ 6571807 w 6884912"/>
              <a:gd name="connsiteY86" fmla="*/ 98636 h 1161397"/>
              <a:gd name="connsiteX87" fmla="*/ 6671880 w 6884912"/>
              <a:gd name="connsiteY87" fmla="*/ 82931 h 1161397"/>
              <a:gd name="connsiteX88" fmla="*/ 6702266 w 6884912"/>
              <a:gd name="connsiteY88" fmla="*/ 75470 h 1161397"/>
              <a:gd name="connsiteX89" fmla="*/ 6845802 w 6884912"/>
              <a:gd name="connsiteY89" fmla="*/ 24496 h 1161397"/>
              <a:gd name="connsiteX90" fmla="*/ 6884912 w 6884912"/>
              <a:gd name="connsiteY90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55512 w 6884912"/>
              <a:gd name="connsiteY7" fmla="*/ 1036593 h 1161397"/>
              <a:gd name="connsiteX8" fmla="*/ 519354 w 6884912"/>
              <a:gd name="connsiteY8" fmla="*/ 1038706 h 1161397"/>
              <a:gd name="connsiteX9" fmla="*/ 673197 w 6884912"/>
              <a:gd name="connsiteY9" fmla="*/ 1010060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188995 w 6884912"/>
              <a:gd name="connsiteY19" fmla="*/ 697048 h 1161397"/>
              <a:gd name="connsiteX20" fmla="*/ 1242716 w 6884912"/>
              <a:gd name="connsiteY20" fmla="*/ 698052 h 1161397"/>
              <a:gd name="connsiteX21" fmla="*/ 1299977 w 6884912"/>
              <a:gd name="connsiteY21" fmla="*/ 639196 h 1161397"/>
              <a:gd name="connsiteX22" fmla="*/ 1326190 w 6884912"/>
              <a:gd name="connsiteY22" fmla="*/ 625955 h 1161397"/>
              <a:gd name="connsiteX23" fmla="*/ 1339600 w 6884912"/>
              <a:gd name="connsiteY23" fmla="*/ 616295 h 1161397"/>
              <a:gd name="connsiteX24" fmla="*/ 1340054 w 6884912"/>
              <a:gd name="connsiteY24" fmla="*/ 614022 h 1161397"/>
              <a:gd name="connsiteX25" fmla="*/ 1391606 w 6884912"/>
              <a:gd name="connsiteY25" fmla="*/ 615229 h 1161397"/>
              <a:gd name="connsiteX26" fmla="*/ 1397565 w 6884912"/>
              <a:gd name="connsiteY26" fmla="*/ 611490 h 1161397"/>
              <a:gd name="connsiteX27" fmla="*/ 1432302 w 6884912"/>
              <a:gd name="connsiteY27" fmla="*/ 617267 h 1161397"/>
              <a:gd name="connsiteX28" fmla="*/ 1449644 w 6884912"/>
              <a:gd name="connsiteY28" fmla="*/ 617591 h 1161397"/>
              <a:gd name="connsiteX29" fmla="*/ 1455793 w 6884912"/>
              <a:gd name="connsiteY29" fmla="*/ 623174 h 1161397"/>
              <a:gd name="connsiteX30" fmla="*/ 1480758 w 6884912"/>
              <a:gd name="connsiteY30" fmla="*/ 620863 h 1161397"/>
              <a:gd name="connsiteX31" fmla="*/ 1483154 w 6884912"/>
              <a:gd name="connsiteY31" fmla="*/ 618527 h 1161397"/>
              <a:gd name="connsiteX32" fmla="*/ 1505495 w 6884912"/>
              <a:gd name="connsiteY32" fmla="*/ 624325 h 1161397"/>
              <a:gd name="connsiteX33" fmla="*/ 1592172 w 6884912"/>
              <a:gd name="connsiteY33" fmla="*/ 629819 h 1161397"/>
              <a:gd name="connsiteX34" fmla="*/ 1731986 w 6884912"/>
              <a:gd name="connsiteY34" fmla="*/ 589682 h 1161397"/>
              <a:gd name="connsiteX35" fmla="*/ 1940326 w 6884912"/>
              <a:gd name="connsiteY35" fmla="*/ 582611 h 1161397"/>
              <a:gd name="connsiteX36" fmla="*/ 2066980 w 6884912"/>
              <a:gd name="connsiteY36" fmla="*/ 550413 h 1161397"/>
              <a:gd name="connsiteX37" fmla="*/ 2352236 w 6884912"/>
              <a:gd name="connsiteY37" fmla="*/ 519602 h 1161397"/>
              <a:gd name="connsiteX38" fmla="*/ 2420791 w 6884912"/>
              <a:gd name="connsiteY38" fmla="*/ 492826 h 1161397"/>
              <a:gd name="connsiteX39" fmla="*/ 2489932 w 6884912"/>
              <a:gd name="connsiteY39" fmla="*/ 507864 h 1161397"/>
              <a:gd name="connsiteX40" fmla="*/ 2512917 w 6884912"/>
              <a:gd name="connsiteY40" fmla="*/ 489127 h 1161397"/>
              <a:gd name="connsiteX41" fmla="*/ 2516783 w 6884912"/>
              <a:gd name="connsiteY41" fmla="*/ 485473 h 1161397"/>
              <a:gd name="connsiteX42" fmla="*/ 2534360 w 6884912"/>
              <a:gd name="connsiteY42" fmla="*/ 480064 h 1161397"/>
              <a:gd name="connsiteX43" fmla="*/ 2536691 w 6884912"/>
              <a:gd name="connsiteY43" fmla="*/ 467018 h 1161397"/>
              <a:gd name="connsiteX44" fmla="*/ 2754324 w 6884912"/>
              <a:gd name="connsiteY44" fmla="*/ 424766 h 1161397"/>
              <a:gd name="connsiteX45" fmla="*/ 2848470 w 6884912"/>
              <a:gd name="connsiteY45" fmla="*/ 405966 h 1161397"/>
              <a:gd name="connsiteX46" fmla="*/ 2881772 w 6884912"/>
              <a:gd name="connsiteY46" fmla="*/ 387260 h 1161397"/>
              <a:gd name="connsiteX47" fmla="*/ 2929932 w 6884912"/>
              <a:gd name="connsiteY47" fmla="*/ 368912 h 1161397"/>
              <a:gd name="connsiteX48" fmla="*/ 3013020 w 6884912"/>
              <a:gd name="connsiteY48" fmla="*/ 327578 h 1161397"/>
              <a:gd name="connsiteX49" fmla="*/ 3127968 w 6884912"/>
              <a:gd name="connsiteY49" fmla="*/ 287613 h 1161397"/>
              <a:gd name="connsiteX50" fmla="*/ 3222191 w 6884912"/>
              <a:gd name="connsiteY50" fmla="*/ 307887 h 1161397"/>
              <a:gd name="connsiteX51" fmla="*/ 3227953 w 6884912"/>
              <a:gd name="connsiteY51" fmla="*/ 297650 h 1161397"/>
              <a:gd name="connsiteX52" fmla="*/ 3287859 w 6884912"/>
              <a:gd name="connsiteY52" fmla="*/ 287558 h 1161397"/>
              <a:gd name="connsiteX53" fmla="*/ 3510042 w 6884912"/>
              <a:gd name="connsiteY53" fmla="*/ 311820 h 1161397"/>
              <a:gd name="connsiteX54" fmla="*/ 3626773 w 6884912"/>
              <a:gd name="connsiteY54" fmla="*/ 290452 h 1161397"/>
              <a:gd name="connsiteX55" fmla="*/ 3666217 w 6884912"/>
              <a:gd name="connsiteY55" fmla="*/ 273255 h 1161397"/>
              <a:gd name="connsiteX56" fmla="*/ 3732427 w 6884912"/>
              <a:gd name="connsiteY56" fmla="*/ 245039 h 1161397"/>
              <a:gd name="connsiteX57" fmla="*/ 3777022 w 6884912"/>
              <a:gd name="connsiteY57" fmla="*/ 200276 h 1161397"/>
              <a:gd name="connsiteX58" fmla="*/ 3791246 w 6884912"/>
              <a:gd name="connsiteY58" fmla="*/ 189996 h 1161397"/>
              <a:gd name="connsiteX59" fmla="*/ 3819864 w 6884912"/>
              <a:gd name="connsiteY59" fmla="*/ 194605 h 1161397"/>
              <a:gd name="connsiteX60" fmla="*/ 3907640 w 6884912"/>
              <a:gd name="connsiteY60" fmla="*/ 207568 h 1161397"/>
              <a:gd name="connsiteX61" fmla="*/ 4013061 w 6884912"/>
              <a:gd name="connsiteY61" fmla="*/ 224874 h 1161397"/>
              <a:gd name="connsiteX62" fmla="*/ 4134285 w 6884912"/>
              <a:gd name="connsiteY62" fmla="*/ 235592 h 1161397"/>
              <a:gd name="connsiteX63" fmla="*/ 4220717 w 6884912"/>
              <a:gd name="connsiteY63" fmla="*/ 192946 h 1161397"/>
              <a:gd name="connsiteX64" fmla="*/ 4228802 w 6884912"/>
              <a:gd name="connsiteY64" fmla="*/ 201468 h 1161397"/>
              <a:gd name="connsiteX65" fmla="*/ 4424852 w 6884912"/>
              <a:gd name="connsiteY65" fmla="*/ 127591 h 1161397"/>
              <a:gd name="connsiteX66" fmla="*/ 4617330 w 6884912"/>
              <a:gd name="connsiteY66" fmla="*/ 111163 h 1161397"/>
              <a:gd name="connsiteX67" fmla="*/ 4730870 w 6884912"/>
              <a:gd name="connsiteY67" fmla="*/ 129432 h 1161397"/>
              <a:gd name="connsiteX68" fmla="*/ 4785037 w 6884912"/>
              <a:gd name="connsiteY68" fmla="*/ 161964 h 1161397"/>
              <a:gd name="connsiteX69" fmla="*/ 4844073 w 6884912"/>
              <a:gd name="connsiteY69" fmla="*/ 161768 h 1161397"/>
              <a:gd name="connsiteX70" fmla="*/ 4856454 w 6884912"/>
              <a:gd name="connsiteY70" fmla="*/ 130488 h 1161397"/>
              <a:gd name="connsiteX71" fmla="*/ 4920038 w 6884912"/>
              <a:gd name="connsiteY71" fmla="*/ 140418 h 1161397"/>
              <a:gd name="connsiteX72" fmla="*/ 5016639 w 6884912"/>
              <a:gd name="connsiteY72" fmla="*/ 158905 h 1161397"/>
              <a:gd name="connsiteX73" fmla="*/ 5072009 w 6884912"/>
              <a:gd name="connsiteY73" fmla="*/ 161502 h 1161397"/>
              <a:gd name="connsiteX74" fmla="*/ 5223626 w 6884912"/>
              <a:gd name="connsiteY74" fmla="*/ 177356 h 1161397"/>
              <a:gd name="connsiteX75" fmla="*/ 5467502 w 6884912"/>
              <a:gd name="connsiteY75" fmla="*/ 250963 h 1161397"/>
              <a:gd name="connsiteX76" fmla="*/ 5592395 w 6884912"/>
              <a:gd name="connsiteY76" fmla="*/ 265434 h 1161397"/>
              <a:gd name="connsiteX77" fmla="*/ 5613532 w 6884912"/>
              <a:gd name="connsiteY77" fmla="*/ 273379 h 1161397"/>
              <a:gd name="connsiteX78" fmla="*/ 5642173 w 6884912"/>
              <a:gd name="connsiteY78" fmla="*/ 266904 h 1161397"/>
              <a:gd name="connsiteX79" fmla="*/ 5756910 w 6884912"/>
              <a:gd name="connsiteY79" fmla="*/ 239211 h 1161397"/>
              <a:gd name="connsiteX80" fmla="*/ 5846667 w 6884912"/>
              <a:gd name="connsiteY80" fmla="*/ 201786 h 1161397"/>
              <a:gd name="connsiteX81" fmla="*/ 6029542 w 6884912"/>
              <a:gd name="connsiteY81" fmla="*/ 210339 h 1161397"/>
              <a:gd name="connsiteX82" fmla="*/ 6290640 w 6884912"/>
              <a:gd name="connsiteY82" fmla="*/ 167441 h 1161397"/>
              <a:gd name="connsiteX83" fmla="*/ 6380420 w 6884912"/>
              <a:gd name="connsiteY83" fmla="*/ 173195 h 1161397"/>
              <a:gd name="connsiteX84" fmla="*/ 6507891 w 6884912"/>
              <a:gd name="connsiteY84" fmla="*/ 118474 h 1161397"/>
              <a:gd name="connsiteX85" fmla="*/ 6571807 w 6884912"/>
              <a:gd name="connsiteY85" fmla="*/ 98636 h 1161397"/>
              <a:gd name="connsiteX86" fmla="*/ 6671880 w 6884912"/>
              <a:gd name="connsiteY86" fmla="*/ 82931 h 1161397"/>
              <a:gd name="connsiteX87" fmla="*/ 6702266 w 6884912"/>
              <a:gd name="connsiteY87" fmla="*/ 75470 h 1161397"/>
              <a:gd name="connsiteX88" fmla="*/ 6845802 w 6884912"/>
              <a:gd name="connsiteY88" fmla="*/ 24496 h 1161397"/>
              <a:gd name="connsiteX89" fmla="*/ 6884912 w 6884912"/>
              <a:gd name="connsiteY89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55512 w 6884912"/>
              <a:gd name="connsiteY7" fmla="*/ 1036593 h 1161397"/>
              <a:gd name="connsiteX8" fmla="*/ 519354 w 6884912"/>
              <a:gd name="connsiteY8" fmla="*/ 1038706 h 1161397"/>
              <a:gd name="connsiteX9" fmla="*/ 673197 w 6884912"/>
              <a:gd name="connsiteY9" fmla="*/ 1010060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188995 w 6884912"/>
              <a:gd name="connsiteY19" fmla="*/ 697048 h 1161397"/>
              <a:gd name="connsiteX20" fmla="*/ 1299977 w 6884912"/>
              <a:gd name="connsiteY20" fmla="*/ 639196 h 1161397"/>
              <a:gd name="connsiteX21" fmla="*/ 1326190 w 6884912"/>
              <a:gd name="connsiteY21" fmla="*/ 625955 h 1161397"/>
              <a:gd name="connsiteX22" fmla="*/ 1339600 w 6884912"/>
              <a:gd name="connsiteY22" fmla="*/ 616295 h 1161397"/>
              <a:gd name="connsiteX23" fmla="*/ 1340054 w 6884912"/>
              <a:gd name="connsiteY23" fmla="*/ 614022 h 1161397"/>
              <a:gd name="connsiteX24" fmla="*/ 1391606 w 6884912"/>
              <a:gd name="connsiteY24" fmla="*/ 615229 h 1161397"/>
              <a:gd name="connsiteX25" fmla="*/ 1397565 w 6884912"/>
              <a:gd name="connsiteY25" fmla="*/ 611490 h 1161397"/>
              <a:gd name="connsiteX26" fmla="*/ 1432302 w 6884912"/>
              <a:gd name="connsiteY26" fmla="*/ 617267 h 1161397"/>
              <a:gd name="connsiteX27" fmla="*/ 1449644 w 6884912"/>
              <a:gd name="connsiteY27" fmla="*/ 617591 h 1161397"/>
              <a:gd name="connsiteX28" fmla="*/ 1455793 w 6884912"/>
              <a:gd name="connsiteY28" fmla="*/ 623174 h 1161397"/>
              <a:gd name="connsiteX29" fmla="*/ 1480758 w 6884912"/>
              <a:gd name="connsiteY29" fmla="*/ 620863 h 1161397"/>
              <a:gd name="connsiteX30" fmla="*/ 1483154 w 6884912"/>
              <a:gd name="connsiteY30" fmla="*/ 618527 h 1161397"/>
              <a:gd name="connsiteX31" fmla="*/ 1505495 w 6884912"/>
              <a:gd name="connsiteY31" fmla="*/ 624325 h 1161397"/>
              <a:gd name="connsiteX32" fmla="*/ 1592172 w 6884912"/>
              <a:gd name="connsiteY32" fmla="*/ 629819 h 1161397"/>
              <a:gd name="connsiteX33" fmla="*/ 1731986 w 6884912"/>
              <a:gd name="connsiteY33" fmla="*/ 589682 h 1161397"/>
              <a:gd name="connsiteX34" fmla="*/ 1940326 w 6884912"/>
              <a:gd name="connsiteY34" fmla="*/ 582611 h 1161397"/>
              <a:gd name="connsiteX35" fmla="*/ 2066980 w 6884912"/>
              <a:gd name="connsiteY35" fmla="*/ 550413 h 1161397"/>
              <a:gd name="connsiteX36" fmla="*/ 2352236 w 6884912"/>
              <a:gd name="connsiteY36" fmla="*/ 519602 h 1161397"/>
              <a:gd name="connsiteX37" fmla="*/ 2420791 w 6884912"/>
              <a:gd name="connsiteY37" fmla="*/ 492826 h 1161397"/>
              <a:gd name="connsiteX38" fmla="*/ 2489932 w 6884912"/>
              <a:gd name="connsiteY38" fmla="*/ 507864 h 1161397"/>
              <a:gd name="connsiteX39" fmla="*/ 2512917 w 6884912"/>
              <a:gd name="connsiteY39" fmla="*/ 489127 h 1161397"/>
              <a:gd name="connsiteX40" fmla="*/ 2516783 w 6884912"/>
              <a:gd name="connsiteY40" fmla="*/ 485473 h 1161397"/>
              <a:gd name="connsiteX41" fmla="*/ 2534360 w 6884912"/>
              <a:gd name="connsiteY41" fmla="*/ 480064 h 1161397"/>
              <a:gd name="connsiteX42" fmla="*/ 2536691 w 6884912"/>
              <a:gd name="connsiteY42" fmla="*/ 467018 h 1161397"/>
              <a:gd name="connsiteX43" fmla="*/ 2754324 w 6884912"/>
              <a:gd name="connsiteY43" fmla="*/ 424766 h 1161397"/>
              <a:gd name="connsiteX44" fmla="*/ 2848470 w 6884912"/>
              <a:gd name="connsiteY44" fmla="*/ 405966 h 1161397"/>
              <a:gd name="connsiteX45" fmla="*/ 2881772 w 6884912"/>
              <a:gd name="connsiteY45" fmla="*/ 387260 h 1161397"/>
              <a:gd name="connsiteX46" fmla="*/ 2929932 w 6884912"/>
              <a:gd name="connsiteY46" fmla="*/ 368912 h 1161397"/>
              <a:gd name="connsiteX47" fmla="*/ 3013020 w 6884912"/>
              <a:gd name="connsiteY47" fmla="*/ 327578 h 1161397"/>
              <a:gd name="connsiteX48" fmla="*/ 3127968 w 6884912"/>
              <a:gd name="connsiteY48" fmla="*/ 287613 h 1161397"/>
              <a:gd name="connsiteX49" fmla="*/ 3222191 w 6884912"/>
              <a:gd name="connsiteY49" fmla="*/ 307887 h 1161397"/>
              <a:gd name="connsiteX50" fmla="*/ 3227953 w 6884912"/>
              <a:gd name="connsiteY50" fmla="*/ 297650 h 1161397"/>
              <a:gd name="connsiteX51" fmla="*/ 3287859 w 6884912"/>
              <a:gd name="connsiteY51" fmla="*/ 287558 h 1161397"/>
              <a:gd name="connsiteX52" fmla="*/ 3510042 w 6884912"/>
              <a:gd name="connsiteY52" fmla="*/ 311820 h 1161397"/>
              <a:gd name="connsiteX53" fmla="*/ 3626773 w 6884912"/>
              <a:gd name="connsiteY53" fmla="*/ 290452 h 1161397"/>
              <a:gd name="connsiteX54" fmla="*/ 3666217 w 6884912"/>
              <a:gd name="connsiteY54" fmla="*/ 273255 h 1161397"/>
              <a:gd name="connsiteX55" fmla="*/ 3732427 w 6884912"/>
              <a:gd name="connsiteY55" fmla="*/ 245039 h 1161397"/>
              <a:gd name="connsiteX56" fmla="*/ 3777022 w 6884912"/>
              <a:gd name="connsiteY56" fmla="*/ 200276 h 1161397"/>
              <a:gd name="connsiteX57" fmla="*/ 3791246 w 6884912"/>
              <a:gd name="connsiteY57" fmla="*/ 189996 h 1161397"/>
              <a:gd name="connsiteX58" fmla="*/ 3819864 w 6884912"/>
              <a:gd name="connsiteY58" fmla="*/ 194605 h 1161397"/>
              <a:gd name="connsiteX59" fmla="*/ 3907640 w 6884912"/>
              <a:gd name="connsiteY59" fmla="*/ 207568 h 1161397"/>
              <a:gd name="connsiteX60" fmla="*/ 4013061 w 6884912"/>
              <a:gd name="connsiteY60" fmla="*/ 224874 h 1161397"/>
              <a:gd name="connsiteX61" fmla="*/ 4134285 w 6884912"/>
              <a:gd name="connsiteY61" fmla="*/ 235592 h 1161397"/>
              <a:gd name="connsiteX62" fmla="*/ 4220717 w 6884912"/>
              <a:gd name="connsiteY62" fmla="*/ 192946 h 1161397"/>
              <a:gd name="connsiteX63" fmla="*/ 4228802 w 6884912"/>
              <a:gd name="connsiteY63" fmla="*/ 201468 h 1161397"/>
              <a:gd name="connsiteX64" fmla="*/ 4424852 w 6884912"/>
              <a:gd name="connsiteY64" fmla="*/ 127591 h 1161397"/>
              <a:gd name="connsiteX65" fmla="*/ 4617330 w 6884912"/>
              <a:gd name="connsiteY65" fmla="*/ 111163 h 1161397"/>
              <a:gd name="connsiteX66" fmla="*/ 4730870 w 6884912"/>
              <a:gd name="connsiteY66" fmla="*/ 129432 h 1161397"/>
              <a:gd name="connsiteX67" fmla="*/ 4785037 w 6884912"/>
              <a:gd name="connsiteY67" fmla="*/ 161964 h 1161397"/>
              <a:gd name="connsiteX68" fmla="*/ 4844073 w 6884912"/>
              <a:gd name="connsiteY68" fmla="*/ 161768 h 1161397"/>
              <a:gd name="connsiteX69" fmla="*/ 4856454 w 6884912"/>
              <a:gd name="connsiteY69" fmla="*/ 130488 h 1161397"/>
              <a:gd name="connsiteX70" fmla="*/ 4920038 w 6884912"/>
              <a:gd name="connsiteY70" fmla="*/ 140418 h 1161397"/>
              <a:gd name="connsiteX71" fmla="*/ 5016639 w 6884912"/>
              <a:gd name="connsiteY71" fmla="*/ 158905 h 1161397"/>
              <a:gd name="connsiteX72" fmla="*/ 5072009 w 6884912"/>
              <a:gd name="connsiteY72" fmla="*/ 161502 h 1161397"/>
              <a:gd name="connsiteX73" fmla="*/ 5223626 w 6884912"/>
              <a:gd name="connsiteY73" fmla="*/ 177356 h 1161397"/>
              <a:gd name="connsiteX74" fmla="*/ 5467502 w 6884912"/>
              <a:gd name="connsiteY74" fmla="*/ 250963 h 1161397"/>
              <a:gd name="connsiteX75" fmla="*/ 5592395 w 6884912"/>
              <a:gd name="connsiteY75" fmla="*/ 265434 h 1161397"/>
              <a:gd name="connsiteX76" fmla="*/ 5613532 w 6884912"/>
              <a:gd name="connsiteY76" fmla="*/ 273379 h 1161397"/>
              <a:gd name="connsiteX77" fmla="*/ 5642173 w 6884912"/>
              <a:gd name="connsiteY77" fmla="*/ 266904 h 1161397"/>
              <a:gd name="connsiteX78" fmla="*/ 5756910 w 6884912"/>
              <a:gd name="connsiteY78" fmla="*/ 239211 h 1161397"/>
              <a:gd name="connsiteX79" fmla="*/ 5846667 w 6884912"/>
              <a:gd name="connsiteY79" fmla="*/ 201786 h 1161397"/>
              <a:gd name="connsiteX80" fmla="*/ 6029542 w 6884912"/>
              <a:gd name="connsiteY80" fmla="*/ 210339 h 1161397"/>
              <a:gd name="connsiteX81" fmla="*/ 6290640 w 6884912"/>
              <a:gd name="connsiteY81" fmla="*/ 167441 h 1161397"/>
              <a:gd name="connsiteX82" fmla="*/ 6380420 w 6884912"/>
              <a:gd name="connsiteY82" fmla="*/ 173195 h 1161397"/>
              <a:gd name="connsiteX83" fmla="*/ 6507891 w 6884912"/>
              <a:gd name="connsiteY83" fmla="*/ 118474 h 1161397"/>
              <a:gd name="connsiteX84" fmla="*/ 6571807 w 6884912"/>
              <a:gd name="connsiteY84" fmla="*/ 98636 h 1161397"/>
              <a:gd name="connsiteX85" fmla="*/ 6671880 w 6884912"/>
              <a:gd name="connsiteY85" fmla="*/ 82931 h 1161397"/>
              <a:gd name="connsiteX86" fmla="*/ 6702266 w 6884912"/>
              <a:gd name="connsiteY86" fmla="*/ 75470 h 1161397"/>
              <a:gd name="connsiteX87" fmla="*/ 6845802 w 6884912"/>
              <a:gd name="connsiteY87" fmla="*/ 24496 h 1161397"/>
              <a:gd name="connsiteX88" fmla="*/ 6884912 w 6884912"/>
              <a:gd name="connsiteY88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55512 w 6884912"/>
              <a:gd name="connsiteY7" fmla="*/ 1036593 h 1161397"/>
              <a:gd name="connsiteX8" fmla="*/ 519354 w 6884912"/>
              <a:gd name="connsiteY8" fmla="*/ 1038706 h 1161397"/>
              <a:gd name="connsiteX9" fmla="*/ 673197 w 6884912"/>
              <a:gd name="connsiteY9" fmla="*/ 1010060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188995 w 6884912"/>
              <a:gd name="connsiteY19" fmla="*/ 697048 h 1161397"/>
              <a:gd name="connsiteX20" fmla="*/ 1299977 w 6884912"/>
              <a:gd name="connsiteY20" fmla="*/ 639196 h 1161397"/>
              <a:gd name="connsiteX21" fmla="*/ 1326190 w 6884912"/>
              <a:gd name="connsiteY21" fmla="*/ 625955 h 1161397"/>
              <a:gd name="connsiteX22" fmla="*/ 1339600 w 6884912"/>
              <a:gd name="connsiteY22" fmla="*/ 616295 h 1161397"/>
              <a:gd name="connsiteX23" fmla="*/ 1391606 w 6884912"/>
              <a:gd name="connsiteY23" fmla="*/ 615229 h 1161397"/>
              <a:gd name="connsiteX24" fmla="*/ 1397565 w 6884912"/>
              <a:gd name="connsiteY24" fmla="*/ 611490 h 1161397"/>
              <a:gd name="connsiteX25" fmla="*/ 1432302 w 6884912"/>
              <a:gd name="connsiteY25" fmla="*/ 617267 h 1161397"/>
              <a:gd name="connsiteX26" fmla="*/ 1449644 w 6884912"/>
              <a:gd name="connsiteY26" fmla="*/ 617591 h 1161397"/>
              <a:gd name="connsiteX27" fmla="*/ 1455793 w 6884912"/>
              <a:gd name="connsiteY27" fmla="*/ 623174 h 1161397"/>
              <a:gd name="connsiteX28" fmla="*/ 1480758 w 6884912"/>
              <a:gd name="connsiteY28" fmla="*/ 620863 h 1161397"/>
              <a:gd name="connsiteX29" fmla="*/ 1483154 w 6884912"/>
              <a:gd name="connsiteY29" fmla="*/ 618527 h 1161397"/>
              <a:gd name="connsiteX30" fmla="*/ 1505495 w 6884912"/>
              <a:gd name="connsiteY30" fmla="*/ 624325 h 1161397"/>
              <a:gd name="connsiteX31" fmla="*/ 1592172 w 6884912"/>
              <a:gd name="connsiteY31" fmla="*/ 629819 h 1161397"/>
              <a:gd name="connsiteX32" fmla="*/ 1731986 w 6884912"/>
              <a:gd name="connsiteY32" fmla="*/ 589682 h 1161397"/>
              <a:gd name="connsiteX33" fmla="*/ 1940326 w 6884912"/>
              <a:gd name="connsiteY33" fmla="*/ 582611 h 1161397"/>
              <a:gd name="connsiteX34" fmla="*/ 2066980 w 6884912"/>
              <a:gd name="connsiteY34" fmla="*/ 550413 h 1161397"/>
              <a:gd name="connsiteX35" fmla="*/ 2352236 w 6884912"/>
              <a:gd name="connsiteY35" fmla="*/ 519602 h 1161397"/>
              <a:gd name="connsiteX36" fmla="*/ 2420791 w 6884912"/>
              <a:gd name="connsiteY36" fmla="*/ 492826 h 1161397"/>
              <a:gd name="connsiteX37" fmla="*/ 2489932 w 6884912"/>
              <a:gd name="connsiteY37" fmla="*/ 507864 h 1161397"/>
              <a:gd name="connsiteX38" fmla="*/ 2512917 w 6884912"/>
              <a:gd name="connsiteY38" fmla="*/ 489127 h 1161397"/>
              <a:gd name="connsiteX39" fmla="*/ 2516783 w 6884912"/>
              <a:gd name="connsiteY39" fmla="*/ 485473 h 1161397"/>
              <a:gd name="connsiteX40" fmla="*/ 2534360 w 6884912"/>
              <a:gd name="connsiteY40" fmla="*/ 480064 h 1161397"/>
              <a:gd name="connsiteX41" fmla="*/ 2536691 w 6884912"/>
              <a:gd name="connsiteY41" fmla="*/ 467018 h 1161397"/>
              <a:gd name="connsiteX42" fmla="*/ 2754324 w 6884912"/>
              <a:gd name="connsiteY42" fmla="*/ 424766 h 1161397"/>
              <a:gd name="connsiteX43" fmla="*/ 2848470 w 6884912"/>
              <a:gd name="connsiteY43" fmla="*/ 405966 h 1161397"/>
              <a:gd name="connsiteX44" fmla="*/ 2881772 w 6884912"/>
              <a:gd name="connsiteY44" fmla="*/ 387260 h 1161397"/>
              <a:gd name="connsiteX45" fmla="*/ 2929932 w 6884912"/>
              <a:gd name="connsiteY45" fmla="*/ 368912 h 1161397"/>
              <a:gd name="connsiteX46" fmla="*/ 3013020 w 6884912"/>
              <a:gd name="connsiteY46" fmla="*/ 327578 h 1161397"/>
              <a:gd name="connsiteX47" fmla="*/ 3127968 w 6884912"/>
              <a:gd name="connsiteY47" fmla="*/ 287613 h 1161397"/>
              <a:gd name="connsiteX48" fmla="*/ 3222191 w 6884912"/>
              <a:gd name="connsiteY48" fmla="*/ 307887 h 1161397"/>
              <a:gd name="connsiteX49" fmla="*/ 3227953 w 6884912"/>
              <a:gd name="connsiteY49" fmla="*/ 297650 h 1161397"/>
              <a:gd name="connsiteX50" fmla="*/ 3287859 w 6884912"/>
              <a:gd name="connsiteY50" fmla="*/ 287558 h 1161397"/>
              <a:gd name="connsiteX51" fmla="*/ 3510042 w 6884912"/>
              <a:gd name="connsiteY51" fmla="*/ 311820 h 1161397"/>
              <a:gd name="connsiteX52" fmla="*/ 3626773 w 6884912"/>
              <a:gd name="connsiteY52" fmla="*/ 290452 h 1161397"/>
              <a:gd name="connsiteX53" fmla="*/ 3666217 w 6884912"/>
              <a:gd name="connsiteY53" fmla="*/ 273255 h 1161397"/>
              <a:gd name="connsiteX54" fmla="*/ 3732427 w 6884912"/>
              <a:gd name="connsiteY54" fmla="*/ 245039 h 1161397"/>
              <a:gd name="connsiteX55" fmla="*/ 3777022 w 6884912"/>
              <a:gd name="connsiteY55" fmla="*/ 200276 h 1161397"/>
              <a:gd name="connsiteX56" fmla="*/ 3791246 w 6884912"/>
              <a:gd name="connsiteY56" fmla="*/ 189996 h 1161397"/>
              <a:gd name="connsiteX57" fmla="*/ 3819864 w 6884912"/>
              <a:gd name="connsiteY57" fmla="*/ 194605 h 1161397"/>
              <a:gd name="connsiteX58" fmla="*/ 3907640 w 6884912"/>
              <a:gd name="connsiteY58" fmla="*/ 207568 h 1161397"/>
              <a:gd name="connsiteX59" fmla="*/ 4013061 w 6884912"/>
              <a:gd name="connsiteY59" fmla="*/ 224874 h 1161397"/>
              <a:gd name="connsiteX60" fmla="*/ 4134285 w 6884912"/>
              <a:gd name="connsiteY60" fmla="*/ 235592 h 1161397"/>
              <a:gd name="connsiteX61" fmla="*/ 4220717 w 6884912"/>
              <a:gd name="connsiteY61" fmla="*/ 192946 h 1161397"/>
              <a:gd name="connsiteX62" fmla="*/ 4228802 w 6884912"/>
              <a:gd name="connsiteY62" fmla="*/ 201468 h 1161397"/>
              <a:gd name="connsiteX63" fmla="*/ 4424852 w 6884912"/>
              <a:gd name="connsiteY63" fmla="*/ 127591 h 1161397"/>
              <a:gd name="connsiteX64" fmla="*/ 4617330 w 6884912"/>
              <a:gd name="connsiteY64" fmla="*/ 111163 h 1161397"/>
              <a:gd name="connsiteX65" fmla="*/ 4730870 w 6884912"/>
              <a:gd name="connsiteY65" fmla="*/ 129432 h 1161397"/>
              <a:gd name="connsiteX66" fmla="*/ 4785037 w 6884912"/>
              <a:gd name="connsiteY66" fmla="*/ 161964 h 1161397"/>
              <a:gd name="connsiteX67" fmla="*/ 4844073 w 6884912"/>
              <a:gd name="connsiteY67" fmla="*/ 161768 h 1161397"/>
              <a:gd name="connsiteX68" fmla="*/ 4856454 w 6884912"/>
              <a:gd name="connsiteY68" fmla="*/ 130488 h 1161397"/>
              <a:gd name="connsiteX69" fmla="*/ 4920038 w 6884912"/>
              <a:gd name="connsiteY69" fmla="*/ 140418 h 1161397"/>
              <a:gd name="connsiteX70" fmla="*/ 5016639 w 6884912"/>
              <a:gd name="connsiteY70" fmla="*/ 158905 h 1161397"/>
              <a:gd name="connsiteX71" fmla="*/ 5072009 w 6884912"/>
              <a:gd name="connsiteY71" fmla="*/ 161502 h 1161397"/>
              <a:gd name="connsiteX72" fmla="*/ 5223626 w 6884912"/>
              <a:gd name="connsiteY72" fmla="*/ 177356 h 1161397"/>
              <a:gd name="connsiteX73" fmla="*/ 5467502 w 6884912"/>
              <a:gd name="connsiteY73" fmla="*/ 250963 h 1161397"/>
              <a:gd name="connsiteX74" fmla="*/ 5592395 w 6884912"/>
              <a:gd name="connsiteY74" fmla="*/ 265434 h 1161397"/>
              <a:gd name="connsiteX75" fmla="*/ 5613532 w 6884912"/>
              <a:gd name="connsiteY75" fmla="*/ 273379 h 1161397"/>
              <a:gd name="connsiteX76" fmla="*/ 5642173 w 6884912"/>
              <a:gd name="connsiteY76" fmla="*/ 266904 h 1161397"/>
              <a:gd name="connsiteX77" fmla="*/ 5756910 w 6884912"/>
              <a:gd name="connsiteY77" fmla="*/ 239211 h 1161397"/>
              <a:gd name="connsiteX78" fmla="*/ 5846667 w 6884912"/>
              <a:gd name="connsiteY78" fmla="*/ 201786 h 1161397"/>
              <a:gd name="connsiteX79" fmla="*/ 6029542 w 6884912"/>
              <a:gd name="connsiteY79" fmla="*/ 210339 h 1161397"/>
              <a:gd name="connsiteX80" fmla="*/ 6290640 w 6884912"/>
              <a:gd name="connsiteY80" fmla="*/ 167441 h 1161397"/>
              <a:gd name="connsiteX81" fmla="*/ 6380420 w 6884912"/>
              <a:gd name="connsiteY81" fmla="*/ 173195 h 1161397"/>
              <a:gd name="connsiteX82" fmla="*/ 6507891 w 6884912"/>
              <a:gd name="connsiteY82" fmla="*/ 118474 h 1161397"/>
              <a:gd name="connsiteX83" fmla="*/ 6571807 w 6884912"/>
              <a:gd name="connsiteY83" fmla="*/ 98636 h 1161397"/>
              <a:gd name="connsiteX84" fmla="*/ 6671880 w 6884912"/>
              <a:gd name="connsiteY84" fmla="*/ 82931 h 1161397"/>
              <a:gd name="connsiteX85" fmla="*/ 6702266 w 6884912"/>
              <a:gd name="connsiteY85" fmla="*/ 75470 h 1161397"/>
              <a:gd name="connsiteX86" fmla="*/ 6845802 w 6884912"/>
              <a:gd name="connsiteY86" fmla="*/ 24496 h 1161397"/>
              <a:gd name="connsiteX87" fmla="*/ 6884912 w 6884912"/>
              <a:gd name="connsiteY87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55512 w 6884912"/>
              <a:gd name="connsiteY7" fmla="*/ 1036593 h 1161397"/>
              <a:gd name="connsiteX8" fmla="*/ 519354 w 6884912"/>
              <a:gd name="connsiteY8" fmla="*/ 1038706 h 1161397"/>
              <a:gd name="connsiteX9" fmla="*/ 673197 w 6884912"/>
              <a:gd name="connsiteY9" fmla="*/ 1010060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299977 w 6884912"/>
              <a:gd name="connsiteY19" fmla="*/ 639196 h 1161397"/>
              <a:gd name="connsiteX20" fmla="*/ 1326190 w 6884912"/>
              <a:gd name="connsiteY20" fmla="*/ 625955 h 1161397"/>
              <a:gd name="connsiteX21" fmla="*/ 1339600 w 6884912"/>
              <a:gd name="connsiteY21" fmla="*/ 616295 h 1161397"/>
              <a:gd name="connsiteX22" fmla="*/ 1391606 w 6884912"/>
              <a:gd name="connsiteY22" fmla="*/ 615229 h 1161397"/>
              <a:gd name="connsiteX23" fmla="*/ 1397565 w 6884912"/>
              <a:gd name="connsiteY23" fmla="*/ 611490 h 1161397"/>
              <a:gd name="connsiteX24" fmla="*/ 1432302 w 6884912"/>
              <a:gd name="connsiteY24" fmla="*/ 617267 h 1161397"/>
              <a:gd name="connsiteX25" fmla="*/ 1449644 w 6884912"/>
              <a:gd name="connsiteY25" fmla="*/ 617591 h 1161397"/>
              <a:gd name="connsiteX26" fmla="*/ 1455793 w 6884912"/>
              <a:gd name="connsiteY26" fmla="*/ 623174 h 1161397"/>
              <a:gd name="connsiteX27" fmla="*/ 1480758 w 6884912"/>
              <a:gd name="connsiteY27" fmla="*/ 620863 h 1161397"/>
              <a:gd name="connsiteX28" fmla="*/ 1483154 w 6884912"/>
              <a:gd name="connsiteY28" fmla="*/ 618527 h 1161397"/>
              <a:gd name="connsiteX29" fmla="*/ 1505495 w 6884912"/>
              <a:gd name="connsiteY29" fmla="*/ 624325 h 1161397"/>
              <a:gd name="connsiteX30" fmla="*/ 1592172 w 6884912"/>
              <a:gd name="connsiteY30" fmla="*/ 629819 h 1161397"/>
              <a:gd name="connsiteX31" fmla="*/ 1731986 w 6884912"/>
              <a:gd name="connsiteY31" fmla="*/ 589682 h 1161397"/>
              <a:gd name="connsiteX32" fmla="*/ 1940326 w 6884912"/>
              <a:gd name="connsiteY32" fmla="*/ 582611 h 1161397"/>
              <a:gd name="connsiteX33" fmla="*/ 2066980 w 6884912"/>
              <a:gd name="connsiteY33" fmla="*/ 550413 h 1161397"/>
              <a:gd name="connsiteX34" fmla="*/ 2352236 w 6884912"/>
              <a:gd name="connsiteY34" fmla="*/ 519602 h 1161397"/>
              <a:gd name="connsiteX35" fmla="*/ 2420791 w 6884912"/>
              <a:gd name="connsiteY35" fmla="*/ 492826 h 1161397"/>
              <a:gd name="connsiteX36" fmla="*/ 2489932 w 6884912"/>
              <a:gd name="connsiteY36" fmla="*/ 507864 h 1161397"/>
              <a:gd name="connsiteX37" fmla="*/ 2512917 w 6884912"/>
              <a:gd name="connsiteY37" fmla="*/ 489127 h 1161397"/>
              <a:gd name="connsiteX38" fmla="*/ 2516783 w 6884912"/>
              <a:gd name="connsiteY38" fmla="*/ 485473 h 1161397"/>
              <a:gd name="connsiteX39" fmla="*/ 2534360 w 6884912"/>
              <a:gd name="connsiteY39" fmla="*/ 480064 h 1161397"/>
              <a:gd name="connsiteX40" fmla="*/ 2536691 w 6884912"/>
              <a:gd name="connsiteY40" fmla="*/ 467018 h 1161397"/>
              <a:gd name="connsiteX41" fmla="*/ 2754324 w 6884912"/>
              <a:gd name="connsiteY41" fmla="*/ 424766 h 1161397"/>
              <a:gd name="connsiteX42" fmla="*/ 2848470 w 6884912"/>
              <a:gd name="connsiteY42" fmla="*/ 405966 h 1161397"/>
              <a:gd name="connsiteX43" fmla="*/ 2881772 w 6884912"/>
              <a:gd name="connsiteY43" fmla="*/ 387260 h 1161397"/>
              <a:gd name="connsiteX44" fmla="*/ 2929932 w 6884912"/>
              <a:gd name="connsiteY44" fmla="*/ 368912 h 1161397"/>
              <a:gd name="connsiteX45" fmla="*/ 3013020 w 6884912"/>
              <a:gd name="connsiteY45" fmla="*/ 327578 h 1161397"/>
              <a:gd name="connsiteX46" fmla="*/ 3127968 w 6884912"/>
              <a:gd name="connsiteY46" fmla="*/ 287613 h 1161397"/>
              <a:gd name="connsiteX47" fmla="*/ 3222191 w 6884912"/>
              <a:gd name="connsiteY47" fmla="*/ 307887 h 1161397"/>
              <a:gd name="connsiteX48" fmla="*/ 3227953 w 6884912"/>
              <a:gd name="connsiteY48" fmla="*/ 297650 h 1161397"/>
              <a:gd name="connsiteX49" fmla="*/ 3287859 w 6884912"/>
              <a:gd name="connsiteY49" fmla="*/ 287558 h 1161397"/>
              <a:gd name="connsiteX50" fmla="*/ 3510042 w 6884912"/>
              <a:gd name="connsiteY50" fmla="*/ 311820 h 1161397"/>
              <a:gd name="connsiteX51" fmla="*/ 3626773 w 6884912"/>
              <a:gd name="connsiteY51" fmla="*/ 290452 h 1161397"/>
              <a:gd name="connsiteX52" fmla="*/ 3666217 w 6884912"/>
              <a:gd name="connsiteY52" fmla="*/ 273255 h 1161397"/>
              <a:gd name="connsiteX53" fmla="*/ 3732427 w 6884912"/>
              <a:gd name="connsiteY53" fmla="*/ 245039 h 1161397"/>
              <a:gd name="connsiteX54" fmla="*/ 3777022 w 6884912"/>
              <a:gd name="connsiteY54" fmla="*/ 200276 h 1161397"/>
              <a:gd name="connsiteX55" fmla="*/ 3791246 w 6884912"/>
              <a:gd name="connsiteY55" fmla="*/ 189996 h 1161397"/>
              <a:gd name="connsiteX56" fmla="*/ 3819864 w 6884912"/>
              <a:gd name="connsiteY56" fmla="*/ 194605 h 1161397"/>
              <a:gd name="connsiteX57" fmla="*/ 3907640 w 6884912"/>
              <a:gd name="connsiteY57" fmla="*/ 207568 h 1161397"/>
              <a:gd name="connsiteX58" fmla="*/ 4013061 w 6884912"/>
              <a:gd name="connsiteY58" fmla="*/ 224874 h 1161397"/>
              <a:gd name="connsiteX59" fmla="*/ 4134285 w 6884912"/>
              <a:gd name="connsiteY59" fmla="*/ 235592 h 1161397"/>
              <a:gd name="connsiteX60" fmla="*/ 4220717 w 6884912"/>
              <a:gd name="connsiteY60" fmla="*/ 192946 h 1161397"/>
              <a:gd name="connsiteX61" fmla="*/ 4228802 w 6884912"/>
              <a:gd name="connsiteY61" fmla="*/ 201468 h 1161397"/>
              <a:gd name="connsiteX62" fmla="*/ 4424852 w 6884912"/>
              <a:gd name="connsiteY62" fmla="*/ 127591 h 1161397"/>
              <a:gd name="connsiteX63" fmla="*/ 4617330 w 6884912"/>
              <a:gd name="connsiteY63" fmla="*/ 111163 h 1161397"/>
              <a:gd name="connsiteX64" fmla="*/ 4730870 w 6884912"/>
              <a:gd name="connsiteY64" fmla="*/ 129432 h 1161397"/>
              <a:gd name="connsiteX65" fmla="*/ 4785037 w 6884912"/>
              <a:gd name="connsiteY65" fmla="*/ 161964 h 1161397"/>
              <a:gd name="connsiteX66" fmla="*/ 4844073 w 6884912"/>
              <a:gd name="connsiteY66" fmla="*/ 161768 h 1161397"/>
              <a:gd name="connsiteX67" fmla="*/ 4856454 w 6884912"/>
              <a:gd name="connsiteY67" fmla="*/ 130488 h 1161397"/>
              <a:gd name="connsiteX68" fmla="*/ 4920038 w 6884912"/>
              <a:gd name="connsiteY68" fmla="*/ 140418 h 1161397"/>
              <a:gd name="connsiteX69" fmla="*/ 5016639 w 6884912"/>
              <a:gd name="connsiteY69" fmla="*/ 158905 h 1161397"/>
              <a:gd name="connsiteX70" fmla="*/ 5072009 w 6884912"/>
              <a:gd name="connsiteY70" fmla="*/ 161502 h 1161397"/>
              <a:gd name="connsiteX71" fmla="*/ 5223626 w 6884912"/>
              <a:gd name="connsiteY71" fmla="*/ 177356 h 1161397"/>
              <a:gd name="connsiteX72" fmla="*/ 5467502 w 6884912"/>
              <a:gd name="connsiteY72" fmla="*/ 250963 h 1161397"/>
              <a:gd name="connsiteX73" fmla="*/ 5592395 w 6884912"/>
              <a:gd name="connsiteY73" fmla="*/ 265434 h 1161397"/>
              <a:gd name="connsiteX74" fmla="*/ 5613532 w 6884912"/>
              <a:gd name="connsiteY74" fmla="*/ 273379 h 1161397"/>
              <a:gd name="connsiteX75" fmla="*/ 5642173 w 6884912"/>
              <a:gd name="connsiteY75" fmla="*/ 266904 h 1161397"/>
              <a:gd name="connsiteX76" fmla="*/ 5756910 w 6884912"/>
              <a:gd name="connsiteY76" fmla="*/ 239211 h 1161397"/>
              <a:gd name="connsiteX77" fmla="*/ 5846667 w 6884912"/>
              <a:gd name="connsiteY77" fmla="*/ 201786 h 1161397"/>
              <a:gd name="connsiteX78" fmla="*/ 6029542 w 6884912"/>
              <a:gd name="connsiteY78" fmla="*/ 210339 h 1161397"/>
              <a:gd name="connsiteX79" fmla="*/ 6290640 w 6884912"/>
              <a:gd name="connsiteY79" fmla="*/ 167441 h 1161397"/>
              <a:gd name="connsiteX80" fmla="*/ 6380420 w 6884912"/>
              <a:gd name="connsiteY80" fmla="*/ 173195 h 1161397"/>
              <a:gd name="connsiteX81" fmla="*/ 6507891 w 6884912"/>
              <a:gd name="connsiteY81" fmla="*/ 118474 h 1161397"/>
              <a:gd name="connsiteX82" fmla="*/ 6571807 w 6884912"/>
              <a:gd name="connsiteY82" fmla="*/ 98636 h 1161397"/>
              <a:gd name="connsiteX83" fmla="*/ 6671880 w 6884912"/>
              <a:gd name="connsiteY83" fmla="*/ 82931 h 1161397"/>
              <a:gd name="connsiteX84" fmla="*/ 6702266 w 6884912"/>
              <a:gd name="connsiteY84" fmla="*/ 75470 h 1161397"/>
              <a:gd name="connsiteX85" fmla="*/ 6845802 w 6884912"/>
              <a:gd name="connsiteY85" fmla="*/ 24496 h 1161397"/>
              <a:gd name="connsiteX86" fmla="*/ 6884912 w 6884912"/>
              <a:gd name="connsiteY86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55512 w 6884912"/>
              <a:gd name="connsiteY7" fmla="*/ 1036593 h 1161397"/>
              <a:gd name="connsiteX8" fmla="*/ 519354 w 6884912"/>
              <a:gd name="connsiteY8" fmla="*/ 1038706 h 1161397"/>
              <a:gd name="connsiteX9" fmla="*/ 689654 w 6884912"/>
              <a:gd name="connsiteY9" fmla="*/ 966675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299977 w 6884912"/>
              <a:gd name="connsiteY19" fmla="*/ 639196 h 1161397"/>
              <a:gd name="connsiteX20" fmla="*/ 1326190 w 6884912"/>
              <a:gd name="connsiteY20" fmla="*/ 625955 h 1161397"/>
              <a:gd name="connsiteX21" fmla="*/ 1339600 w 6884912"/>
              <a:gd name="connsiteY21" fmla="*/ 616295 h 1161397"/>
              <a:gd name="connsiteX22" fmla="*/ 1391606 w 6884912"/>
              <a:gd name="connsiteY22" fmla="*/ 615229 h 1161397"/>
              <a:gd name="connsiteX23" fmla="*/ 1397565 w 6884912"/>
              <a:gd name="connsiteY23" fmla="*/ 611490 h 1161397"/>
              <a:gd name="connsiteX24" fmla="*/ 1432302 w 6884912"/>
              <a:gd name="connsiteY24" fmla="*/ 617267 h 1161397"/>
              <a:gd name="connsiteX25" fmla="*/ 1449644 w 6884912"/>
              <a:gd name="connsiteY25" fmla="*/ 617591 h 1161397"/>
              <a:gd name="connsiteX26" fmla="*/ 1455793 w 6884912"/>
              <a:gd name="connsiteY26" fmla="*/ 623174 h 1161397"/>
              <a:gd name="connsiteX27" fmla="*/ 1480758 w 6884912"/>
              <a:gd name="connsiteY27" fmla="*/ 620863 h 1161397"/>
              <a:gd name="connsiteX28" fmla="*/ 1483154 w 6884912"/>
              <a:gd name="connsiteY28" fmla="*/ 618527 h 1161397"/>
              <a:gd name="connsiteX29" fmla="*/ 1505495 w 6884912"/>
              <a:gd name="connsiteY29" fmla="*/ 624325 h 1161397"/>
              <a:gd name="connsiteX30" fmla="*/ 1592172 w 6884912"/>
              <a:gd name="connsiteY30" fmla="*/ 629819 h 1161397"/>
              <a:gd name="connsiteX31" fmla="*/ 1731986 w 6884912"/>
              <a:gd name="connsiteY31" fmla="*/ 589682 h 1161397"/>
              <a:gd name="connsiteX32" fmla="*/ 1940326 w 6884912"/>
              <a:gd name="connsiteY32" fmla="*/ 582611 h 1161397"/>
              <a:gd name="connsiteX33" fmla="*/ 2066980 w 6884912"/>
              <a:gd name="connsiteY33" fmla="*/ 550413 h 1161397"/>
              <a:gd name="connsiteX34" fmla="*/ 2352236 w 6884912"/>
              <a:gd name="connsiteY34" fmla="*/ 519602 h 1161397"/>
              <a:gd name="connsiteX35" fmla="*/ 2420791 w 6884912"/>
              <a:gd name="connsiteY35" fmla="*/ 492826 h 1161397"/>
              <a:gd name="connsiteX36" fmla="*/ 2489932 w 6884912"/>
              <a:gd name="connsiteY36" fmla="*/ 507864 h 1161397"/>
              <a:gd name="connsiteX37" fmla="*/ 2512917 w 6884912"/>
              <a:gd name="connsiteY37" fmla="*/ 489127 h 1161397"/>
              <a:gd name="connsiteX38" fmla="*/ 2516783 w 6884912"/>
              <a:gd name="connsiteY38" fmla="*/ 485473 h 1161397"/>
              <a:gd name="connsiteX39" fmla="*/ 2534360 w 6884912"/>
              <a:gd name="connsiteY39" fmla="*/ 480064 h 1161397"/>
              <a:gd name="connsiteX40" fmla="*/ 2536691 w 6884912"/>
              <a:gd name="connsiteY40" fmla="*/ 467018 h 1161397"/>
              <a:gd name="connsiteX41" fmla="*/ 2754324 w 6884912"/>
              <a:gd name="connsiteY41" fmla="*/ 424766 h 1161397"/>
              <a:gd name="connsiteX42" fmla="*/ 2848470 w 6884912"/>
              <a:gd name="connsiteY42" fmla="*/ 405966 h 1161397"/>
              <a:gd name="connsiteX43" fmla="*/ 2881772 w 6884912"/>
              <a:gd name="connsiteY43" fmla="*/ 387260 h 1161397"/>
              <a:gd name="connsiteX44" fmla="*/ 2929932 w 6884912"/>
              <a:gd name="connsiteY44" fmla="*/ 368912 h 1161397"/>
              <a:gd name="connsiteX45" fmla="*/ 3013020 w 6884912"/>
              <a:gd name="connsiteY45" fmla="*/ 327578 h 1161397"/>
              <a:gd name="connsiteX46" fmla="*/ 3127968 w 6884912"/>
              <a:gd name="connsiteY46" fmla="*/ 287613 h 1161397"/>
              <a:gd name="connsiteX47" fmla="*/ 3222191 w 6884912"/>
              <a:gd name="connsiteY47" fmla="*/ 307887 h 1161397"/>
              <a:gd name="connsiteX48" fmla="*/ 3227953 w 6884912"/>
              <a:gd name="connsiteY48" fmla="*/ 297650 h 1161397"/>
              <a:gd name="connsiteX49" fmla="*/ 3287859 w 6884912"/>
              <a:gd name="connsiteY49" fmla="*/ 287558 h 1161397"/>
              <a:gd name="connsiteX50" fmla="*/ 3510042 w 6884912"/>
              <a:gd name="connsiteY50" fmla="*/ 311820 h 1161397"/>
              <a:gd name="connsiteX51" fmla="*/ 3626773 w 6884912"/>
              <a:gd name="connsiteY51" fmla="*/ 290452 h 1161397"/>
              <a:gd name="connsiteX52" fmla="*/ 3666217 w 6884912"/>
              <a:gd name="connsiteY52" fmla="*/ 273255 h 1161397"/>
              <a:gd name="connsiteX53" fmla="*/ 3732427 w 6884912"/>
              <a:gd name="connsiteY53" fmla="*/ 245039 h 1161397"/>
              <a:gd name="connsiteX54" fmla="*/ 3777022 w 6884912"/>
              <a:gd name="connsiteY54" fmla="*/ 200276 h 1161397"/>
              <a:gd name="connsiteX55" fmla="*/ 3791246 w 6884912"/>
              <a:gd name="connsiteY55" fmla="*/ 189996 h 1161397"/>
              <a:gd name="connsiteX56" fmla="*/ 3819864 w 6884912"/>
              <a:gd name="connsiteY56" fmla="*/ 194605 h 1161397"/>
              <a:gd name="connsiteX57" fmla="*/ 3907640 w 6884912"/>
              <a:gd name="connsiteY57" fmla="*/ 207568 h 1161397"/>
              <a:gd name="connsiteX58" fmla="*/ 4013061 w 6884912"/>
              <a:gd name="connsiteY58" fmla="*/ 224874 h 1161397"/>
              <a:gd name="connsiteX59" fmla="*/ 4134285 w 6884912"/>
              <a:gd name="connsiteY59" fmla="*/ 235592 h 1161397"/>
              <a:gd name="connsiteX60" fmla="*/ 4220717 w 6884912"/>
              <a:gd name="connsiteY60" fmla="*/ 192946 h 1161397"/>
              <a:gd name="connsiteX61" fmla="*/ 4228802 w 6884912"/>
              <a:gd name="connsiteY61" fmla="*/ 201468 h 1161397"/>
              <a:gd name="connsiteX62" fmla="*/ 4424852 w 6884912"/>
              <a:gd name="connsiteY62" fmla="*/ 127591 h 1161397"/>
              <a:gd name="connsiteX63" fmla="*/ 4617330 w 6884912"/>
              <a:gd name="connsiteY63" fmla="*/ 111163 h 1161397"/>
              <a:gd name="connsiteX64" fmla="*/ 4730870 w 6884912"/>
              <a:gd name="connsiteY64" fmla="*/ 129432 h 1161397"/>
              <a:gd name="connsiteX65" fmla="*/ 4785037 w 6884912"/>
              <a:gd name="connsiteY65" fmla="*/ 161964 h 1161397"/>
              <a:gd name="connsiteX66" fmla="*/ 4844073 w 6884912"/>
              <a:gd name="connsiteY66" fmla="*/ 161768 h 1161397"/>
              <a:gd name="connsiteX67" fmla="*/ 4856454 w 6884912"/>
              <a:gd name="connsiteY67" fmla="*/ 130488 h 1161397"/>
              <a:gd name="connsiteX68" fmla="*/ 4920038 w 6884912"/>
              <a:gd name="connsiteY68" fmla="*/ 140418 h 1161397"/>
              <a:gd name="connsiteX69" fmla="*/ 5016639 w 6884912"/>
              <a:gd name="connsiteY69" fmla="*/ 158905 h 1161397"/>
              <a:gd name="connsiteX70" fmla="*/ 5072009 w 6884912"/>
              <a:gd name="connsiteY70" fmla="*/ 161502 h 1161397"/>
              <a:gd name="connsiteX71" fmla="*/ 5223626 w 6884912"/>
              <a:gd name="connsiteY71" fmla="*/ 177356 h 1161397"/>
              <a:gd name="connsiteX72" fmla="*/ 5467502 w 6884912"/>
              <a:gd name="connsiteY72" fmla="*/ 250963 h 1161397"/>
              <a:gd name="connsiteX73" fmla="*/ 5592395 w 6884912"/>
              <a:gd name="connsiteY73" fmla="*/ 265434 h 1161397"/>
              <a:gd name="connsiteX74" fmla="*/ 5613532 w 6884912"/>
              <a:gd name="connsiteY74" fmla="*/ 273379 h 1161397"/>
              <a:gd name="connsiteX75" fmla="*/ 5642173 w 6884912"/>
              <a:gd name="connsiteY75" fmla="*/ 266904 h 1161397"/>
              <a:gd name="connsiteX76" fmla="*/ 5756910 w 6884912"/>
              <a:gd name="connsiteY76" fmla="*/ 239211 h 1161397"/>
              <a:gd name="connsiteX77" fmla="*/ 5846667 w 6884912"/>
              <a:gd name="connsiteY77" fmla="*/ 201786 h 1161397"/>
              <a:gd name="connsiteX78" fmla="*/ 6029542 w 6884912"/>
              <a:gd name="connsiteY78" fmla="*/ 210339 h 1161397"/>
              <a:gd name="connsiteX79" fmla="*/ 6290640 w 6884912"/>
              <a:gd name="connsiteY79" fmla="*/ 167441 h 1161397"/>
              <a:gd name="connsiteX80" fmla="*/ 6380420 w 6884912"/>
              <a:gd name="connsiteY80" fmla="*/ 173195 h 1161397"/>
              <a:gd name="connsiteX81" fmla="*/ 6507891 w 6884912"/>
              <a:gd name="connsiteY81" fmla="*/ 118474 h 1161397"/>
              <a:gd name="connsiteX82" fmla="*/ 6571807 w 6884912"/>
              <a:gd name="connsiteY82" fmla="*/ 98636 h 1161397"/>
              <a:gd name="connsiteX83" fmla="*/ 6671880 w 6884912"/>
              <a:gd name="connsiteY83" fmla="*/ 82931 h 1161397"/>
              <a:gd name="connsiteX84" fmla="*/ 6702266 w 6884912"/>
              <a:gd name="connsiteY84" fmla="*/ 75470 h 1161397"/>
              <a:gd name="connsiteX85" fmla="*/ 6845802 w 6884912"/>
              <a:gd name="connsiteY85" fmla="*/ 24496 h 1161397"/>
              <a:gd name="connsiteX86" fmla="*/ 6884912 w 6884912"/>
              <a:gd name="connsiteY86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55512 w 6884912"/>
              <a:gd name="connsiteY7" fmla="*/ 1036593 h 1161397"/>
              <a:gd name="connsiteX8" fmla="*/ 519354 w 6884912"/>
              <a:gd name="connsiteY8" fmla="*/ 1038706 h 1161397"/>
              <a:gd name="connsiteX9" fmla="*/ 689654 w 6884912"/>
              <a:gd name="connsiteY9" fmla="*/ 966675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299977 w 6884912"/>
              <a:gd name="connsiteY19" fmla="*/ 639196 h 1161397"/>
              <a:gd name="connsiteX20" fmla="*/ 1326190 w 6884912"/>
              <a:gd name="connsiteY20" fmla="*/ 625955 h 1161397"/>
              <a:gd name="connsiteX21" fmla="*/ 1339600 w 6884912"/>
              <a:gd name="connsiteY21" fmla="*/ 616295 h 1161397"/>
              <a:gd name="connsiteX22" fmla="*/ 1391606 w 6884912"/>
              <a:gd name="connsiteY22" fmla="*/ 615229 h 1161397"/>
              <a:gd name="connsiteX23" fmla="*/ 1397565 w 6884912"/>
              <a:gd name="connsiteY23" fmla="*/ 611490 h 1161397"/>
              <a:gd name="connsiteX24" fmla="*/ 1432302 w 6884912"/>
              <a:gd name="connsiteY24" fmla="*/ 617267 h 1161397"/>
              <a:gd name="connsiteX25" fmla="*/ 1449644 w 6884912"/>
              <a:gd name="connsiteY25" fmla="*/ 617591 h 1161397"/>
              <a:gd name="connsiteX26" fmla="*/ 1455793 w 6884912"/>
              <a:gd name="connsiteY26" fmla="*/ 623174 h 1161397"/>
              <a:gd name="connsiteX27" fmla="*/ 1480758 w 6884912"/>
              <a:gd name="connsiteY27" fmla="*/ 620863 h 1161397"/>
              <a:gd name="connsiteX28" fmla="*/ 1483154 w 6884912"/>
              <a:gd name="connsiteY28" fmla="*/ 618527 h 1161397"/>
              <a:gd name="connsiteX29" fmla="*/ 1505495 w 6884912"/>
              <a:gd name="connsiteY29" fmla="*/ 624325 h 1161397"/>
              <a:gd name="connsiteX30" fmla="*/ 1592172 w 6884912"/>
              <a:gd name="connsiteY30" fmla="*/ 629819 h 1161397"/>
              <a:gd name="connsiteX31" fmla="*/ 1731986 w 6884912"/>
              <a:gd name="connsiteY31" fmla="*/ 589682 h 1161397"/>
              <a:gd name="connsiteX32" fmla="*/ 1940326 w 6884912"/>
              <a:gd name="connsiteY32" fmla="*/ 582611 h 1161397"/>
              <a:gd name="connsiteX33" fmla="*/ 2066980 w 6884912"/>
              <a:gd name="connsiteY33" fmla="*/ 550413 h 1161397"/>
              <a:gd name="connsiteX34" fmla="*/ 2352236 w 6884912"/>
              <a:gd name="connsiteY34" fmla="*/ 519602 h 1161397"/>
              <a:gd name="connsiteX35" fmla="*/ 2420791 w 6884912"/>
              <a:gd name="connsiteY35" fmla="*/ 492826 h 1161397"/>
              <a:gd name="connsiteX36" fmla="*/ 2489932 w 6884912"/>
              <a:gd name="connsiteY36" fmla="*/ 507864 h 1161397"/>
              <a:gd name="connsiteX37" fmla="*/ 2512917 w 6884912"/>
              <a:gd name="connsiteY37" fmla="*/ 489127 h 1161397"/>
              <a:gd name="connsiteX38" fmla="*/ 2516783 w 6884912"/>
              <a:gd name="connsiteY38" fmla="*/ 485473 h 1161397"/>
              <a:gd name="connsiteX39" fmla="*/ 2534360 w 6884912"/>
              <a:gd name="connsiteY39" fmla="*/ 480064 h 1161397"/>
              <a:gd name="connsiteX40" fmla="*/ 2536691 w 6884912"/>
              <a:gd name="connsiteY40" fmla="*/ 467018 h 1161397"/>
              <a:gd name="connsiteX41" fmla="*/ 2754324 w 6884912"/>
              <a:gd name="connsiteY41" fmla="*/ 424766 h 1161397"/>
              <a:gd name="connsiteX42" fmla="*/ 2848470 w 6884912"/>
              <a:gd name="connsiteY42" fmla="*/ 405966 h 1161397"/>
              <a:gd name="connsiteX43" fmla="*/ 2881772 w 6884912"/>
              <a:gd name="connsiteY43" fmla="*/ 387260 h 1161397"/>
              <a:gd name="connsiteX44" fmla="*/ 2929932 w 6884912"/>
              <a:gd name="connsiteY44" fmla="*/ 368912 h 1161397"/>
              <a:gd name="connsiteX45" fmla="*/ 3013020 w 6884912"/>
              <a:gd name="connsiteY45" fmla="*/ 327578 h 1161397"/>
              <a:gd name="connsiteX46" fmla="*/ 3127968 w 6884912"/>
              <a:gd name="connsiteY46" fmla="*/ 287613 h 1161397"/>
              <a:gd name="connsiteX47" fmla="*/ 3222191 w 6884912"/>
              <a:gd name="connsiteY47" fmla="*/ 307887 h 1161397"/>
              <a:gd name="connsiteX48" fmla="*/ 3227953 w 6884912"/>
              <a:gd name="connsiteY48" fmla="*/ 297650 h 1161397"/>
              <a:gd name="connsiteX49" fmla="*/ 3287859 w 6884912"/>
              <a:gd name="connsiteY49" fmla="*/ 287558 h 1161397"/>
              <a:gd name="connsiteX50" fmla="*/ 3510042 w 6884912"/>
              <a:gd name="connsiteY50" fmla="*/ 311820 h 1161397"/>
              <a:gd name="connsiteX51" fmla="*/ 3626773 w 6884912"/>
              <a:gd name="connsiteY51" fmla="*/ 290452 h 1161397"/>
              <a:gd name="connsiteX52" fmla="*/ 3666217 w 6884912"/>
              <a:gd name="connsiteY52" fmla="*/ 273255 h 1161397"/>
              <a:gd name="connsiteX53" fmla="*/ 3732427 w 6884912"/>
              <a:gd name="connsiteY53" fmla="*/ 245039 h 1161397"/>
              <a:gd name="connsiteX54" fmla="*/ 3777022 w 6884912"/>
              <a:gd name="connsiteY54" fmla="*/ 200276 h 1161397"/>
              <a:gd name="connsiteX55" fmla="*/ 3791246 w 6884912"/>
              <a:gd name="connsiteY55" fmla="*/ 189996 h 1161397"/>
              <a:gd name="connsiteX56" fmla="*/ 3907640 w 6884912"/>
              <a:gd name="connsiteY56" fmla="*/ 207568 h 1161397"/>
              <a:gd name="connsiteX57" fmla="*/ 4013061 w 6884912"/>
              <a:gd name="connsiteY57" fmla="*/ 224874 h 1161397"/>
              <a:gd name="connsiteX58" fmla="*/ 4134285 w 6884912"/>
              <a:gd name="connsiteY58" fmla="*/ 235592 h 1161397"/>
              <a:gd name="connsiteX59" fmla="*/ 4220717 w 6884912"/>
              <a:gd name="connsiteY59" fmla="*/ 192946 h 1161397"/>
              <a:gd name="connsiteX60" fmla="*/ 4228802 w 6884912"/>
              <a:gd name="connsiteY60" fmla="*/ 201468 h 1161397"/>
              <a:gd name="connsiteX61" fmla="*/ 4424852 w 6884912"/>
              <a:gd name="connsiteY61" fmla="*/ 127591 h 1161397"/>
              <a:gd name="connsiteX62" fmla="*/ 4617330 w 6884912"/>
              <a:gd name="connsiteY62" fmla="*/ 111163 h 1161397"/>
              <a:gd name="connsiteX63" fmla="*/ 4730870 w 6884912"/>
              <a:gd name="connsiteY63" fmla="*/ 129432 h 1161397"/>
              <a:gd name="connsiteX64" fmla="*/ 4785037 w 6884912"/>
              <a:gd name="connsiteY64" fmla="*/ 161964 h 1161397"/>
              <a:gd name="connsiteX65" fmla="*/ 4844073 w 6884912"/>
              <a:gd name="connsiteY65" fmla="*/ 161768 h 1161397"/>
              <a:gd name="connsiteX66" fmla="*/ 4856454 w 6884912"/>
              <a:gd name="connsiteY66" fmla="*/ 130488 h 1161397"/>
              <a:gd name="connsiteX67" fmla="*/ 4920038 w 6884912"/>
              <a:gd name="connsiteY67" fmla="*/ 140418 h 1161397"/>
              <a:gd name="connsiteX68" fmla="*/ 5016639 w 6884912"/>
              <a:gd name="connsiteY68" fmla="*/ 158905 h 1161397"/>
              <a:gd name="connsiteX69" fmla="*/ 5072009 w 6884912"/>
              <a:gd name="connsiteY69" fmla="*/ 161502 h 1161397"/>
              <a:gd name="connsiteX70" fmla="*/ 5223626 w 6884912"/>
              <a:gd name="connsiteY70" fmla="*/ 177356 h 1161397"/>
              <a:gd name="connsiteX71" fmla="*/ 5467502 w 6884912"/>
              <a:gd name="connsiteY71" fmla="*/ 250963 h 1161397"/>
              <a:gd name="connsiteX72" fmla="*/ 5592395 w 6884912"/>
              <a:gd name="connsiteY72" fmla="*/ 265434 h 1161397"/>
              <a:gd name="connsiteX73" fmla="*/ 5613532 w 6884912"/>
              <a:gd name="connsiteY73" fmla="*/ 273379 h 1161397"/>
              <a:gd name="connsiteX74" fmla="*/ 5642173 w 6884912"/>
              <a:gd name="connsiteY74" fmla="*/ 266904 h 1161397"/>
              <a:gd name="connsiteX75" fmla="*/ 5756910 w 6884912"/>
              <a:gd name="connsiteY75" fmla="*/ 239211 h 1161397"/>
              <a:gd name="connsiteX76" fmla="*/ 5846667 w 6884912"/>
              <a:gd name="connsiteY76" fmla="*/ 201786 h 1161397"/>
              <a:gd name="connsiteX77" fmla="*/ 6029542 w 6884912"/>
              <a:gd name="connsiteY77" fmla="*/ 210339 h 1161397"/>
              <a:gd name="connsiteX78" fmla="*/ 6290640 w 6884912"/>
              <a:gd name="connsiteY78" fmla="*/ 167441 h 1161397"/>
              <a:gd name="connsiteX79" fmla="*/ 6380420 w 6884912"/>
              <a:gd name="connsiteY79" fmla="*/ 173195 h 1161397"/>
              <a:gd name="connsiteX80" fmla="*/ 6507891 w 6884912"/>
              <a:gd name="connsiteY80" fmla="*/ 118474 h 1161397"/>
              <a:gd name="connsiteX81" fmla="*/ 6571807 w 6884912"/>
              <a:gd name="connsiteY81" fmla="*/ 98636 h 1161397"/>
              <a:gd name="connsiteX82" fmla="*/ 6671880 w 6884912"/>
              <a:gd name="connsiteY82" fmla="*/ 82931 h 1161397"/>
              <a:gd name="connsiteX83" fmla="*/ 6702266 w 6884912"/>
              <a:gd name="connsiteY83" fmla="*/ 75470 h 1161397"/>
              <a:gd name="connsiteX84" fmla="*/ 6845802 w 6884912"/>
              <a:gd name="connsiteY84" fmla="*/ 24496 h 1161397"/>
              <a:gd name="connsiteX85" fmla="*/ 6884912 w 6884912"/>
              <a:gd name="connsiteY85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55512 w 6884912"/>
              <a:gd name="connsiteY7" fmla="*/ 1036593 h 1161397"/>
              <a:gd name="connsiteX8" fmla="*/ 519354 w 6884912"/>
              <a:gd name="connsiteY8" fmla="*/ 1038706 h 1161397"/>
              <a:gd name="connsiteX9" fmla="*/ 689654 w 6884912"/>
              <a:gd name="connsiteY9" fmla="*/ 966675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299977 w 6884912"/>
              <a:gd name="connsiteY19" fmla="*/ 639196 h 1161397"/>
              <a:gd name="connsiteX20" fmla="*/ 1326190 w 6884912"/>
              <a:gd name="connsiteY20" fmla="*/ 625955 h 1161397"/>
              <a:gd name="connsiteX21" fmla="*/ 1339600 w 6884912"/>
              <a:gd name="connsiteY21" fmla="*/ 616295 h 1161397"/>
              <a:gd name="connsiteX22" fmla="*/ 1391606 w 6884912"/>
              <a:gd name="connsiteY22" fmla="*/ 615229 h 1161397"/>
              <a:gd name="connsiteX23" fmla="*/ 1397565 w 6884912"/>
              <a:gd name="connsiteY23" fmla="*/ 611490 h 1161397"/>
              <a:gd name="connsiteX24" fmla="*/ 1432302 w 6884912"/>
              <a:gd name="connsiteY24" fmla="*/ 617267 h 1161397"/>
              <a:gd name="connsiteX25" fmla="*/ 1449644 w 6884912"/>
              <a:gd name="connsiteY25" fmla="*/ 617591 h 1161397"/>
              <a:gd name="connsiteX26" fmla="*/ 1455793 w 6884912"/>
              <a:gd name="connsiteY26" fmla="*/ 623174 h 1161397"/>
              <a:gd name="connsiteX27" fmla="*/ 1480758 w 6884912"/>
              <a:gd name="connsiteY27" fmla="*/ 620863 h 1161397"/>
              <a:gd name="connsiteX28" fmla="*/ 1483154 w 6884912"/>
              <a:gd name="connsiteY28" fmla="*/ 618527 h 1161397"/>
              <a:gd name="connsiteX29" fmla="*/ 1505495 w 6884912"/>
              <a:gd name="connsiteY29" fmla="*/ 624325 h 1161397"/>
              <a:gd name="connsiteX30" fmla="*/ 1592172 w 6884912"/>
              <a:gd name="connsiteY30" fmla="*/ 629819 h 1161397"/>
              <a:gd name="connsiteX31" fmla="*/ 1731986 w 6884912"/>
              <a:gd name="connsiteY31" fmla="*/ 589682 h 1161397"/>
              <a:gd name="connsiteX32" fmla="*/ 1940326 w 6884912"/>
              <a:gd name="connsiteY32" fmla="*/ 582611 h 1161397"/>
              <a:gd name="connsiteX33" fmla="*/ 2066980 w 6884912"/>
              <a:gd name="connsiteY33" fmla="*/ 550413 h 1161397"/>
              <a:gd name="connsiteX34" fmla="*/ 2352236 w 6884912"/>
              <a:gd name="connsiteY34" fmla="*/ 519602 h 1161397"/>
              <a:gd name="connsiteX35" fmla="*/ 2420791 w 6884912"/>
              <a:gd name="connsiteY35" fmla="*/ 492826 h 1161397"/>
              <a:gd name="connsiteX36" fmla="*/ 2489932 w 6884912"/>
              <a:gd name="connsiteY36" fmla="*/ 507864 h 1161397"/>
              <a:gd name="connsiteX37" fmla="*/ 2512917 w 6884912"/>
              <a:gd name="connsiteY37" fmla="*/ 489127 h 1161397"/>
              <a:gd name="connsiteX38" fmla="*/ 2516783 w 6884912"/>
              <a:gd name="connsiteY38" fmla="*/ 485473 h 1161397"/>
              <a:gd name="connsiteX39" fmla="*/ 2534360 w 6884912"/>
              <a:gd name="connsiteY39" fmla="*/ 480064 h 1161397"/>
              <a:gd name="connsiteX40" fmla="*/ 2536691 w 6884912"/>
              <a:gd name="connsiteY40" fmla="*/ 467018 h 1161397"/>
              <a:gd name="connsiteX41" fmla="*/ 2754324 w 6884912"/>
              <a:gd name="connsiteY41" fmla="*/ 424766 h 1161397"/>
              <a:gd name="connsiteX42" fmla="*/ 2848470 w 6884912"/>
              <a:gd name="connsiteY42" fmla="*/ 405966 h 1161397"/>
              <a:gd name="connsiteX43" fmla="*/ 2881772 w 6884912"/>
              <a:gd name="connsiteY43" fmla="*/ 387260 h 1161397"/>
              <a:gd name="connsiteX44" fmla="*/ 2929932 w 6884912"/>
              <a:gd name="connsiteY44" fmla="*/ 368912 h 1161397"/>
              <a:gd name="connsiteX45" fmla="*/ 3013020 w 6884912"/>
              <a:gd name="connsiteY45" fmla="*/ 327578 h 1161397"/>
              <a:gd name="connsiteX46" fmla="*/ 3127968 w 6884912"/>
              <a:gd name="connsiteY46" fmla="*/ 287613 h 1161397"/>
              <a:gd name="connsiteX47" fmla="*/ 3222191 w 6884912"/>
              <a:gd name="connsiteY47" fmla="*/ 307887 h 1161397"/>
              <a:gd name="connsiteX48" fmla="*/ 3227953 w 6884912"/>
              <a:gd name="connsiteY48" fmla="*/ 297650 h 1161397"/>
              <a:gd name="connsiteX49" fmla="*/ 3287859 w 6884912"/>
              <a:gd name="connsiteY49" fmla="*/ 287558 h 1161397"/>
              <a:gd name="connsiteX50" fmla="*/ 3510042 w 6884912"/>
              <a:gd name="connsiteY50" fmla="*/ 311820 h 1161397"/>
              <a:gd name="connsiteX51" fmla="*/ 3626773 w 6884912"/>
              <a:gd name="connsiteY51" fmla="*/ 290452 h 1161397"/>
              <a:gd name="connsiteX52" fmla="*/ 3666217 w 6884912"/>
              <a:gd name="connsiteY52" fmla="*/ 273255 h 1161397"/>
              <a:gd name="connsiteX53" fmla="*/ 3732427 w 6884912"/>
              <a:gd name="connsiteY53" fmla="*/ 245039 h 1161397"/>
              <a:gd name="connsiteX54" fmla="*/ 3777022 w 6884912"/>
              <a:gd name="connsiteY54" fmla="*/ 200276 h 1161397"/>
              <a:gd name="connsiteX55" fmla="*/ 3907640 w 6884912"/>
              <a:gd name="connsiteY55" fmla="*/ 207568 h 1161397"/>
              <a:gd name="connsiteX56" fmla="*/ 4013061 w 6884912"/>
              <a:gd name="connsiteY56" fmla="*/ 224874 h 1161397"/>
              <a:gd name="connsiteX57" fmla="*/ 4134285 w 6884912"/>
              <a:gd name="connsiteY57" fmla="*/ 235592 h 1161397"/>
              <a:gd name="connsiteX58" fmla="*/ 4220717 w 6884912"/>
              <a:gd name="connsiteY58" fmla="*/ 192946 h 1161397"/>
              <a:gd name="connsiteX59" fmla="*/ 4228802 w 6884912"/>
              <a:gd name="connsiteY59" fmla="*/ 201468 h 1161397"/>
              <a:gd name="connsiteX60" fmla="*/ 4424852 w 6884912"/>
              <a:gd name="connsiteY60" fmla="*/ 127591 h 1161397"/>
              <a:gd name="connsiteX61" fmla="*/ 4617330 w 6884912"/>
              <a:gd name="connsiteY61" fmla="*/ 111163 h 1161397"/>
              <a:gd name="connsiteX62" fmla="*/ 4730870 w 6884912"/>
              <a:gd name="connsiteY62" fmla="*/ 129432 h 1161397"/>
              <a:gd name="connsiteX63" fmla="*/ 4785037 w 6884912"/>
              <a:gd name="connsiteY63" fmla="*/ 161964 h 1161397"/>
              <a:gd name="connsiteX64" fmla="*/ 4844073 w 6884912"/>
              <a:gd name="connsiteY64" fmla="*/ 161768 h 1161397"/>
              <a:gd name="connsiteX65" fmla="*/ 4856454 w 6884912"/>
              <a:gd name="connsiteY65" fmla="*/ 130488 h 1161397"/>
              <a:gd name="connsiteX66" fmla="*/ 4920038 w 6884912"/>
              <a:gd name="connsiteY66" fmla="*/ 140418 h 1161397"/>
              <a:gd name="connsiteX67" fmla="*/ 5016639 w 6884912"/>
              <a:gd name="connsiteY67" fmla="*/ 158905 h 1161397"/>
              <a:gd name="connsiteX68" fmla="*/ 5072009 w 6884912"/>
              <a:gd name="connsiteY68" fmla="*/ 161502 h 1161397"/>
              <a:gd name="connsiteX69" fmla="*/ 5223626 w 6884912"/>
              <a:gd name="connsiteY69" fmla="*/ 177356 h 1161397"/>
              <a:gd name="connsiteX70" fmla="*/ 5467502 w 6884912"/>
              <a:gd name="connsiteY70" fmla="*/ 250963 h 1161397"/>
              <a:gd name="connsiteX71" fmla="*/ 5592395 w 6884912"/>
              <a:gd name="connsiteY71" fmla="*/ 265434 h 1161397"/>
              <a:gd name="connsiteX72" fmla="*/ 5613532 w 6884912"/>
              <a:gd name="connsiteY72" fmla="*/ 273379 h 1161397"/>
              <a:gd name="connsiteX73" fmla="*/ 5642173 w 6884912"/>
              <a:gd name="connsiteY73" fmla="*/ 266904 h 1161397"/>
              <a:gd name="connsiteX74" fmla="*/ 5756910 w 6884912"/>
              <a:gd name="connsiteY74" fmla="*/ 239211 h 1161397"/>
              <a:gd name="connsiteX75" fmla="*/ 5846667 w 6884912"/>
              <a:gd name="connsiteY75" fmla="*/ 201786 h 1161397"/>
              <a:gd name="connsiteX76" fmla="*/ 6029542 w 6884912"/>
              <a:gd name="connsiteY76" fmla="*/ 210339 h 1161397"/>
              <a:gd name="connsiteX77" fmla="*/ 6290640 w 6884912"/>
              <a:gd name="connsiteY77" fmla="*/ 167441 h 1161397"/>
              <a:gd name="connsiteX78" fmla="*/ 6380420 w 6884912"/>
              <a:gd name="connsiteY78" fmla="*/ 173195 h 1161397"/>
              <a:gd name="connsiteX79" fmla="*/ 6507891 w 6884912"/>
              <a:gd name="connsiteY79" fmla="*/ 118474 h 1161397"/>
              <a:gd name="connsiteX80" fmla="*/ 6571807 w 6884912"/>
              <a:gd name="connsiteY80" fmla="*/ 98636 h 1161397"/>
              <a:gd name="connsiteX81" fmla="*/ 6671880 w 6884912"/>
              <a:gd name="connsiteY81" fmla="*/ 82931 h 1161397"/>
              <a:gd name="connsiteX82" fmla="*/ 6702266 w 6884912"/>
              <a:gd name="connsiteY82" fmla="*/ 75470 h 1161397"/>
              <a:gd name="connsiteX83" fmla="*/ 6845802 w 6884912"/>
              <a:gd name="connsiteY83" fmla="*/ 24496 h 1161397"/>
              <a:gd name="connsiteX84" fmla="*/ 6884912 w 6884912"/>
              <a:gd name="connsiteY84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55512 w 6884912"/>
              <a:gd name="connsiteY7" fmla="*/ 1036593 h 1161397"/>
              <a:gd name="connsiteX8" fmla="*/ 519354 w 6884912"/>
              <a:gd name="connsiteY8" fmla="*/ 1038706 h 1161397"/>
              <a:gd name="connsiteX9" fmla="*/ 689654 w 6884912"/>
              <a:gd name="connsiteY9" fmla="*/ 966675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299977 w 6884912"/>
              <a:gd name="connsiteY19" fmla="*/ 639196 h 1161397"/>
              <a:gd name="connsiteX20" fmla="*/ 1326190 w 6884912"/>
              <a:gd name="connsiteY20" fmla="*/ 625955 h 1161397"/>
              <a:gd name="connsiteX21" fmla="*/ 1339600 w 6884912"/>
              <a:gd name="connsiteY21" fmla="*/ 616295 h 1161397"/>
              <a:gd name="connsiteX22" fmla="*/ 1391606 w 6884912"/>
              <a:gd name="connsiteY22" fmla="*/ 615229 h 1161397"/>
              <a:gd name="connsiteX23" fmla="*/ 1397565 w 6884912"/>
              <a:gd name="connsiteY23" fmla="*/ 611490 h 1161397"/>
              <a:gd name="connsiteX24" fmla="*/ 1432302 w 6884912"/>
              <a:gd name="connsiteY24" fmla="*/ 617267 h 1161397"/>
              <a:gd name="connsiteX25" fmla="*/ 1449644 w 6884912"/>
              <a:gd name="connsiteY25" fmla="*/ 617591 h 1161397"/>
              <a:gd name="connsiteX26" fmla="*/ 1455793 w 6884912"/>
              <a:gd name="connsiteY26" fmla="*/ 623174 h 1161397"/>
              <a:gd name="connsiteX27" fmla="*/ 1480758 w 6884912"/>
              <a:gd name="connsiteY27" fmla="*/ 620863 h 1161397"/>
              <a:gd name="connsiteX28" fmla="*/ 1483154 w 6884912"/>
              <a:gd name="connsiteY28" fmla="*/ 618527 h 1161397"/>
              <a:gd name="connsiteX29" fmla="*/ 1505495 w 6884912"/>
              <a:gd name="connsiteY29" fmla="*/ 624325 h 1161397"/>
              <a:gd name="connsiteX30" fmla="*/ 1592172 w 6884912"/>
              <a:gd name="connsiteY30" fmla="*/ 629819 h 1161397"/>
              <a:gd name="connsiteX31" fmla="*/ 1731986 w 6884912"/>
              <a:gd name="connsiteY31" fmla="*/ 589682 h 1161397"/>
              <a:gd name="connsiteX32" fmla="*/ 1940326 w 6884912"/>
              <a:gd name="connsiteY32" fmla="*/ 582611 h 1161397"/>
              <a:gd name="connsiteX33" fmla="*/ 2066980 w 6884912"/>
              <a:gd name="connsiteY33" fmla="*/ 550413 h 1161397"/>
              <a:gd name="connsiteX34" fmla="*/ 2352236 w 6884912"/>
              <a:gd name="connsiteY34" fmla="*/ 519602 h 1161397"/>
              <a:gd name="connsiteX35" fmla="*/ 2420791 w 6884912"/>
              <a:gd name="connsiteY35" fmla="*/ 492826 h 1161397"/>
              <a:gd name="connsiteX36" fmla="*/ 2489932 w 6884912"/>
              <a:gd name="connsiteY36" fmla="*/ 507864 h 1161397"/>
              <a:gd name="connsiteX37" fmla="*/ 2512917 w 6884912"/>
              <a:gd name="connsiteY37" fmla="*/ 489127 h 1161397"/>
              <a:gd name="connsiteX38" fmla="*/ 2516783 w 6884912"/>
              <a:gd name="connsiteY38" fmla="*/ 485473 h 1161397"/>
              <a:gd name="connsiteX39" fmla="*/ 2534360 w 6884912"/>
              <a:gd name="connsiteY39" fmla="*/ 480064 h 1161397"/>
              <a:gd name="connsiteX40" fmla="*/ 2536691 w 6884912"/>
              <a:gd name="connsiteY40" fmla="*/ 467018 h 1161397"/>
              <a:gd name="connsiteX41" fmla="*/ 2754324 w 6884912"/>
              <a:gd name="connsiteY41" fmla="*/ 424766 h 1161397"/>
              <a:gd name="connsiteX42" fmla="*/ 2848470 w 6884912"/>
              <a:gd name="connsiteY42" fmla="*/ 405966 h 1161397"/>
              <a:gd name="connsiteX43" fmla="*/ 2881772 w 6884912"/>
              <a:gd name="connsiteY43" fmla="*/ 387260 h 1161397"/>
              <a:gd name="connsiteX44" fmla="*/ 2929932 w 6884912"/>
              <a:gd name="connsiteY44" fmla="*/ 368912 h 1161397"/>
              <a:gd name="connsiteX45" fmla="*/ 3013020 w 6884912"/>
              <a:gd name="connsiteY45" fmla="*/ 327578 h 1161397"/>
              <a:gd name="connsiteX46" fmla="*/ 3127968 w 6884912"/>
              <a:gd name="connsiteY46" fmla="*/ 287613 h 1161397"/>
              <a:gd name="connsiteX47" fmla="*/ 3222191 w 6884912"/>
              <a:gd name="connsiteY47" fmla="*/ 307887 h 1161397"/>
              <a:gd name="connsiteX48" fmla="*/ 3227953 w 6884912"/>
              <a:gd name="connsiteY48" fmla="*/ 297650 h 1161397"/>
              <a:gd name="connsiteX49" fmla="*/ 3287859 w 6884912"/>
              <a:gd name="connsiteY49" fmla="*/ 287558 h 1161397"/>
              <a:gd name="connsiteX50" fmla="*/ 3510042 w 6884912"/>
              <a:gd name="connsiteY50" fmla="*/ 311820 h 1161397"/>
              <a:gd name="connsiteX51" fmla="*/ 3626773 w 6884912"/>
              <a:gd name="connsiteY51" fmla="*/ 290452 h 1161397"/>
              <a:gd name="connsiteX52" fmla="*/ 3666217 w 6884912"/>
              <a:gd name="connsiteY52" fmla="*/ 273255 h 1161397"/>
              <a:gd name="connsiteX53" fmla="*/ 3732427 w 6884912"/>
              <a:gd name="connsiteY53" fmla="*/ 245039 h 1161397"/>
              <a:gd name="connsiteX54" fmla="*/ 3907640 w 6884912"/>
              <a:gd name="connsiteY54" fmla="*/ 207568 h 1161397"/>
              <a:gd name="connsiteX55" fmla="*/ 4013061 w 6884912"/>
              <a:gd name="connsiteY55" fmla="*/ 224874 h 1161397"/>
              <a:gd name="connsiteX56" fmla="*/ 4134285 w 6884912"/>
              <a:gd name="connsiteY56" fmla="*/ 235592 h 1161397"/>
              <a:gd name="connsiteX57" fmla="*/ 4220717 w 6884912"/>
              <a:gd name="connsiteY57" fmla="*/ 192946 h 1161397"/>
              <a:gd name="connsiteX58" fmla="*/ 4228802 w 6884912"/>
              <a:gd name="connsiteY58" fmla="*/ 201468 h 1161397"/>
              <a:gd name="connsiteX59" fmla="*/ 4424852 w 6884912"/>
              <a:gd name="connsiteY59" fmla="*/ 127591 h 1161397"/>
              <a:gd name="connsiteX60" fmla="*/ 4617330 w 6884912"/>
              <a:gd name="connsiteY60" fmla="*/ 111163 h 1161397"/>
              <a:gd name="connsiteX61" fmla="*/ 4730870 w 6884912"/>
              <a:gd name="connsiteY61" fmla="*/ 129432 h 1161397"/>
              <a:gd name="connsiteX62" fmla="*/ 4785037 w 6884912"/>
              <a:gd name="connsiteY62" fmla="*/ 161964 h 1161397"/>
              <a:gd name="connsiteX63" fmla="*/ 4844073 w 6884912"/>
              <a:gd name="connsiteY63" fmla="*/ 161768 h 1161397"/>
              <a:gd name="connsiteX64" fmla="*/ 4856454 w 6884912"/>
              <a:gd name="connsiteY64" fmla="*/ 130488 h 1161397"/>
              <a:gd name="connsiteX65" fmla="*/ 4920038 w 6884912"/>
              <a:gd name="connsiteY65" fmla="*/ 140418 h 1161397"/>
              <a:gd name="connsiteX66" fmla="*/ 5016639 w 6884912"/>
              <a:gd name="connsiteY66" fmla="*/ 158905 h 1161397"/>
              <a:gd name="connsiteX67" fmla="*/ 5072009 w 6884912"/>
              <a:gd name="connsiteY67" fmla="*/ 161502 h 1161397"/>
              <a:gd name="connsiteX68" fmla="*/ 5223626 w 6884912"/>
              <a:gd name="connsiteY68" fmla="*/ 177356 h 1161397"/>
              <a:gd name="connsiteX69" fmla="*/ 5467502 w 6884912"/>
              <a:gd name="connsiteY69" fmla="*/ 250963 h 1161397"/>
              <a:gd name="connsiteX70" fmla="*/ 5592395 w 6884912"/>
              <a:gd name="connsiteY70" fmla="*/ 265434 h 1161397"/>
              <a:gd name="connsiteX71" fmla="*/ 5613532 w 6884912"/>
              <a:gd name="connsiteY71" fmla="*/ 273379 h 1161397"/>
              <a:gd name="connsiteX72" fmla="*/ 5642173 w 6884912"/>
              <a:gd name="connsiteY72" fmla="*/ 266904 h 1161397"/>
              <a:gd name="connsiteX73" fmla="*/ 5756910 w 6884912"/>
              <a:gd name="connsiteY73" fmla="*/ 239211 h 1161397"/>
              <a:gd name="connsiteX74" fmla="*/ 5846667 w 6884912"/>
              <a:gd name="connsiteY74" fmla="*/ 201786 h 1161397"/>
              <a:gd name="connsiteX75" fmla="*/ 6029542 w 6884912"/>
              <a:gd name="connsiteY75" fmla="*/ 210339 h 1161397"/>
              <a:gd name="connsiteX76" fmla="*/ 6290640 w 6884912"/>
              <a:gd name="connsiteY76" fmla="*/ 167441 h 1161397"/>
              <a:gd name="connsiteX77" fmla="*/ 6380420 w 6884912"/>
              <a:gd name="connsiteY77" fmla="*/ 173195 h 1161397"/>
              <a:gd name="connsiteX78" fmla="*/ 6507891 w 6884912"/>
              <a:gd name="connsiteY78" fmla="*/ 118474 h 1161397"/>
              <a:gd name="connsiteX79" fmla="*/ 6571807 w 6884912"/>
              <a:gd name="connsiteY79" fmla="*/ 98636 h 1161397"/>
              <a:gd name="connsiteX80" fmla="*/ 6671880 w 6884912"/>
              <a:gd name="connsiteY80" fmla="*/ 82931 h 1161397"/>
              <a:gd name="connsiteX81" fmla="*/ 6702266 w 6884912"/>
              <a:gd name="connsiteY81" fmla="*/ 75470 h 1161397"/>
              <a:gd name="connsiteX82" fmla="*/ 6845802 w 6884912"/>
              <a:gd name="connsiteY82" fmla="*/ 24496 h 1161397"/>
              <a:gd name="connsiteX83" fmla="*/ 6884912 w 6884912"/>
              <a:gd name="connsiteY83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55512 w 6884912"/>
              <a:gd name="connsiteY7" fmla="*/ 1036593 h 1161397"/>
              <a:gd name="connsiteX8" fmla="*/ 519354 w 6884912"/>
              <a:gd name="connsiteY8" fmla="*/ 1038706 h 1161397"/>
              <a:gd name="connsiteX9" fmla="*/ 689654 w 6884912"/>
              <a:gd name="connsiteY9" fmla="*/ 966675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299977 w 6884912"/>
              <a:gd name="connsiteY19" fmla="*/ 639196 h 1161397"/>
              <a:gd name="connsiteX20" fmla="*/ 1326190 w 6884912"/>
              <a:gd name="connsiteY20" fmla="*/ 625955 h 1161397"/>
              <a:gd name="connsiteX21" fmla="*/ 1339600 w 6884912"/>
              <a:gd name="connsiteY21" fmla="*/ 616295 h 1161397"/>
              <a:gd name="connsiteX22" fmla="*/ 1391606 w 6884912"/>
              <a:gd name="connsiteY22" fmla="*/ 615229 h 1161397"/>
              <a:gd name="connsiteX23" fmla="*/ 1397565 w 6884912"/>
              <a:gd name="connsiteY23" fmla="*/ 611490 h 1161397"/>
              <a:gd name="connsiteX24" fmla="*/ 1432302 w 6884912"/>
              <a:gd name="connsiteY24" fmla="*/ 617267 h 1161397"/>
              <a:gd name="connsiteX25" fmla="*/ 1449644 w 6884912"/>
              <a:gd name="connsiteY25" fmla="*/ 617591 h 1161397"/>
              <a:gd name="connsiteX26" fmla="*/ 1455793 w 6884912"/>
              <a:gd name="connsiteY26" fmla="*/ 623174 h 1161397"/>
              <a:gd name="connsiteX27" fmla="*/ 1480758 w 6884912"/>
              <a:gd name="connsiteY27" fmla="*/ 620863 h 1161397"/>
              <a:gd name="connsiteX28" fmla="*/ 1483154 w 6884912"/>
              <a:gd name="connsiteY28" fmla="*/ 618527 h 1161397"/>
              <a:gd name="connsiteX29" fmla="*/ 1505495 w 6884912"/>
              <a:gd name="connsiteY29" fmla="*/ 624325 h 1161397"/>
              <a:gd name="connsiteX30" fmla="*/ 1592172 w 6884912"/>
              <a:gd name="connsiteY30" fmla="*/ 629819 h 1161397"/>
              <a:gd name="connsiteX31" fmla="*/ 1731986 w 6884912"/>
              <a:gd name="connsiteY31" fmla="*/ 589682 h 1161397"/>
              <a:gd name="connsiteX32" fmla="*/ 1940326 w 6884912"/>
              <a:gd name="connsiteY32" fmla="*/ 582611 h 1161397"/>
              <a:gd name="connsiteX33" fmla="*/ 2066980 w 6884912"/>
              <a:gd name="connsiteY33" fmla="*/ 550413 h 1161397"/>
              <a:gd name="connsiteX34" fmla="*/ 2352236 w 6884912"/>
              <a:gd name="connsiteY34" fmla="*/ 519602 h 1161397"/>
              <a:gd name="connsiteX35" fmla="*/ 2420791 w 6884912"/>
              <a:gd name="connsiteY35" fmla="*/ 492826 h 1161397"/>
              <a:gd name="connsiteX36" fmla="*/ 2489932 w 6884912"/>
              <a:gd name="connsiteY36" fmla="*/ 507864 h 1161397"/>
              <a:gd name="connsiteX37" fmla="*/ 2512917 w 6884912"/>
              <a:gd name="connsiteY37" fmla="*/ 489127 h 1161397"/>
              <a:gd name="connsiteX38" fmla="*/ 2516783 w 6884912"/>
              <a:gd name="connsiteY38" fmla="*/ 485473 h 1161397"/>
              <a:gd name="connsiteX39" fmla="*/ 2534360 w 6884912"/>
              <a:gd name="connsiteY39" fmla="*/ 480064 h 1161397"/>
              <a:gd name="connsiteX40" fmla="*/ 2536691 w 6884912"/>
              <a:gd name="connsiteY40" fmla="*/ 467018 h 1161397"/>
              <a:gd name="connsiteX41" fmla="*/ 2754324 w 6884912"/>
              <a:gd name="connsiteY41" fmla="*/ 424766 h 1161397"/>
              <a:gd name="connsiteX42" fmla="*/ 2848470 w 6884912"/>
              <a:gd name="connsiteY42" fmla="*/ 405966 h 1161397"/>
              <a:gd name="connsiteX43" fmla="*/ 2881772 w 6884912"/>
              <a:gd name="connsiteY43" fmla="*/ 387260 h 1161397"/>
              <a:gd name="connsiteX44" fmla="*/ 2929932 w 6884912"/>
              <a:gd name="connsiteY44" fmla="*/ 368912 h 1161397"/>
              <a:gd name="connsiteX45" fmla="*/ 3013020 w 6884912"/>
              <a:gd name="connsiteY45" fmla="*/ 327578 h 1161397"/>
              <a:gd name="connsiteX46" fmla="*/ 3127968 w 6884912"/>
              <a:gd name="connsiteY46" fmla="*/ 287613 h 1161397"/>
              <a:gd name="connsiteX47" fmla="*/ 3222191 w 6884912"/>
              <a:gd name="connsiteY47" fmla="*/ 307887 h 1161397"/>
              <a:gd name="connsiteX48" fmla="*/ 3227953 w 6884912"/>
              <a:gd name="connsiteY48" fmla="*/ 297650 h 1161397"/>
              <a:gd name="connsiteX49" fmla="*/ 3287859 w 6884912"/>
              <a:gd name="connsiteY49" fmla="*/ 287558 h 1161397"/>
              <a:gd name="connsiteX50" fmla="*/ 3510042 w 6884912"/>
              <a:gd name="connsiteY50" fmla="*/ 311820 h 1161397"/>
              <a:gd name="connsiteX51" fmla="*/ 3626773 w 6884912"/>
              <a:gd name="connsiteY51" fmla="*/ 290452 h 1161397"/>
              <a:gd name="connsiteX52" fmla="*/ 3666217 w 6884912"/>
              <a:gd name="connsiteY52" fmla="*/ 273255 h 1161397"/>
              <a:gd name="connsiteX53" fmla="*/ 3732427 w 6884912"/>
              <a:gd name="connsiteY53" fmla="*/ 245039 h 1161397"/>
              <a:gd name="connsiteX54" fmla="*/ 3907640 w 6884912"/>
              <a:gd name="connsiteY54" fmla="*/ 207568 h 1161397"/>
              <a:gd name="connsiteX55" fmla="*/ 4013061 w 6884912"/>
              <a:gd name="connsiteY55" fmla="*/ 224874 h 1161397"/>
              <a:gd name="connsiteX56" fmla="*/ 4134285 w 6884912"/>
              <a:gd name="connsiteY56" fmla="*/ 235592 h 1161397"/>
              <a:gd name="connsiteX57" fmla="*/ 4220717 w 6884912"/>
              <a:gd name="connsiteY57" fmla="*/ 192946 h 1161397"/>
              <a:gd name="connsiteX58" fmla="*/ 4228802 w 6884912"/>
              <a:gd name="connsiteY58" fmla="*/ 201468 h 1161397"/>
              <a:gd name="connsiteX59" fmla="*/ 4416623 w 6884912"/>
              <a:gd name="connsiteY59" fmla="*/ 153623 h 1161397"/>
              <a:gd name="connsiteX60" fmla="*/ 4617330 w 6884912"/>
              <a:gd name="connsiteY60" fmla="*/ 111163 h 1161397"/>
              <a:gd name="connsiteX61" fmla="*/ 4730870 w 6884912"/>
              <a:gd name="connsiteY61" fmla="*/ 129432 h 1161397"/>
              <a:gd name="connsiteX62" fmla="*/ 4785037 w 6884912"/>
              <a:gd name="connsiteY62" fmla="*/ 161964 h 1161397"/>
              <a:gd name="connsiteX63" fmla="*/ 4844073 w 6884912"/>
              <a:gd name="connsiteY63" fmla="*/ 161768 h 1161397"/>
              <a:gd name="connsiteX64" fmla="*/ 4856454 w 6884912"/>
              <a:gd name="connsiteY64" fmla="*/ 130488 h 1161397"/>
              <a:gd name="connsiteX65" fmla="*/ 4920038 w 6884912"/>
              <a:gd name="connsiteY65" fmla="*/ 140418 h 1161397"/>
              <a:gd name="connsiteX66" fmla="*/ 5016639 w 6884912"/>
              <a:gd name="connsiteY66" fmla="*/ 158905 h 1161397"/>
              <a:gd name="connsiteX67" fmla="*/ 5072009 w 6884912"/>
              <a:gd name="connsiteY67" fmla="*/ 161502 h 1161397"/>
              <a:gd name="connsiteX68" fmla="*/ 5223626 w 6884912"/>
              <a:gd name="connsiteY68" fmla="*/ 177356 h 1161397"/>
              <a:gd name="connsiteX69" fmla="*/ 5467502 w 6884912"/>
              <a:gd name="connsiteY69" fmla="*/ 250963 h 1161397"/>
              <a:gd name="connsiteX70" fmla="*/ 5592395 w 6884912"/>
              <a:gd name="connsiteY70" fmla="*/ 265434 h 1161397"/>
              <a:gd name="connsiteX71" fmla="*/ 5613532 w 6884912"/>
              <a:gd name="connsiteY71" fmla="*/ 273379 h 1161397"/>
              <a:gd name="connsiteX72" fmla="*/ 5642173 w 6884912"/>
              <a:gd name="connsiteY72" fmla="*/ 266904 h 1161397"/>
              <a:gd name="connsiteX73" fmla="*/ 5756910 w 6884912"/>
              <a:gd name="connsiteY73" fmla="*/ 239211 h 1161397"/>
              <a:gd name="connsiteX74" fmla="*/ 5846667 w 6884912"/>
              <a:gd name="connsiteY74" fmla="*/ 201786 h 1161397"/>
              <a:gd name="connsiteX75" fmla="*/ 6029542 w 6884912"/>
              <a:gd name="connsiteY75" fmla="*/ 210339 h 1161397"/>
              <a:gd name="connsiteX76" fmla="*/ 6290640 w 6884912"/>
              <a:gd name="connsiteY76" fmla="*/ 167441 h 1161397"/>
              <a:gd name="connsiteX77" fmla="*/ 6380420 w 6884912"/>
              <a:gd name="connsiteY77" fmla="*/ 173195 h 1161397"/>
              <a:gd name="connsiteX78" fmla="*/ 6507891 w 6884912"/>
              <a:gd name="connsiteY78" fmla="*/ 118474 h 1161397"/>
              <a:gd name="connsiteX79" fmla="*/ 6571807 w 6884912"/>
              <a:gd name="connsiteY79" fmla="*/ 98636 h 1161397"/>
              <a:gd name="connsiteX80" fmla="*/ 6671880 w 6884912"/>
              <a:gd name="connsiteY80" fmla="*/ 82931 h 1161397"/>
              <a:gd name="connsiteX81" fmla="*/ 6702266 w 6884912"/>
              <a:gd name="connsiteY81" fmla="*/ 75470 h 1161397"/>
              <a:gd name="connsiteX82" fmla="*/ 6845802 w 6884912"/>
              <a:gd name="connsiteY82" fmla="*/ 24496 h 1161397"/>
              <a:gd name="connsiteX83" fmla="*/ 6884912 w 6884912"/>
              <a:gd name="connsiteY83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55512 w 6884912"/>
              <a:gd name="connsiteY7" fmla="*/ 1036593 h 1161397"/>
              <a:gd name="connsiteX8" fmla="*/ 519354 w 6884912"/>
              <a:gd name="connsiteY8" fmla="*/ 1038706 h 1161397"/>
              <a:gd name="connsiteX9" fmla="*/ 689654 w 6884912"/>
              <a:gd name="connsiteY9" fmla="*/ 966675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299977 w 6884912"/>
              <a:gd name="connsiteY19" fmla="*/ 639196 h 1161397"/>
              <a:gd name="connsiteX20" fmla="*/ 1326190 w 6884912"/>
              <a:gd name="connsiteY20" fmla="*/ 625955 h 1161397"/>
              <a:gd name="connsiteX21" fmla="*/ 1339600 w 6884912"/>
              <a:gd name="connsiteY21" fmla="*/ 616295 h 1161397"/>
              <a:gd name="connsiteX22" fmla="*/ 1391606 w 6884912"/>
              <a:gd name="connsiteY22" fmla="*/ 615229 h 1161397"/>
              <a:gd name="connsiteX23" fmla="*/ 1397565 w 6884912"/>
              <a:gd name="connsiteY23" fmla="*/ 611490 h 1161397"/>
              <a:gd name="connsiteX24" fmla="*/ 1432302 w 6884912"/>
              <a:gd name="connsiteY24" fmla="*/ 617267 h 1161397"/>
              <a:gd name="connsiteX25" fmla="*/ 1449644 w 6884912"/>
              <a:gd name="connsiteY25" fmla="*/ 617591 h 1161397"/>
              <a:gd name="connsiteX26" fmla="*/ 1455793 w 6884912"/>
              <a:gd name="connsiteY26" fmla="*/ 623174 h 1161397"/>
              <a:gd name="connsiteX27" fmla="*/ 1480758 w 6884912"/>
              <a:gd name="connsiteY27" fmla="*/ 620863 h 1161397"/>
              <a:gd name="connsiteX28" fmla="*/ 1483154 w 6884912"/>
              <a:gd name="connsiteY28" fmla="*/ 618527 h 1161397"/>
              <a:gd name="connsiteX29" fmla="*/ 1505495 w 6884912"/>
              <a:gd name="connsiteY29" fmla="*/ 624325 h 1161397"/>
              <a:gd name="connsiteX30" fmla="*/ 1592172 w 6884912"/>
              <a:gd name="connsiteY30" fmla="*/ 629819 h 1161397"/>
              <a:gd name="connsiteX31" fmla="*/ 1731986 w 6884912"/>
              <a:gd name="connsiteY31" fmla="*/ 589682 h 1161397"/>
              <a:gd name="connsiteX32" fmla="*/ 1940326 w 6884912"/>
              <a:gd name="connsiteY32" fmla="*/ 582611 h 1161397"/>
              <a:gd name="connsiteX33" fmla="*/ 2066980 w 6884912"/>
              <a:gd name="connsiteY33" fmla="*/ 550413 h 1161397"/>
              <a:gd name="connsiteX34" fmla="*/ 2352236 w 6884912"/>
              <a:gd name="connsiteY34" fmla="*/ 519602 h 1161397"/>
              <a:gd name="connsiteX35" fmla="*/ 2420791 w 6884912"/>
              <a:gd name="connsiteY35" fmla="*/ 492826 h 1161397"/>
              <a:gd name="connsiteX36" fmla="*/ 2489932 w 6884912"/>
              <a:gd name="connsiteY36" fmla="*/ 507864 h 1161397"/>
              <a:gd name="connsiteX37" fmla="*/ 2512917 w 6884912"/>
              <a:gd name="connsiteY37" fmla="*/ 489127 h 1161397"/>
              <a:gd name="connsiteX38" fmla="*/ 2516783 w 6884912"/>
              <a:gd name="connsiteY38" fmla="*/ 485473 h 1161397"/>
              <a:gd name="connsiteX39" fmla="*/ 2534360 w 6884912"/>
              <a:gd name="connsiteY39" fmla="*/ 480064 h 1161397"/>
              <a:gd name="connsiteX40" fmla="*/ 2536691 w 6884912"/>
              <a:gd name="connsiteY40" fmla="*/ 467018 h 1161397"/>
              <a:gd name="connsiteX41" fmla="*/ 2754324 w 6884912"/>
              <a:gd name="connsiteY41" fmla="*/ 424766 h 1161397"/>
              <a:gd name="connsiteX42" fmla="*/ 2848470 w 6884912"/>
              <a:gd name="connsiteY42" fmla="*/ 405966 h 1161397"/>
              <a:gd name="connsiteX43" fmla="*/ 2881772 w 6884912"/>
              <a:gd name="connsiteY43" fmla="*/ 387260 h 1161397"/>
              <a:gd name="connsiteX44" fmla="*/ 2929932 w 6884912"/>
              <a:gd name="connsiteY44" fmla="*/ 368912 h 1161397"/>
              <a:gd name="connsiteX45" fmla="*/ 3013020 w 6884912"/>
              <a:gd name="connsiteY45" fmla="*/ 327578 h 1161397"/>
              <a:gd name="connsiteX46" fmla="*/ 3127968 w 6884912"/>
              <a:gd name="connsiteY46" fmla="*/ 287613 h 1161397"/>
              <a:gd name="connsiteX47" fmla="*/ 3222191 w 6884912"/>
              <a:gd name="connsiteY47" fmla="*/ 307887 h 1161397"/>
              <a:gd name="connsiteX48" fmla="*/ 3227953 w 6884912"/>
              <a:gd name="connsiteY48" fmla="*/ 297650 h 1161397"/>
              <a:gd name="connsiteX49" fmla="*/ 3287859 w 6884912"/>
              <a:gd name="connsiteY49" fmla="*/ 287558 h 1161397"/>
              <a:gd name="connsiteX50" fmla="*/ 3510042 w 6884912"/>
              <a:gd name="connsiteY50" fmla="*/ 311820 h 1161397"/>
              <a:gd name="connsiteX51" fmla="*/ 3626773 w 6884912"/>
              <a:gd name="connsiteY51" fmla="*/ 290452 h 1161397"/>
              <a:gd name="connsiteX52" fmla="*/ 3666217 w 6884912"/>
              <a:gd name="connsiteY52" fmla="*/ 273255 h 1161397"/>
              <a:gd name="connsiteX53" fmla="*/ 3732427 w 6884912"/>
              <a:gd name="connsiteY53" fmla="*/ 245039 h 1161397"/>
              <a:gd name="connsiteX54" fmla="*/ 3907640 w 6884912"/>
              <a:gd name="connsiteY54" fmla="*/ 207568 h 1161397"/>
              <a:gd name="connsiteX55" fmla="*/ 4013061 w 6884912"/>
              <a:gd name="connsiteY55" fmla="*/ 224874 h 1161397"/>
              <a:gd name="connsiteX56" fmla="*/ 4134285 w 6884912"/>
              <a:gd name="connsiteY56" fmla="*/ 235592 h 1161397"/>
              <a:gd name="connsiteX57" fmla="*/ 4220717 w 6884912"/>
              <a:gd name="connsiteY57" fmla="*/ 192946 h 1161397"/>
              <a:gd name="connsiteX58" fmla="*/ 4228802 w 6884912"/>
              <a:gd name="connsiteY58" fmla="*/ 201468 h 1161397"/>
              <a:gd name="connsiteX59" fmla="*/ 4416623 w 6884912"/>
              <a:gd name="connsiteY59" fmla="*/ 153623 h 1161397"/>
              <a:gd name="connsiteX60" fmla="*/ 4617330 w 6884912"/>
              <a:gd name="connsiteY60" fmla="*/ 111163 h 1161397"/>
              <a:gd name="connsiteX61" fmla="*/ 4730870 w 6884912"/>
              <a:gd name="connsiteY61" fmla="*/ 129432 h 1161397"/>
              <a:gd name="connsiteX62" fmla="*/ 4785037 w 6884912"/>
              <a:gd name="connsiteY62" fmla="*/ 161964 h 1161397"/>
              <a:gd name="connsiteX63" fmla="*/ 4844073 w 6884912"/>
              <a:gd name="connsiteY63" fmla="*/ 161768 h 1161397"/>
              <a:gd name="connsiteX64" fmla="*/ 4856454 w 6884912"/>
              <a:gd name="connsiteY64" fmla="*/ 130488 h 1161397"/>
              <a:gd name="connsiteX65" fmla="*/ 5016639 w 6884912"/>
              <a:gd name="connsiteY65" fmla="*/ 158905 h 1161397"/>
              <a:gd name="connsiteX66" fmla="*/ 5072009 w 6884912"/>
              <a:gd name="connsiteY66" fmla="*/ 161502 h 1161397"/>
              <a:gd name="connsiteX67" fmla="*/ 5223626 w 6884912"/>
              <a:gd name="connsiteY67" fmla="*/ 177356 h 1161397"/>
              <a:gd name="connsiteX68" fmla="*/ 5467502 w 6884912"/>
              <a:gd name="connsiteY68" fmla="*/ 250963 h 1161397"/>
              <a:gd name="connsiteX69" fmla="*/ 5592395 w 6884912"/>
              <a:gd name="connsiteY69" fmla="*/ 265434 h 1161397"/>
              <a:gd name="connsiteX70" fmla="*/ 5613532 w 6884912"/>
              <a:gd name="connsiteY70" fmla="*/ 273379 h 1161397"/>
              <a:gd name="connsiteX71" fmla="*/ 5642173 w 6884912"/>
              <a:gd name="connsiteY71" fmla="*/ 266904 h 1161397"/>
              <a:gd name="connsiteX72" fmla="*/ 5756910 w 6884912"/>
              <a:gd name="connsiteY72" fmla="*/ 239211 h 1161397"/>
              <a:gd name="connsiteX73" fmla="*/ 5846667 w 6884912"/>
              <a:gd name="connsiteY73" fmla="*/ 201786 h 1161397"/>
              <a:gd name="connsiteX74" fmla="*/ 6029542 w 6884912"/>
              <a:gd name="connsiteY74" fmla="*/ 210339 h 1161397"/>
              <a:gd name="connsiteX75" fmla="*/ 6290640 w 6884912"/>
              <a:gd name="connsiteY75" fmla="*/ 167441 h 1161397"/>
              <a:gd name="connsiteX76" fmla="*/ 6380420 w 6884912"/>
              <a:gd name="connsiteY76" fmla="*/ 173195 h 1161397"/>
              <a:gd name="connsiteX77" fmla="*/ 6507891 w 6884912"/>
              <a:gd name="connsiteY77" fmla="*/ 118474 h 1161397"/>
              <a:gd name="connsiteX78" fmla="*/ 6571807 w 6884912"/>
              <a:gd name="connsiteY78" fmla="*/ 98636 h 1161397"/>
              <a:gd name="connsiteX79" fmla="*/ 6671880 w 6884912"/>
              <a:gd name="connsiteY79" fmla="*/ 82931 h 1161397"/>
              <a:gd name="connsiteX80" fmla="*/ 6702266 w 6884912"/>
              <a:gd name="connsiteY80" fmla="*/ 75470 h 1161397"/>
              <a:gd name="connsiteX81" fmla="*/ 6845802 w 6884912"/>
              <a:gd name="connsiteY81" fmla="*/ 24496 h 1161397"/>
              <a:gd name="connsiteX82" fmla="*/ 6884912 w 6884912"/>
              <a:gd name="connsiteY82" fmla="*/ 0 h 1161397"/>
              <a:gd name="connsiteX0" fmla="*/ 6884912 w 6884912"/>
              <a:gd name="connsiteY0" fmla="*/ 0 h 1161397"/>
              <a:gd name="connsiteX1" fmla="*/ 6884912 w 6884912"/>
              <a:gd name="connsiteY1" fmla="*/ 1161397 h 1161397"/>
              <a:gd name="connsiteX2" fmla="*/ 0 w 6884912"/>
              <a:gd name="connsiteY2" fmla="*/ 1161397 h 1161397"/>
              <a:gd name="connsiteX3" fmla="*/ 27135 w 6884912"/>
              <a:gd name="connsiteY3" fmla="*/ 1147460 h 1161397"/>
              <a:gd name="connsiteX4" fmla="*/ 115388 w 6884912"/>
              <a:gd name="connsiteY4" fmla="*/ 1159043 h 1161397"/>
              <a:gd name="connsiteX5" fmla="*/ 119094 w 6884912"/>
              <a:gd name="connsiteY5" fmla="*/ 1148463 h 1161397"/>
              <a:gd name="connsiteX6" fmla="*/ 171824 w 6884912"/>
              <a:gd name="connsiteY6" fmla="*/ 1133224 h 1161397"/>
              <a:gd name="connsiteX7" fmla="*/ 355512 w 6884912"/>
              <a:gd name="connsiteY7" fmla="*/ 1036593 h 1161397"/>
              <a:gd name="connsiteX8" fmla="*/ 519354 w 6884912"/>
              <a:gd name="connsiteY8" fmla="*/ 1038706 h 1161397"/>
              <a:gd name="connsiteX9" fmla="*/ 689654 w 6884912"/>
              <a:gd name="connsiteY9" fmla="*/ 966675 h 1161397"/>
              <a:gd name="connsiteX10" fmla="*/ 797699 w 6884912"/>
              <a:gd name="connsiteY10" fmla="*/ 931362 h 1161397"/>
              <a:gd name="connsiteX11" fmla="*/ 843359 w 6884912"/>
              <a:gd name="connsiteY11" fmla="*/ 910894 h 1161397"/>
              <a:gd name="connsiteX12" fmla="*/ 965215 w 6884912"/>
              <a:gd name="connsiteY12" fmla="*/ 846701 h 1161397"/>
              <a:gd name="connsiteX13" fmla="*/ 1085080 w 6884912"/>
              <a:gd name="connsiteY13" fmla="*/ 776086 h 1161397"/>
              <a:gd name="connsiteX14" fmla="*/ 1131224 w 6884912"/>
              <a:gd name="connsiteY14" fmla="*/ 706160 h 1161397"/>
              <a:gd name="connsiteX15" fmla="*/ 1138051 w 6884912"/>
              <a:gd name="connsiteY15" fmla="*/ 702034 h 1161397"/>
              <a:gd name="connsiteX16" fmla="*/ 1158800 w 6884912"/>
              <a:gd name="connsiteY16" fmla="*/ 700004 h 1161397"/>
              <a:gd name="connsiteX17" fmla="*/ 1166947 w 6884912"/>
              <a:gd name="connsiteY17" fmla="*/ 700762 h 1161397"/>
              <a:gd name="connsiteX18" fmla="*/ 1178135 w 6884912"/>
              <a:gd name="connsiteY18" fmla="*/ 698631 h 1161397"/>
              <a:gd name="connsiteX19" fmla="*/ 1299977 w 6884912"/>
              <a:gd name="connsiteY19" fmla="*/ 639196 h 1161397"/>
              <a:gd name="connsiteX20" fmla="*/ 1326190 w 6884912"/>
              <a:gd name="connsiteY20" fmla="*/ 625955 h 1161397"/>
              <a:gd name="connsiteX21" fmla="*/ 1339600 w 6884912"/>
              <a:gd name="connsiteY21" fmla="*/ 616295 h 1161397"/>
              <a:gd name="connsiteX22" fmla="*/ 1391606 w 6884912"/>
              <a:gd name="connsiteY22" fmla="*/ 615229 h 1161397"/>
              <a:gd name="connsiteX23" fmla="*/ 1397565 w 6884912"/>
              <a:gd name="connsiteY23" fmla="*/ 611490 h 1161397"/>
              <a:gd name="connsiteX24" fmla="*/ 1432302 w 6884912"/>
              <a:gd name="connsiteY24" fmla="*/ 617267 h 1161397"/>
              <a:gd name="connsiteX25" fmla="*/ 1449644 w 6884912"/>
              <a:gd name="connsiteY25" fmla="*/ 617591 h 1161397"/>
              <a:gd name="connsiteX26" fmla="*/ 1455793 w 6884912"/>
              <a:gd name="connsiteY26" fmla="*/ 623174 h 1161397"/>
              <a:gd name="connsiteX27" fmla="*/ 1480758 w 6884912"/>
              <a:gd name="connsiteY27" fmla="*/ 620863 h 1161397"/>
              <a:gd name="connsiteX28" fmla="*/ 1483154 w 6884912"/>
              <a:gd name="connsiteY28" fmla="*/ 618527 h 1161397"/>
              <a:gd name="connsiteX29" fmla="*/ 1505495 w 6884912"/>
              <a:gd name="connsiteY29" fmla="*/ 624325 h 1161397"/>
              <a:gd name="connsiteX30" fmla="*/ 1592172 w 6884912"/>
              <a:gd name="connsiteY30" fmla="*/ 629819 h 1161397"/>
              <a:gd name="connsiteX31" fmla="*/ 1731986 w 6884912"/>
              <a:gd name="connsiteY31" fmla="*/ 589682 h 1161397"/>
              <a:gd name="connsiteX32" fmla="*/ 1940326 w 6884912"/>
              <a:gd name="connsiteY32" fmla="*/ 582611 h 1161397"/>
              <a:gd name="connsiteX33" fmla="*/ 2066980 w 6884912"/>
              <a:gd name="connsiteY33" fmla="*/ 550413 h 1161397"/>
              <a:gd name="connsiteX34" fmla="*/ 2352236 w 6884912"/>
              <a:gd name="connsiteY34" fmla="*/ 519602 h 1161397"/>
              <a:gd name="connsiteX35" fmla="*/ 2420791 w 6884912"/>
              <a:gd name="connsiteY35" fmla="*/ 492826 h 1161397"/>
              <a:gd name="connsiteX36" fmla="*/ 2489932 w 6884912"/>
              <a:gd name="connsiteY36" fmla="*/ 507864 h 1161397"/>
              <a:gd name="connsiteX37" fmla="*/ 2512917 w 6884912"/>
              <a:gd name="connsiteY37" fmla="*/ 489127 h 1161397"/>
              <a:gd name="connsiteX38" fmla="*/ 2516783 w 6884912"/>
              <a:gd name="connsiteY38" fmla="*/ 485473 h 1161397"/>
              <a:gd name="connsiteX39" fmla="*/ 2534360 w 6884912"/>
              <a:gd name="connsiteY39" fmla="*/ 480064 h 1161397"/>
              <a:gd name="connsiteX40" fmla="*/ 2536691 w 6884912"/>
              <a:gd name="connsiteY40" fmla="*/ 467018 h 1161397"/>
              <a:gd name="connsiteX41" fmla="*/ 2754324 w 6884912"/>
              <a:gd name="connsiteY41" fmla="*/ 424766 h 1161397"/>
              <a:gd name="connsiteX42" fmla="*/ 2848470 w 6884912"/>
              <a:gd name="connsiteY42" fmla="*/ 405966 h 1161397"/>
              <a:gd name="connsiteX43" fmla="*/ 2881772 w 6884912"/>
              <a:gd name="connsiteY43" fmla="*/ 387260 h 1161397"/>
              <a:gd name="connsiteX44" fmla="*/ 2929932 w 6884912"/>
              <a:gd name="connsiteY44" fmla="*/ 368912 h 1161397"/>
              <a:gd name="connsiteX45" fmla="*/ 3013020 w 6884912"/>
              <a:gd name="connsiteY45" fmla="*/ 327578 h 1161397"/>
              <a:gd name="connsiteX46" fmla="*/ 3127968 w 6884912"/>
              <a:gd name="connsiteY46" fmla="*/ 287613 h 1161397"/>
              <a:gd name="connsiteX47" fmla="*/ 3222191 w 6884912"/>
              <a:gd name="connsiteY47" fmla="*/ 307887 h 1161397"/>
              <a:gd name="connsiteX48" fmla="*/ 3227953 w 6884912"/>
              <a:gd name="connsiteY48" fmla="*/ 297650 h 1161397"/>
              <a:gd name="connsiteX49" fmla="*/ 3287859 w 6884912"/>
              <a:gd name="connsiteY49" fmla="*/ 287558 h 1161397"/>
              <a:gd name="connsiteX50" fmla="*/ 3510042 w 6884912"/>
              <a:gd name="connsiteY50" fmla="*/ 311820 h 1161397"/>
              <a:gd name="connsiteX51" fmla="*/ 3626773 w 6884912"/>
              <a:gd name="connsiteY51" fmla="*/ 290452 h 1161397"/>
              <a:gd name="connsiteX52" fmla="*/ 3666217 w 6884912"/>
              <a:gd name="connsiteY52" fmla="*/ 273255 h 1161397"/>
              <a:gd name="connsiteX53" fmla="*/ 3732427 w 6884912"/>
              <a:gd name="connsiteY53" fmla="*/ 245039 h 1161397"/>
              <a:gd name="connsiteX54" fmla="*/ 3907640 w 6884912"/>
              <a:gd name="connsiteY54" fmla="*/ 207568 h 1161397"/>
              <a:gd name="connsiteX55" fmla="*/ 4013061 w 6884912"/>
              <a:gd name="connsiteY55" fmla="*/ 224874 h 1161397"/>
              <a:gd name="connsiteX56" fmla="*/ 4134285 w 6884912"/>
              <a:gd name="connsiteY56" fmla="*/ 235592 h 1161397"/>
              <a:gd name="connsiteX57" fmla="*/ 4220717 w 6884912"/>
              <a:gd name="connsiteY57" fmla="*/ 192946 h 1161397"/>
              <a:gd name="connsiteX58" fmla="*/ 4228802 w 6884912"/>
              <a:gd name="connsiteY58" fmla="*/ 201468 h 1161397"/>
              <a:gd name="connsiteX59" fmla="*/ 4416623 w 6884912"/>
              <a:gd name="connsiteY59" fmla="*/ 153623 h 1161397"/>
              <a:gd name="connsiteX60" fmla="*/ 4617330 w 6884912"/>
              <a:gd name="connsiteY60" fmla="*/ 111163 h 1161397"/>
              <a:gd name="connsiteX61" fmla="*/ 4730870 w 6884912"/>
              <a:gd name="connsiteY61" fmla="*/ 129432 h 1161397"/>
              <a:gd name="connsiteX62" fmla="*/ 4785037 w 6884912"/>
              <a:gd name="connsiteY62" fmla="*/ 161964 h 1161397"/>
              <a:gd name="connsiteX63" fmla="*/ 4844073 w 6884912"/>
              <a:gd name="connsiteY63" fmla="*/ 161768 h 1161397"/>
              <a:gd name="connsiteX64" fmla="*/ 5016639 w 6884912"/>
              <a:gd name="connsiteY64" fmla="*/ 158905 h 1161397"/>
              <a:gd name="connsiteX65" fmla="*/ 5072009 w 6884912"/>
              <a:gd name="connsiteY65" fmla="*/ 161502 h 1161397"/>
              <a:gd name="connsiteX66" fmla="*/ 5223626 w 6884912"/>
              <a:gd name="connsiteY66" fmla="*/ 177356 h 1161397"/>
              <a:gd name="connsiteX67" fmla="*/ 5467502 w 6884912"/>
              <a:gd name="connsiteY67" fmla="*/ 250963 h 1161397"/>
              <a:gd name="connsiteX68" fmla="*/ 5592395 w 6884912"/>
              <a:gd name="connsiteY68" fmla="*/ 265434 h 1161397"/>
              <a:gd name="connsiteX69" fmla="*/ 5613532 w 6884912"/>
              <a:gd name="connsiteY69" fmla="*/ 273379 h 1161397"/>
              <a:gd name="connsiteX70" fmla="*/ 5642173 w 6884912"/>
              <a:gd name="connsiteY70" fmla="*/ 266904 h 1161397"/>
              <a:gd name="connsiteX71" fmla="*/ 5756910 w 6884912"/>
              <a:gd name="connsiteY71" fmla="*/ 239211 h 1161397"/>
              <a:gd name="connsiteX72" fmla="*/ 5846667 w 6884912"/>
              <a:gd name="connsiteY72" fmla="*/ 201786 h 1161397"/>
              <a:gd name="connsiteX73" fmla="*/ 6029542 w 6884912"/>
              <a:gd name="connsiteY73" fmla="*/ 210339 h 1161397"/>
              <a:gd name="connsiteX74" fmla="*/ 6290640 w 6884912"/>
              <a:gd name="connsiteY74" fmla="*/ 167441 h 1161397"/>
              <a:gd name="connsiteX75" fmla="*/ 6380420 w 6884912"/>
              <a:gd name="connsiteY75" fmla="*/ 173195 h 1161397"/>
              <a:gd name="connsiteX76" fmla="*/ 6507891 w 6884912"/>
              <a:gd name="connsiteY76" fmla="*/ 118474 h 1161397"/>
              <a:gd name="connsiteX77" fmla="*/ 6571807 w 6884912"/>
              <a:gd name="connsiteY77" fmla="*/ 98636 h 1161397"/>
              <a:gd name="connsiteX78" fmla="*/ 6671880 w 6884912"/>
              <a:gd name="connsiteY78" fmla="*/ 82931 h 1161397"/>
              <a:gd name="connsiteX79" fmla="*/ 6702266 w 6884912"/>
              <a:gd name="connsiteY79" fmla="*/ 75470 h 1161397"/>
              <a:gd name="connsiteX80" fmla="*/ 6845802 w 6884912"/>
              <a:gd name="connsiteY80" fmla="*/ 24496 h 1161397"/>
              <a:gd name="connsiteX81" fmla="*/ 6884912 w 6884912"/>
              <a:gd name="connsiteY81" fmla="*/ 0 h 11613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</a:cxnLst>
            <a:rect l="l" t="t" r="r" b="b"/>
            <a:pathLst>
              <a:path w="6884912" h="1161397">
                <a:moveTo>
                  <a:pt x="6884912" y="0"/>
                </a:moveTo>
                <a:lnTo>
                  <a:pt x="6884912" y="1161397"/>
                </a:lnTo>
                <a:lnTo>
                  <a:pt x="0" y="1161397"/>
                </a:lnTo>
                <a:lnTo>
                  <a:pt x="27135" y="1147460"/>
                </a:lnTo>
                <a:cubicBezTo>
                  <a:pt x="57431" y="1167048"/>
                  <a:pt x="61886" y="1135904"/>
                  <a:pt x="115388" y="1159043"/>
                </a:cubicBezTo>
                <a:cubicBezTo>
                  <a:pt x="116121" y="1155340"/>
                  <a:pt x="117370" y="1151777"/>
                  <a:pt x="119094" y="1148463"/>
                </a:cubicBezTo>
                <a:cubicBezTo>
                  <a:pt x="129121" y="1129214"/>
                  <a:pt x="152727" y="1122391"/>
                  <a:pt x="171824" y="1133224"/>
                </a:cubicBezTo>
                <a:cubicBezTo>
                  <a:pt x="231799" y="1126149"/>
                  <a:pt x="298798" y="1044531"/>
                  <a:pt x="355512" y="1036593"/>
                </a:cubicBezTo>
                <a:cubicBezTo>
                  <a:pt x="427149" y="1015055"/>
                  <a:pt x="466407" y="1043128"/>
                  <a:pt x="519354" y="1038706"/>
                </a:cubicBezTo>
                <a:cubicBezTo>
                  <a:pt x="536908" y="1031720"/>
                  <a:pt x="669410" y="970661"/>
                  <a:pt x="689654" y="966675"/>
                </a:cubicBezTo>
                <a:cubicBezTo>
                  <a:pt x="736045" y="948784"/>
                  <a:pt x="769339" y="947890"/>
                  <a:pt x="797699" y="931362"/>
                </a:cubicBezTo>
                <a:cubicBezTo>
                  <a:pt x="821097" y="940623"/>
                  <a:pt x="833565" y="929189"/>
                  <a:pt x="843359" y="910894"/>
                </a:cubicBezTo>
                <a:cubicBezTo>
                  <a:pt x="887668" y="902160"/>
                  <a:pt x="919738" y="869376"/>
                  <a:pt x="965215" y="846701"/>
                </a:cubicBezTo>
                <a:cubicBezTo>
                  <a:pt x="1023081" y="848019"/>
                  <a:pt x="1036422" y="800154"/>
                  <a:pt x="1085080" y="776086"/>
                </a:cubicBezTo>
                <a:cubicBezTo>
                  <a:pt x="1140763" y="795544"/>
                  <a:pt x="1110309" y="730471"/>
                  <a:pt x="1131224" y="706160"/>
                </a:cubicBezTo>
                <a:lnTo>
                  <a:pt x="1138051" y="702034"/>
                </a:lnTo>
                <a:lnTo>
                  <a:pt x="1158800" y="700004"/>
                </a:lnTo>
                <a:lnTo>
                  <a:pt x="1166947" y="700762"/>
                </a:lnTo>
                <a:cubicBezTo>
                  <a:pt x="1172432" y="700717"/>
                  <a:pt x="1175913" y="699961"/>
                  <a:pt x="1178135" y="698631"/>
                </a:cubicBezTo>
                <a:cubicBezTo>
                  <a:pt x="1200307" y="688370"/>
                  <a:pt x="1275301" y="651309"/>
                  <a:pt x="1299977" y="639196"/>
                </a:cubicBezTo>
                <a:cubicBezTo>
                  <a:pt x="1323072" y="639367"/>
                  <a:pt x="1341279" y="658105"/>
                  <a:pt x="1326190" y="625955"/>
                </a:cubicBezTo>
                <a:cubicBezTo>
                  <a:pt x="1333572" y="625050"/>
                  <a:pt x="1337406" y="621362"/>
                  <a:pt x="1339600" y="616295"/>
                </a:cubicBezTo>
                <a:cubicBezTo>
                  <a:pt x="1350503" y="614507"/>
                  <a:pt x="1381945" y="616030"/>
                  <a:pt x="1391606" y="615229"/>
                </a:cubicBezTo>
                <a:lnTo>
                  <a:pt x="1397565" y="611490"/>
                </a:lnTo>
                <a:lnTo>
                  <a:pt x="1432302" y="617267"/>
                </a:lnTo>
                <a:lnTo>
                  <a:pt x="1449644" y="617591"/>
                </a:lnTo>
                <a:lnTo>
                  <a:pt x="1455793" y="623174"/>
                </a:lnTo>
                <a:cubicBezTo>
                  <a:pt x="1461744" y="626151"/>
                  <a:pt x="1469373" y="626493"/>
                  <a:pt x="1480758" y="620863"/>
                </a:cubicBezTo>
                <a:lnTo>
                  <a:pt x="1483154" y="618527"/>
                </a:lnTo>
                <a:lnTo>
                  <a:pt x="1505495" y="624325"/>
                </a:lnTo>
                <a:cubicBezTo>
                  <a:pt x="1512992" y="627532"/>
                  <a:pt x="1585857" y="623401"/>
                  <a:pt x="1592172" y="629819"/>
                </a:cubicBezTo>
                <a:cubicBezTo>
                  <a:pt x="1651945" y="578091"/>
                  <a:pt x="1659006" y="610309"/>
                  <a:pt x="1731986" y="589682"/>
                </a:cubicBezTo>
                <a:cubicBezTo>
                  <a:pt x="1817442" y="583260"/>
                  <a:pt x="1884494" y="589156"/>
                  <a:pt x="1940326" y="582611"/>
                </a:cubicBezTo>
                <a:cubicBezTo>
                  <a:pt x="1967287" y="583845"/>
                  <a:pt x="2086366" y="569532"/>
                  <a:pt x="2066980" y="550413"/>
                </a:cubicBezTo>
                <a:cubicBezTo>
                  <a:pt x="2155364" y="582582"/>
                  <a:pt x="2259548" y="514786"/>
                  <a:pt x="2352236" y="519602"/>
                </a:cubicBezTo>
                <a:cubicBezTo>
                  <a:pt x="2388450" y="459394"/>
                  <a:pt x="2373298" y="511682"/>
                  <a:pt x="2420791" y="492826"/>
                </a:cubicBezTo>
                <a:cubicBezTo>
                  <a:pt x="2417962" y="542563"/>
                  <a:pt x="2475071" y="455098"/>
                  <a:pt x="2489932" y="507864"/>
                </a:cubicBezTo>
                <a:cubicBezTo>
                  <a:pt x="2498105" y="502761"/>
                  <a:pt x="2505553" y="496153"/>
                  <a:pt x="2512917" y="489127"/>
                </a:cubicBezTo>
                <a:lnTo>
                  <a:pt x="2516783" y="485473"/>
                </a:lnTo>
                <a:lnTo>
                  <a:pt x="2534360" y="480064"/>
                </a:lnTo>
                <a:lnTo>
                  <a:pt x="2536691" y="467018"/>
                </a:lnTo>
                <a:lnTo>
                  <a:pt x="2754324" y="424766"/>
                </a:lnTo>
                <a:cubicBezTo>
                  <a:pt x="2775130" y="430896"/>
                  <a:pt x="2837731" y="423458"/>
                  <a:pt x="2848470" y="405966"/>
                </a:cubicBezTo>
                <a:cubicBezTo>
                  <a:pt x="2861295" y="401100"/>
                  <a:pt x="2876936" y="405309"/>
                  <a:pt x="2881772" y="387260"/>
                </a:cubicBezTo>
                <a:cubicBezTo>
                  <a:pt x="2890299" y="365261"/>
                  <a:pt x="2938134" y="392997"/>
                  <a:pt x="2929932" y="368912"/>
                </a:cubicBezTo>
                <a:cubicBezTo>
                  <a:pt x="2963844" y="387799"/>
                  <a:pt x="2986550" y="341223"/>
                  <a:pt x="3013020" y="327578"/>
                </a:cubicBezTo>
                <a:cubicBezTo>
                  <a:pt x="3040041" y="346996"/>
                  <a:pt x="3068934" y="299222"/>
                  <a:pt x="3127968" y="287613"/>
                </a:cubicBezTo>
                <a:cubicBezTo>
                  <a:pt x="3157770" y="310215"/>
                  <a:pt x="3167695" y="279445"/>
                  <a:pt x="3222191" y="307887"/>
                </a:cubicBezTo>
                <a:cubicBezTo>
                  <a:pt x="3223593" y="304249"/>
                  <a:pt x="3225533" y="300801"/>
                  <a:pt x="3227953" y="297650"/>
                </a:cubicBezTo>
                <a:cubicBezTo>
                  <a:pt x="3242008" y="279345"/>
                  <a:pt x="3268831" y="274825"/>
                  <a:pt x="3287859" y="287558"/>
                </a:cubicBezTo>
                <a:cubicBezTo>
                  <a:pt x="3373144" y="323866"/>
                  <a:pt x="3442657" y="311681"/>
                  <a:pt x="3510042" y="311820"/>
                </a:cubicBezTo>
                <a:cubicBezTo>
                  <a:pt x="3585274" y="306641"/>
                  <a:pt x="3525753" y="258887"/>
                  <a:pt x="3626773" y="290452"/>
                </a:cubicBezTo>
                <a:cubicBezTo>
                  <a:pt x="3633124" y="269835"/>
                  <a:pt x="3644693" y="267134"/>
                  <a:pt x="3666217" y="273255"/>
                </a:cubicBezTo>
                <a:cubicBezTo>
                  <a:pt x="3702502" y="269310"/>
                  <a:pt x="3690563" y="221720"/>
                  <a:pt x="3732427" y="245039"/>
                </a:cubicBezTo>
                <a:cubicBezTo>
                  <a:pt x="3772664" y="234091"/>
                  <a:pt x="3860868" y="210929"/>
                  <a:pt x="3907640" y="207568"/>
                </a:cubicBezTo>
                <a:lnTo>
                  <a:pt x="4013061" y="224874"/>
                </a:lnTo>
                <a:cubicBezTo>
                  <a:pt x="4034530" y="199451"/>
                  <a:pt x="4074202" y="238734"/>
                  <a:pt x="4134285" y="235592"/>
                </a:cubicBezTo>
                <a:cubicBezTo>
                  <a:pt x="4157674" y="206403"/>
                  <a:pt x="4174806" y="233822"/>
                  <a:pt x="4220717" y="192946"/>
                </a:cubicBezTo>
                <a:cubicBezTo>
                  <a:pt x="4222964" y="196132"/>
                  <a:pt x="4196151" y="208022"/>
                  <a:pt x="4228802" y="201468"/>
                </a:cubicBezTo>
                <a:cubicBezTo>
                  <a:pt x="4261453" y="194914"/>
                  <a:pt x="4351868" y="168674"/>
                  <a:pt x="4416623" y="153623"/>
                </a:cubicBezTo>
                <a:cubicBezTo>
                  <a:pt x="4490845" y="140294"/>
                  <a:pt x="4527062" y="166416"/>
                  <a:pt x="4617330" y="111163"/>
                </a:cubicBezTo>
                <a:cubicBezTo>
                  <a:pt x="4668333" y="111470"/>
                  <a:pt x="4702919" y="120965"/>
                  <a:pt x="4730870" y="129432"/>
                </a:cubicBezTo>
                <a:cubicBezTo>
                  <a:pt x="4725822" y="156271"/>
                  <a:pt x="4800214" y="133127"/>
                  <a:pt x="4785037" y="161964"/>
                </a:cubicBezTo>
                <a:cubicBezTo>
                  <a:pt x="4810025" y="183633"/>
                  <a:pt x="4819434" y="143205"/>
                  <a:pt x="4844073" y="161768"/>
                </a:cubicBezTo>
                <a:lnTo>
                  <a:pt x="5016639" y="158905"/>
                </a:lnTo>
                <a:cubicBezTo>
                  <a:pt x="5037063" y="141828"/>
                  <a:pt x="5054534" y="147986"/>
                  <a:pt x="5072009" y="161502"/>
                </a:cubicBezTo>
                <a:cubicBezTo>
                  <a:pt x="5121260" y="153653"/>
                  <a:pt x="5167555" y="172635"/>
                  <a:pt x="5223626" y="177356"/>
                </a:cubicBezTo>
                <a:cubicBezTo>
                  <a:pt x="5289541" y="192266"/>
                  <a:pt x="5406040" y="236283"/>
                  <a:pt x="5467502" y="250963"/>
                </a:cubicBezTo>
                <a:cubicBezTo>
                  <a:pt x="5547124" y="209975"/>
                  <a:pt x="5467171" y="283839"/>
                  <a:pt x="5592395" y="265434"/>
                </a:cubicBezTo>
                <a:cubicBezTo>
                  <a:pt x="5599201" y="258867"/>
                  <a:pt x="5614752" y="264706"/>
                  <a:pt x="5613532" y="273379"/>
                </a:cubicBezTo>
                <a:cubicBezTo>
                  <a:pt x="5621390" y="270408"/>
                  <a:pt x="5639720" y="253173"/>
                  <a:pt x="5642173" y="266904"/>
                </a:cubicBezTo>
                <a:cubicBezTo>
                  <a:pt x="5682296" y="267049"/>
                  <a:pt x="5721812" y="257513"/>
                  <a:pt x="5756910" y="239211"/>
                </a:cubicBezTo>
                <a:cubicBezTo>
                  <a:pt x="5834998" y="260050"/>
                  <a:pt x="5790596" y="197229"/>
                  <a:pt x="5846667" y="201786"/>
                </a:cubicBezTo>
                <a:cubicBezTo>
                  <a:pt x="5892106" y="196974"/>
                  <a:pt x="5955547" y="216063"/>
                  <a:pt x="6029542" y="210339"/>
                </a:cubicBezTo>
                <a:cubicBezTo>
                  <a:pt x="6084527" y="201461"/>
                  <a:pt x="6232160" y="173632"/>
                  <a:pt x="6290640" y="167441"/>
                </a:cubicBezTo>
                <a:cubicBezTo>
                  <a:pt x="6330523" y="169653"/>
                  <a:pt x="6344211" y="181356"/>
                  <a:pt x="6380420" y="173195"/>
                </a:cubicBezTo>
                <a:cubicBezTo>
                  <a:pt x="6420580" y="151473"/>
                  <a:pt x="6513519" y="179296"/>
                  <a:pt x="6507891" y="118474"/>
                </a:cubicBezTo>
                <a:cubicBezTo>
                  <a:pt x="6519398" y="82452"/>
                  <a:pt x="6571830" y="137398"/>
                  <a:pt x="6571807" y="98636"/>
                </a:cubicBezTo>
                <a:cubicBezTo>
                  <a:pt x="6594702" y="123421"/>
                  <a:pt x="6634676" y="82071"/>
                  <a:pt x="6671880" y="82931"/>
                </a:cubicBezTo>
                <a:cubicBezTo>
                  <a:pt x="6678855" y="65407"/>
                  <a:pt x="6687415" y="66196"/>
                  <a:pt x="6702266" y="75470"/>
                </a:cubicBezTo>
                <a:cubicBezTo>
                  <a:pt x="6747004" y="78450"/>
                  <a:pt x="6798307" y="53072"/>
                  <a:pt x="6845802" y="24496"/>
                </a:cubicBezTo>
                <a:lnTo>
                  <a:pt x="6884912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9" name="Freeform: Shape 18">
            <a:extLst>
              <a:ext uri="{FF2B5EF4-FFF2-40B4-BE49-F238E27FC236}">
                <a16:creationId xmlns:a16="http://schemas.microsoft.com/office/drawing/2014/main" id="{159CA1A0-665C-4FC9-BE25-8C45BB69D5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5016384"/>
            <a:ext cx="10232859" cy="1841617"/>
          </a:xfrm>
          <a:custGeom>
            <a:avLst/>
            <a:gdLst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389519 w 10232859"/>
              <a:gd name="connsiteY128" fmla="*/ 266429 h 1705557"/>
              <a:gd name="connsiteX129" fmla="*/ 5399852 w 10232859"/>
              <a:gd name="connsiteY129" fmla="*/ 276111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474291 w 10232859"/>
              <a:gd name="connsiteY136" fmla="*/ 301799 h 1705557"/>
              <a:gd name="connsiteX137" fmla="*/ 5508752 w 10232859"/>
              <a:gd name="connsiteY137" fmla="*/ 312267 h 1705557"/>
              <a:gd name="connsiteX138" fmla="*/ 5509657 w 10232859"/>
              <a:gd name="connsiteY138" fmla="*/ 311450 h 1705557"/>
              <a:gd name="connsiteX139" fmla="*/ 5521245 w 10232859"/>
              <a:gd name="connsiteY139" fmla="*/ 310202 h 1705557"/>
              <a:gd name="connsiteX140" fmla="*/ 5542415 w 10232859"/>
              <a:gd name="connsiteY140" fmla="*/ 310009 h 1705557"/>
              <a:gd name="connsiteX141" fmla="*/ 5596538 w 10232859"/>
              <a:gd name="connsiteY141" fmla="*/ 297667 h 1705557"/>
              <a:gd name="connsiteX142" fmla="*/ 5632514 w 10232859"/>
              <a:gd name="connsiteY142" fmla="*/ 308476 h 1705557"/>
              <a:gd name="connsiteX143" fmla="*/ 5640005 w 10232859"/>
              <a:gd name="connsiteY143" fmla="*/ 310131 h 1705557"/>
              <a:gd name="connsiteX144" fmla="*/ 5640259 w 10232859"/>
              <a:gd name="connsiteY144" fmla="*/ 309949 h 1705557"/>
              <a:gd name="connsiteX145" fmla="*/ 5648365 w 10232859"/>
              <a:gd name="connsiteY145" fmla="*/ 311268 h 1705557"/>
              <a:gd name="connsiteX146" fmla="*/ 5653662 w 10232859"/>
              <a:gd name="connsiteY146" fmla="*/ 313149 h 1705557"/>
              <a:gd name="connsiteX147" fmla="*/ 5668196 w 10232859"/>
              <a:gd name="connsiteY147" fmla="*/ 316360 h 1705557"/>
              <a:gd name="connsiteX148" fmla="*/ 5673886 w 10232859"/>
              <a:gd name="connsiteY148" fmla="*/ 316040 h 1705557"/>
              <a:gd name="connsiteX149" fmla="*/ 5677139 w 10232859"/>
              <a:gd name="connsiteY149" fmla="*/ 313859 h 1705557"/>
              <a:gd name="connsiteX150" fmla="*/ 5678325 w 10232859"/>
              <a:gd name="connsiteY150" fmla="*/ 314443 h 1705557"/>
              <a:gd name="connsiteX151" fmla="*/ 5708983 w 10232859"/>
              <a:gd name="connsiteY151" fmla="*/ 313188 h 1705557"/>
              <a:gd name="connsiteX152" fmla="*/ 5773909 w 10232859"/>
              <a:gd name="connsiteY152" fmla="*/ 318575 h 1705557"/>
              <a:gd name="connsiteX153" fmla="*/ 5809500 w 10232859"/>
              <a:gd name="connsiteY153" fmla="*/ 324964 h 1705557"/>
              <a:gd name="connsiteX154" fmla="*/ 5908729 w 10232859"/>
              <a:gd name="connsiteY154" fmla="*/ 338849 h 1705557"/>
              <a:gd name="connsiteX155" fmla="*/ 6009654 w 10232859"/>
              <a:gd name="connsiteY155" fmla="*/ 350040 h 1705557"/>
              <a:gd name="connsiteX156" fmla="*/ 6067487 w 10232859"/>
              <a:gd name="connsiteY156" fmla="*/ 340226 h 1705557"/>
              <a:gd name="connsiteX157" fmla="*/ 6073281 w 10232859"/>
              <a:gd name="connsiteY157" fmla="*/ 340830 h 1705557"/>
              <a:gd name="connsiteX158" fmla="*/ 6086225 w 10232859"/>
              <a:gd name="connsiteY158" fmla="*/ 346135 h 1705557"/>
              <a:gd name="connsiteX159" fmla="*/ 6090616 w 10232859"/>
              <a:gd name="connsiteY159" fmla="*/ 348731 h 1705557"/>
              <a:gd name="connsiteX160" fmla="*/ 6098056 w 10232859"/>
              <a:gd name="connsiteY160" fmla="*/ 351249 h 1705557"/>
              <a:gd name="connsiteX161" fmla="*/ 6098391 w 10232859"/>
              <a:gd name="connsiteY161" fmla="*/ 351119 h 1705557"/>
              <a:gd name="connsiteX162" fmla="*/ 6105063 w 10232859"/>
              <a:gd name="connsiteY162" fmla="*/ 353854 h 1705557"/>
              <a:gd name="connsiteX163" fmla="*/ 6135796 w 10232859"/>
              <a:gd name="connsiteY163" fmla="*/ 369657 h 1705557"/>
              <a:gd name="connsiteX164" fmla="*/ 6195166 w 10232859"/>
              <a:gd name="connsiteY164" fmla="*/ 366704 h 1705557"/>
              <a:gd name="connsiteX165" fmla="*/ 6216259 w 10232859"/>
              <a:gd name="connsiteY165" fmla="*/ 369879 h 1705557"/>
              <a:gd name="connsiteX166" fmla="*/ 6228331 w 10232859"/>
              <a:gd name="connsiteY166" fmla="*/ 370548 h 1705557"/>
              <a:gd name="connsiteX167" fmla="*/ 6229602 w 10232859"/>
              <a:gd name="connsiteY167" fmla="*/ 369928 h 1705557"/>
              <a:gd name="connsiteX168" fmla="*/ 6258988 w 10232859"/>
              <a:gd name="connsiteY168" fmla="*/ 385174 h 1705557"/>
              <a:gd name="connsiteX169" fmla="*/ 6264106 w 10232859"/>
              <a:gd name="connsiteY169" fmla="*/ 385655 h 1705557"/>
              <a:gd name="connsiteX170" fmla="*/ 6281703 w 10232859"/>
              <a:gd name="connsiteY170" fmla="*/ 397568 h 1705557"/>
              <a:gd name="connsiteX171" fmla="*/ 6291622 w 10232859"/>
              <a:gd name="connsiteY171" fmla="*/ 402669 h 1705557"/>
              <a:gd name="connsiteX172" fmla="*/ 6292712 w 10232859"/>
              <a:gd name="connsiteY172" fmla="*/ 406285 h 1705557"/>
              <a:gd name="connsiteX173" fmla="*/ 6308227 w 10232859"/>
              <a:gd name="connsiteY173" fmla="*/ 412710 h 1705557"/>
              <a:gd name="connsiteX174" fmla="*/ 6310656 w 10232859"/>
              <a:gd name="connsiteY174" fmla="*/ 412628 h 1705557"/>
              <a:gd name="connsiteX175" fmla="*/ 6321049 w 10232859"/>
              <a:gd name="connsiteY175" fmla="*/ 420978 h 1705557"/>
              <a:gd name="connsiteX176" fmla="*/ 6326853 w 10232859"/>
              <a:gd name="connsiteY176" fmla="*/ 431664 h 1705557"/>
              <a:gd name="connsiteX177" fmla="*/ 6467879 w 10232859"/>
              <a:gd name="connsiteY177" fmla="*/ 474762 h 1705557"/>
              <a:gd name="connsiteX178" fmla="*/ 6564351 w 10232859"/>
              <a:gd name="connsiteY178" fmla="*/ 544032 h 1705557"/>
              <a:gd name="connsiteX179" fmla="*/ 6641544 w 10232859"/>
              <a:gd name="connsiteY179" fmla="*/ 566599 h 1705557"/>
              <a:gd name="connsiteX180" fmla="*/ 6679743 w 10232859"/>
              <a:gd name="connsiteY180" fmla="*/ 558264 h 1705557"/>
              <a:gd name="connsiteX181" fmla="*/ 6858983 w 10232859"/>
              <a:gd name="connsiteY181" fmla="*/ 630237 h 1705557"/>
              <a:gd name="connsiteX182" fmla="*/ 6910661 w 10232859"/>
              <a:gd name="connsiteY182" fmla="*/ 641134 h 1705557"/>
              <a:gd name="connsiteX183" fmla="*/ 6944111 w 10232859"/>
              <a:gd name="connsiteY183" fmla="*/ 666016 h 1705557"/>
              <a:gd name="connsiteX184" fmla="*/ 6965771 w 10232859"/>
              <a:gd name="connsiteY184" fmla="*/ 666445 h 1705557"/>
              <a:gd name="connsiteX185" fmla="*/ 6969639 w 10232859"/>
              <a:gd name="connsiteY185" fmla="*/ 666351 h 1705557"/>
              <a:gd name="connsiteX186" fmla="*/ 6982242 w 10232859"/>
              <a:gd name="connsiteY186" fmla="*/ 669626 h 1705557"/>
              <a:gd name="connsiteX187" fmla="*/ 6989387 w 10232859"/>
              <a:gd name="connsiteY187" fmla="*/ 665988 h 1705557"/>
              <a:gd name="connsiteX188" fmla="*/ 7010930 w 10232859"/>
              <a:gd name="connsiteY188" fmla="*/ 667648 h 1705557"/>
              <a:gd name="connsiteX189" fmla="*/ 7033125 w 10232859"/>
              <a:gd name="connsiteY189" fmla="*/ 674950 h 1705557"/>
              <a:gd name="connsiteX190" fmla="*/ 7134461 w 10232859"/>
              <a:gd name="connsiteY190" fmla="*/ 714706 h 1705557"/>
              <a:gd name="connsiteX191" fmla="*/ 7197450 w 10232859"/>
              <a:gd name="connsiteY191" fmla="*/ 735608 h 1705557"/>
              <a:gd name="connsiteX192" fmla="*/ 7225084 w 10232859"/>
              <a:gd name="connsiteY192" fmla="*/ 739019 h 1705557"/>
              <a:gd name="connsiteX193" fmla="*/ 7261183 w 10232859"/>
              <a:gd name="connsiteY193" fmla="*/ 746827 h 1705557"/>
              <a:gd name="connsiteX194" fmla="*/ 7327760 w 10232859"/>
              <a:gd name="connsiteY194" fmla="*/ 757100 h 1705557"/>
              <a:gd name="connsiteX195" fmla="*/ 7412222 w 10232859"/>
              <a:gd name="connsiteY195" fmla="*/ 777001 h 1705557"/>
              <a:gd name="connsiteX196" fmla="*/ 7457904 w 10232859"/>
              <a:gd name="connsiteY196" fmla="*/ 810835 h 1705557"/>
              <a:gd name="connsiteX197" fmla="*/ 7465795 w 10232859"/>
              <a:gd name="connsiteY197" fmla="*/ 809112 h 1705557"/>
              <a:gd name="connsiteX198" fmla="*/ 7505046 w 10232859"/>
              <a:gd name="connsiteY198" fmla="*/ 823031 h 1705557"/>
              <a:gd name="connsiteX199" fmla="*/ 7623220 w 10232859"/>
              <a:gd name="connsiteY199" fmla="*/ 895034 h 1705557"/>
              <a:gd name="connsiteX200" fmla="*/ 7700458 w 10232859"/>
              <a:gd name="connsiteY200" fmla="*/ 921593 h 1705557"/>
              <a:gd name="connsiteX201" fmla="*/ 7730988 w 10232859"/>
              <a:gd name="connsiteY201" fmla="*/ 927270 h 1705557"/>
              <a:gd name="connsiteX202" fmla="*/ 7781942 w 10232859"/>
              <a:gd name="connsiteY202" fmla="*/ 937017 h 1705557"/>
              <a:gd name="connsiteX203" fmla="*/ 7827704 w 10232859"/>
              <a:gd name="connsiteY203" fmla="*/ 935072 h 1705557"/>
              <a:gd name="connsiteX204" fmla="*/ 7867270 w 10232859"/>
              <a:gd name="connsiteY204" fmla="*/ 946880 h 1705557"/>
              <a:gd name="connsiteX205" fmla="*/ 7866538 w 10232859"/>
              <a:gd name="connsiteY205" fmla="*/ 961559 h 1705557"/>
              <a:gd name="connsiteX206" fmla="*/ 7912084 w 10232859"/>
              <a:gd name="connsiteY206" fmla="*/ 970314 h 1705557"/>
              <a:gd name="connsiteX207" fmla="*/ 7982264 w 10232859"/>
              <a:gd name="connsiteY207" fmla="*/ 982287 h 1705557"/>
              <a:gd name="connsiteX208" fmla="*/ 7991272 w 10232859"/>
              <a:gd name="connsiteY208" fmla="*/ 987618 h 1705557"/>
              <a:gd name="connsiteX209" fmla="*/ 8006496 w 10232859"/>
              <a:gd name="connsiteY209" fmla="*/ 979353 h 1705557"/>
              <a:gd name="connsiteX210" fmla="*/ 8034497 w 10232859"/>
              <a:gd name="connsiteY210" fmla="*/ 978568 h 1705557"/>
              <a:gd name="connsiteX211" fmla="*/ 8150881 w 10232859"/>
              <a:gd name="connsiteY211" fmla="*/ 996925 h 1705557"/>
              <a:gd name="connsiteX212" fmla="*/ 8172106 w 10232859"/>
              <a:gd name="connsiteY212" fmla="*/ 997026 h 1705557"/>
              <a:gd name="connsiteX213" fmla="*/ 8196076 w 10232859"/>
              <a:gd name="connsiteY213" fmla="*/ 1006592 h 1705557"/>
              <a:gd name="connsiteX214" fmla="*/ 8247463 w 10232859"/>
              <a:gd name="connsiteY214" fmla="*/ 1022846 h 1705557"/>
              <a:gd name="connsiteX215" fmla="*/ 8279272 w 10232859"/>
              <a:gd name="connsiteY215" fmla="*/ 1039435 h 1705557"/>
              <a:gd name="connsiteX216" fmla="*/ 8289611 w 10232859"/>
              <a:gd name="connsiteY216" fmla="*/ 1035144 h 1705557"/>
              <a:gd name="connsiteX217" fmla="*/ 8311483 w 10232859"/>
              <a:gd name="connsiteY217" fmla="*/ 1035913 h 1705557"/>
              <a:gd name="connsiteX218" fmla="*/ 8399489 w 10232859"/>
              <a:gd name="connsiteY218" fmla="*/ 1055076 h 1705557"/>
              <a:gd name="connsiteX219" fmla="*/ 8415973 w 10232859"/>
              <a:gd name="connsiteY219" fmla="*/ 1056174 h 1705557"/>
              <a:gd name="connsiteX220" fmla="*/ 8433326 w 10232859"/>
              <a:gd name="connsiteY220" fmla="*/ 1064395 h 1705557"/>
              <a:gd name="connsiteX221" fmla="*/ 8502328 w 10232859"/>
              <a:gd name="connsiteY221" fmla="*/ 1098012 h 1705557"/>
              <a:gd name="connsiteX222" fmla="*/ 8534346 w 10232859"/>
              <a:gd name="connsiteY222" fmla="*/ 1113494 h 1705557"/>
              <a:gd name="connsiteX223" fmla="*/ 8534980 w 10232859"/>
              <a:gd name="connsiteY223" fmla="*/ 1117375 h 1705557"/>
              <a:gd name="connsiteX224" fmla="*/ 8544104 w 10232859"/>
              <a:gd name="connsiteY224" fmla="*/ 1114920 h 1705557"/>
              <a:gd name="connsiteX225" fmla="*/ 8567742 w 10232859"/>
              <a:gd name="connsiteY225" fmla="*/ 1124104 h 1705557"/>
              <a:gd name="connsiteX226" fmla="*/ 8575405 w 10232859"/>
              <a:gd name="connsiteY226" fmla="*/ 1132001 h 1705557"/>
              <a:gd name="connsiteX227" fmla="*/ 8592108 w 10232859"/>
              <a:gd name="connsiteY227" fmla="*/ 1136240 h 1705557"/>
              <a:gd name="connsiteX228" fmla="*/ 8633779 w 10232859"/>
              <a:gd name="connsiteY228" fmla="*/ 1145740 h 1705557"/>
              <a:gd name="connsiteX229" fmla="*/ 8676965 w 10232859"/>
              <a:gd name="connsiteY229" fmla="*/ 1163463 h 1705557"/>
              <a:gd name="connsiteX230" fmla="*/ 8698944 w 10232859"/>
              <a:gd name="connsiteY230" fmla="*/ 1163453 h 1705557"/>
              <a:gd name="connsiteX231" fmla="*/ 8711456 w 10232859"/>
              <a:gd name="connsiteY231" fmla="*/ 1175731 h 1705557"/>
              <a:gd name="connsiteX232" fmla="*/ 8732793 w 10232859"/>
              <a:gd name="connsiteY232" fmla="*/ 1179486 h 1705557"/>
              <a:gd name="connsiteX233" fmla="*/ 8751897 w 10232859"/>
              <a:gd name="connsiteY233" fmla="*/ 1197400 h 1705557"/>
              <a:gd name="connsiteX234" fmla="*/ 8793564 w 10232859"/>
              <a:gd name="connsiteY234" fmla="*/ 1179086 h 1705557"/>
              <a:gd name="connsiteX235" fmla="*/ 8838902 w 10232859"/>
              <a:gd name="connsiteY235" fmla="*/ 1173259 h 1705557"/>
              <a:gd name="connsiteX236" fmla="*/ 8834270 w 10232859"/>
              <a:gd name="connsiteY236" fmla="*/ 1213138 h 1705557"/>
              <a:gd name="connsiteX237" fmla="*/ 8853872 w 10232859"/>
              <a:gd name="connsiteY237" fmla="*/ 1221228 h 1705557"/>
              <a:gd name="connsiteX238" fmla="*/ 8861901 w 10232859"/>
              <a:gd name="connsiteY238" fmla="*/ 1217889 h 1705557"/>
              <a:gd name="connsiteX239" fmla="*/ 8874168 w 10232859"/>
              <a:gd name="connsiteY239" fmla="*/ 1220481 h 1705557"/>
              <a:gd name="connsiteX240" fmla="*/ 8871123 w 10232859"/>
              <a:gd name="connsiteY240" fmla="*/ 1227674 h 1705557"/>
              <a:gd name="connsiteX241" fmla="*/ 8903537 w 10232859"/>
              <a:gd name="connsiteY241" fmla="*/ 1237102 h 1705557"/>
              <a:gd name="connsiteX242" fmla="*/ 8933767 w 10232859"/>
              <a:gd name="connsiteY242" fmla="*/ 1269882 h 1705557"/>
              <a:gd name="connsiteX243" fmla="*/ 8985765 w 10232859"/>
              <a:gd name="connsiteY243" fmla="*/ 1294178 h 1705557"/>
              <a:gd name="connsiteX244" fmla="*/ 9071444 w 10232859"/>
              <a:gd name="connsiteY244" fmla="*/ 1323819 h 1705557"/>
              <a:gd name="connsiteX245" fmla="*/ 9096711 w 10232859"/>
              <a:gd name="connsiteY245" fmla="*/ 1334291 h 1705557"/>
              <a:gd name="connsiteX246" fmla="*/ 9338853 w 10232859"/>
              <a:gd name="connsiteY246" fmla="*/ 1454560 h 1705557"/>
              <a:gd name="connsiteX247" fmla="*/ 9520814 w 10232859"/>
              <a:gd name="connsiteY247" fmla="*/ 1456341 h 1705557"/>
              <a:gd name="connsiteX248" fmla="*/ 9702271 w 10232859"/>
              <a:gd name="connsiteY248" fmla="*/ 1495067 h 1705557"/>
              <a:gd name="connsiteX249" fmla="*/ 9744273 w 10232859"/>
              <a:gd name="connsiteY249" fmla="*/ 1530026 h 1705557"/>
              <a:gd name="connsiteX250" fmla="*/ 9771903 w 10232859"/>
              <a:gd name="connsiteY250" fmla="*/ 1536548 h 1705557"/>
              <a:gd name="connsiteX251" fmla="*/ 9818565 w 10232859"/>
              <a:gd name="connsiteY251" fmla="*/ 1545059 h 1705557"/>
              <a:gd name="connsiteX252" fmla="*/ 9882202 w 10232859"/>
              <a:gd name="connsiteY252" fmla="*/ 1572402 h 1705557"/>
              <a:gd name="connsiteX253" fmla="*/ 10022025 w 10232859"/>
              <a:gd name="connsiteY253" fmla="*/ 1606210 h 1705557"/>
              <a:gd name="connsiteX254" fmla="*/ 10220406 w 10232859"/>
              <a:gd name="connsiteY254" fmla="*/ 1683519 h 1705557"/>
              <a:gd name="connsiteX255" fmla="*/ 10232859 w 10232859"/>
              <a:gd name="connsiteY255" fmla="*/ 1705557 h 1705557"/>
              <a:gd name="connsiteX256" fmla="*/ 0 w 10232859"/>
              <a:gd name="connsiteY256" fmla="*/ 1705557 h 1705557"/>
              <a:gd name="connsiteX257" fmla="*/ 0 w 10232859"/>
              <a:gd name="connsiteY257" fmla="*/ 28342 h 1705557"/>
              <a:gd name="connsiteX258" fmla="*/ 8097 w 10232859"/>
              <a:gd name="connsiteY258" fmla="*/ 30869 h 1705557"/>
              <a:gd name="connsiteX259" fmla="*/ 77128 w 10232859"/>
              <a:gd name="connsiteY259" fmla="*/ 13381 h 1705557"/>
              <a:gd name="connsiteX260" fmla="*/ 188338 w 10232859"/>
              <a:gd name="connsiteY260" fmla="*/ 11593 h 1705557"/>
              <a:gd name="connsiteX261" fmla="*/ 298809 w 10232859"/>
              <a:gd name="connsiteY261" fmla="*/ 12712 h 1705557"/>
              <a:gd name="connsiteX262" fmla="*/ 338985 w 10232859"/>
              <a:gd name="connsiteY262" fmla="*/ 14520 h 1705557"/>
              <a:gd name="connsiteX263" fmla="*/ 409815 w 10232859"/>
              <a:gd name="connsiteY263" fmla="*/ 11559 h 1705557"/>
              <a:gd name="connsiteX264" fmla="*/ 424169 w 10232859"/>
              <a:gd name="connsiteY264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389519 w 10232859"/>
              <a:gd name="connsiteY128" fmla="*/ 266429 h 1705557"/>
              <a:gd name="connsiteX129" fmla="*/ 5399852 w 10232859"/>
              <a:gd name="connsiteY129" fmla="*/ 276111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474291 w 10232859"/>
              <a:gd name="connsiteY136" fmla="*/ 301799 h 1705557"/>
              <a:gd name="connsiteX137" fmla="*/ 5508752 w 10232859"/>
              <a:gd name="connsiteY137" fmla="*/ 312267 h 1705557"/>
              <a:gd name="connsiteX138" fmla="*/ 5509657 w 10232859"/>
              <a:gd name="connsiteY138" fmla="*/ 311450 h 1705557"/>
              <a:gd name="connsiteX139" fmla="*/ 5521245 w 10232859"/>
              <a:gd name="connsiteY139" fmla="*/ 310202 h 1705557"/>
              <a:gd name="connsiteX140" fmla="*/ 5542415 w 10232859"/>
              <a:gd name="connsiteY140" fmla="*/ 310009 h 1705557"/>
              <a:gd name="connsiteX141" fmla="*/ 5596538 w 10232859"/>
              <a:gd name="connsiteY141" fmla="*/ 297667 h 1705557"/>
              <a:gd name="connsiteX142" fmla="*/ 5632514 w 10232859"/>
              <a:gd name="connsiteY142" fmla="*/ 308476 h 1705557"/>
              <a:gd name="connsiteX143" fmla="*/ 5640005 w 10232859"/>
              <a:gd name="connsiteY143" fmla="*/ 310131 h 1705557"/>
              <a:gd name="connsiteX144" fmla="*/ 5640259 w 10232859"/>
              <a:gd name="connsiteY144" fmla="*/ 309949 h 1705557"/>
              <a:gd name="connsiteX145" fmla="*/ 5648365 w 10232859"/>
              <a:gd name="connsiteY145" fmla="*/ 311268 h 1705557"/>
              <a:gd name="connsiteX146" fmla="*/ 5653662 w 10232859"/>
              <a:gd name="connsiteY146" fmla="*/ 313149 h 1705557"/>
              <a:gd name="connsiteX147" fmla="*/ 5668196 w 10232859"/>
              <a:gd name="connsiteY147" fmla="*/ 316360 h 1705557"/>
              <a:gd name="connsiteX148" fmla="*/ 5673886 w 10232859"/>
              <a:gd name="connsiteY148" fmla="*/ 316040 h 1705557"/>
              <a:gd name="connsiteX149" fmla="*/ 5677139 w 10232859"/>
              <a:gd name="connsiteY149" fmla="*/ 313859 h 1705557"/>
              <a:gd name="connsiteX150" fmla="*/ 5678325 w 10232859"/>
              <a:gd name="connsiteY150" fmla="*/ 314443 h 1705557"/>
              <a:gd name="connsiteX151" fmla="*/ 5708983 w 10232859"/>
              <a:gd name="connsiteY151" fmla="*/ 313188 h 1705557"/>
              <a:gd name="connsiteX152" fmla="*/ 5773909 w 10232859"/>
              <a:gd name="connsiteY152" fmla="*/ 318575 h 1705557"/>
              <a:gd name="connsiteX153" fmla="*/ 5809500 w 10232859"/>
              <a:gd name="connsiteY153" fmla="*/ 324964 h 1705557"/>
              <a:gd name="connsiteX154" fmla="*/ 5908729 w 10232859"/>
              <a:gd name="connsiteY154" fmla="*/ 338849 h 1705557"/>
              <a:gd name="connsiteX155" fmla="*/ 6009654 w 10232859"/>
              <a:gd name="connsiteY155" fmla="*/ 350040 h 1705557"/>
              <a:gd name="connsiteX156" fmla="*/ 6067487 w 10232859"/>
              <a:gd name="connsiteY156" fmla="*/ 340226 h 1705557"/>
              <a:gd name="connsiteX157" fmla="*/ 6073281 w 10232859"/>
              <a:gd name="connsiteY157" fmla="*/ 340830 h 1705557"/>
              <a:gd name="connsiteX158" fmla="*/ 6086225 w 10232859"/>
              <a:gd name="connsiteY158" fmla="*/ 346135 h 1705557"/>
              <a:gd name="connsiteX159" fmla="*/ 6090616 w 10232859"/>
              <a:gd name="connsiteY159" fmla="*/ 348731 h 1705557"/>
              <a:gd name="connsiteX160" fmla="*/ 6098056 w 10232859"/>
              <a:gd name="connsiteY160" fmla="*/ 351249 h 1705557"/>
              <a:gd name="connsiteX161" fmla="*/ 6098391 w 10232859"/>
              <a:gd name="connsiteY161" fmla="*/ 351119 h 1705557"/>
              <a:gd name="connsiteX162" fmla="*/ 6105063 w 10232859"/>
              <a:gd name="connsiteY162" fmla="*/ 353854 h 1705557"/>
              <a:gd name="connsiteX163" fmla="*/ 6135796 w 10232859"/>
              <a:gd name="connsiteY163" fmla="*/ 369657 h 1705557"/>
              <a:gd name="connsiteX164" fmla="*/ 6195166 w 10232859"/>
              <a:gd name="connsiteY164" fmla="*/ 366704 h 1705557"/>
              <a:gd name="connsiteX165" fmla="*/ 6216259 w 10232859"/>
              <a:gd name="connsiteY165" fmla="*/ 369879 h 1705557"/>
              <a:gd name="connsiteX166" fmla="*/ 6228331 w 10232859"/>
              <a:gd name="connsiteY166" fmla="*/ 370548 h 1705557"/>
              <a:gd name="connsiteX167" fmla="*/ 6229602 w 10232859"/>
              <a:gd name="connsiteY167" fmla="*/ 369928 h 1705557"/>
              <a:gd name="connsiteX168" fmla="*/ 6258988 w 10232859"/>
              <a:gd name="connsiteY168" fmla="*/ 385174 h 1705557"/>
              <a:gd name="connsiteX169" fmla="*/ 6264106 w 10232859"/>
              <a:gd name="connsiteY169" fmla="*/ 385655 h 1705557"/>
              <a:gd name="connsiteX170" fmla="*/ 6281703 w 10232859"/>
              <a:gd name="connsiteY170" fmla="*/ 397568 h 1705557"/>
              <a:gd name="connsiteX171" fmla="*/ 6291622 w 10232859"/>
              <a:gd name="connsiteY171" fmla="*/ 402669 h 1705557"/>
              <a:gd name="connsiteX172" fmla="*/ 6292712 w 10232859"/>
              <a:gd name="connsiteY172" fmla="*/ 406285 h 1705557"/>
              <a:gd name="connsiteX173" fmla="*/ 6308227 w 10232859"/>
              <a:gd name="connsiteY173" fmla="*/ 412710 h 1705557"/>
              <a:gd name="connsiteX174" fmla="*/ 6310656 w 10232859"/>
              <a:gd name="connsiteY174" fmla="*/ 412628 h 1705557"/>
              <a:gd name="connsiteX175" fmla="*/ 6321049 w 10232859"/>
              <a:gd name="connsiteY175" fmla="*/ 420978 h 1705557"/>
              <a:gd name="connsiteX176" fmla="*/ 6326853 w 10232859"/>
              <a:gd name="connsiteY176" fmla="*/ 431664 h 1705557"/>
              <a:gd name="connsiteX177" fmla="*/ 6467879 w 10232859"/>
              <a:gd name="connsiteY177" fmla="*/ 474762 h 1705557"/>
              <a:gd name="connsiteX178" fmla="*/ 6564351 w 10232859"/>
              <a:gd name="connsiteY178" fmla="*/ 544032 h 1705557"/>
              <a:gd name="connsiteX179" fmla="*/ 6641544 w 10232859"/>
              <a:gd name="connsiteY179" fmla="*/ 566599 h 1705557"/>
              <a:gd name="connsiteX180" fmla="*/ 6731052 w 10232859"/>
              <a:gd name="connsiteY180" fmla="*/ 578550 h 1705557"/>
              <a:gd name="connsiteX181" fmla="*/ 6858983 w 10232859"/>
              <a:gd name="connsiteY181" fmla="*/ 630237 h 1705557"/>
              <a:gd name="connsiteX182" fmla="*/ 6910661 w 10232859"/>
              <a:gd name="connsiteY182" fmla="*/ 641134 h 1705557"/>
              <a:gd name="connsiteX183" fmla="*/ 6944111 w 10232859"/>
              <a:gd name="connsiteY183" fmla="*/ 666016 h 1705557"/>
              <a:gd name="connsiteX184" fmla="*/ 6965771 w 10232859"/>
              <a:gd name="connsiteY184" fmla="*/ 666445 h 1705557"/>
              <a:gd name="connsiteX185" fmla="*/ 6969639 w 10232859"/>
              <a:gd name="connsiteY185" fmla="*/ 666351 h 1705557"/>
              <a:gd name="connsiteX186" fmla="*/ 6982242 w 10232859"/>
              <a:gd name="connsiteY186" fmla="*/ 669626 h 1705557"/>
              <a:gd name="connsiteX187" fmla="*/ 6989387 w 10232859"/>
              <a:gd name="connsiteY187" fmla="*/ 665988 h 1705557"/>
              <a:gd name="connsiteX188" fmla="*/ 7010930 w 10232859"/>
              <a:gd name="connsiteY188" fmla="*/ 667648 h 1705557"/>
              <a:gd name="connsiteX189" fmla="*/ 7033125 w 10232859"/>
              <a:gd name="connsiteY189" fmla="*/ 674950 h 1705557"/>
              <a:gd name="connsiteX190" fmla="*/ 7134461 w 10232859"/>
              <a:gd name="connsiteY190" fmla="*/ 714706 h 1705557"/>
              <a:gd name="connsiteX191" fmla="*/ 7197450 w 10232859"/>
              <a:gd name="connsiteY191" fmla="*/ 735608 h 1705557"/>
              <a:gd name="connsiteX192" fmla="*/ 7225084 w 10232859"/>
              <a:gd name="connsiteY192" fmla="*/ 739019 h 1705557"/>
              <a:gd name="connsiteX193" fmla="*/ 7261183 w 10232859"/>
              <a:gd name="connsiteY193" fmla="*/ 746827 h 1705557"/>
              <a:gd name="connsiteX194" fmla="*/ 7327760 w 10232859"/>
              <a:gd name="connsiteY194" fmla="*/ 757100 h 1705557"/>
              <a:gd name="connsiteX195" fmla="*/ 7412222 w 10232859"/>
              <a:gd name="connsiteY195" fmla="*/ 777001 h 1705557"/>
              <a:gd name="connsiteX196" fmla="*/ 7457904 w 10232859"/>
              <a:gd name="connsiteY196" fmla="*/ 810835 h 1705557"/>
              <a:gd name="connsiteX197" fmla="*/ 7465795 w 10232859"/>
              <a:gd name="connsiteY197" fmla="*/ 809112 h 1705557"/>
              <a:gd name="connsiteX198" fmla="*/ 7505046 w 10232859"/>
              <a:gd name="connsiteY198" fmla="*/ 823031 h 1705557"/>
              <a:gd name="connsiteX199" fmla="*/ 7623220 w 10232859"/>
              <a:gd name="connsiteY199" fmla="*/ 895034 h 1705557"/>
              <a:gd name="connsiteX200" fmla="*/ 7700458 w 10232859"/>
              <a:gd name="connsiteY200" fmla="*/ 921593 h 1705557"/>
              <a:gd name="connsiteX201" fmla="*/ 7730988 w 10232859"/>
              <a:gd name="connsiteY201" fmla="*/ 927270 h 1705557"/>
              <a:gd name="connsiteX202" fmla="*/ 7781942 w 10232859"/>
              <a:gd name="connsiteY202" fmla="*/ 937017 h 1705557"/>
              <a:gd name="connsiteX203" fmla="*/ 7827704 w 10232859"/>
              <a:gd name="connsiteY203" fmla="*/ 935072 h 1705557"/>
              <a:gd name="connsiteX204" fmla="*/ 7867270 w 10232859"/>
              <a:gd name="connsiteY204" fmla="*/ 946880 h 1705557"/>
              <a:gd name="connsiteX205" fmla="*/ 7866538 w 10232859"/>
              <a:gd name="connsiteY205" fmla="*/ 961559 h 1705557"/>
              <a:gd name="connsiteX206" fmla="*/ 7912084 w 10232859"/>
              <a:gd name="connsiteY206" fmla="*/ 970314 h 1705557"/>
              <a:gd name="connsiteX207" fmla="*/ 7982264 w 10232859"/>
              <a:gd name="connsiteY207" fmla="*/ 982287 h 1705557"/>
              <a:gd name="connsiteX208" fmla="*/ 7991272 w 10232859"/>
              <a:gd name="connsiteY208" fmla="*/ 987618 h 1705557"/>
              <a:gd name="connsiteX209" fmla="*/ 8006496 w 10232859"/>
              <a:gd name="connsiteY209" fmla="*/ 979353 h 1705557"/>
              <a:gd name="connsiteX210" fmla="*/ 8034497 w 10232859"/>
              <a:gd name="connsiteY210" fmla="*/ 978568 h 1705557"/>
              <a:gd name="connsiteX211" fmla="*/ 8150881 w 10232859"/>
              <a:gd name="connsiteY211" fmla="*/ 996925 h 1705557"/>
              <a:gd name="connsiteX212" fmla="*/ 8172106 w 10232859"/>
              <a:gd name="connsiteY212" fmla="*/ 997026 h 1705557"/>
              <a:gd name="connsiteX213" fmla="*/ 8196076 w 10232859"/>
              <a:gd name="connsiteY213" fmla="*/ 1006592 h 1705557"/>
              <a:gd name="connsiteX214" fmla="*/ 8247463 w 10232859"/>
              <a:gd name="connsiteY214" fmla="*/ 1022846 h 1705557"/>
              <a:gd name="connsiteX215" fmla="*/ 8279272 w 10232859"/>
              <a:gd name="connsiteY215" fmla="*/ 1039435 h 1705557"/>
              <a:gd name="connsiteX216" fmla="*/ 8289611 w 10232859"/>
              <a:gd name="connsiteY216" fmla="*/ 1035144 h 1705557"/>
              <a:gd name="connsiteX217" fmla="*/ 8311483 w 10232859"/>
              <a:gd name="connsiteY217" fmla="*/ 1035913 h 1705557"/>
              <a:gd name="connsiteX218" fmla="*/ 8399489 w 10232859"/>
              <a:gd name="connsiteY218" fmla="*/ 1055076 h 1705557"/>
              <a:gd name="connsiteX219" fmla="*/ 8415973 w 10232859"/>
              <a:gd name="connsiteY219" fmla="*/ 1056174 h 1705557"/>
              <a:gd name="connsiteX220" fmla="*/ 8433326 w 10232859"/>
              <a:gd name="connsiteY220" fmla="*/ 1064395 h 1705557"/>
              <a:gd name="connsiteX221" fmla="*/ 8502328 w 10232859"/>
              <a:gd name="connsiteY221" fmla="*/ 1098012 h 1705557"/>
              <a:gd name="connsiteX222" fmla="*/ 8534346 w 10232859"/>
              <a:gd name="connsiteY222" fmla="*/ 1113494 h 1705557"/>
              <a:gd name="connsiteX223" fmla="*/ 8534980 w 10232859"/>
              <a:gd name="connsiteY223" fmla="*/ 1117375 h 1705557"/>
              <a:gd name="connsiteX224" fmla="*/ 8544104 w 10232859"/>
              <a:gd name="connsiteY224" fmla="*/ 1114920 h 1705557"/>
              <a:gd name="connsiteX225" fmla="*/ 8567742 w 10232859"/>
              <a:gd name="connsiteY225" fmla="*/ 1124104 h 1705557"/>
              <a:gd name="connsiteX226" fmla="*/ 8575405 w 10232859"/>
              <a:gd name="connsiteY226" fmla="*/ 1132001 h 1705557"/>
              <a:gd name="connsiteX227" fmla="*/ 8592108 w 10232859"/>
              <a:gd name="connsiteY227" fmla="*/ 1136240 h 1705557"/>
              <a:gd name="connsiteX228" fmla="*/ 8633779 w 10232859"/>
              <a:gd name="connsiteY228" fmla="*/ 1145740 h 1705557"/>
              <a:gd name="connsiteX229" fmla="*/ 8676965 w 10232859"/>
              <a:gd name="connsiteY229" fmla="*/ 1163463 h 1705557"/>
              <a:gd name="connsiteX230" fmla="*/ 8698944 w 10232859"/>
              <a:gd name="connsiteY230" fmla="*/ 1163453 h 1705557"/>
              <a:gd name="connsiteX231" fmla="*/ 8711456 w 10232859"/>
              <a:gd name="connsiteY231" fmla="*/ 1175731 h 1705557"/>
              <a:gd name="connsiteX232" fmla="*/ 8732793 w 10232859"/>
              <a:gd name="connsiteY232" fmla="*/ 1179486 h 1705557"/>
              <a:gd name="connsiteX233" fmla="*/ 8751897 w 10232859"/>
              <a:gd name="connsiteY233" fmla="*/ 1197400 h 1705557"/>
              <a:gd name="connsiteX234" fmla="*/ 8793564 w 10232859"/>
              <a:gd name="connsiteY234" fmla="*/ 1179086 h 1705557"/>
              <a:gd name="connsiteX235" fmla="*/ 8838902 w 10232859"/>
              <a:gd name="connsiteY235" fmla="*/ 1173259 h 1705557"/>
              <a:gd name="connsiteX236" fmla="*/ 8834270 w 10232859"/>
              <a:gd name="connsiteY236" fmla="*/ 1213138 h 1705557"/>
              <a:gd name="connsiteX237" fmla="*/ 8853872 w 10232859"/>
              <a:gd name="connsiteY237" fmla="*/ 1221228 h 1705557"/>
              <a:gd name="connsiteX238" fmla="*/ 8861901 w 10232859"/>
              <a:gd name="connsiteY238" fmla="*/ 1217889 h 1705557"/>
              <a:gd name="connsiteX239" fmla="*/ 8874168 w 10232859"/>
              <a:gd name="connsiteY239" fmla="*/ 1220481 h 1705557"/>
              <a:gd name="connsiteX240" fmla="*/ 8871123 w 10232859"/>
              <a:gd name="connsiteY240" fmla="*/ 1227674 h 1705557"/>
              <a:gd name="connsiteX241" fmla="*/ 8903537 w 10232859"/>
              <a:gd name="connsiteY241" fmla="*/ 1237102 h 1705557"/>
              <a:gd name="connsiteX242" fmla="*/ 8933767 w 10232859"/>
              <a:gd name="connsiteY242" fmla="*/ 1269882 h 1705557"/>
              <a:gd name="connsiteX243" fmla="*/ 8985765 w 10232859"/>
              <a:gd name="connsiteY243" fmla="*/ 1294178 h 1705557"/>
              <a:gd name="connsiteX244" fmla="*/ 9071444 w 10232859"/>
              <a:gd name="connsiteY244" fmla="*/ 1323819 h 1705557"/>
              <a:gd name="connsiteX245" fmla="*/ 9096711 w 10232859"/>
              <a:gd name="connsiteY245" fmla="*/ 1334291 h 1705557"/>
              <a:gd name="connsiteX246" fmla="*/ 9338853 w 10232859"/>
              <a:gd name="connsiteY246" fmla="*/ 1454560 h 1705557"/>
              <a:gd name="connsiteX247" fmla="*/ 9520814 w 10232859"/>
              <a:gd name="connsiteY247" fmla="*/ 1456341 h 1705557"/>
              <a:gd name="connsiteX248" fmla="*/ 9702271 w 10232859"/>
              <a:gd name="connsiteY248" fmla="*/ 1495067 h 1705557"/>
              <a:gd name="connsiteX249" fmla="*/ 9744273 w 10232859"/>
              <a:gd name="connsiteY249" fmla="*/ 1530026 h 1705557"/>
              <a:gd name="connsiteX250" fmla="*/ 9771903 w 10232859"/>
              <a:gd name="connsiteY250" fmla="*/ 1536548 h 1705557"/>
              <a:gd name="connsiteX251" fmla="*/ 9818565 w 10232859"/>
              <a:gd name="connsiteY251" fmla="*/ 1545059 h 1705557"/>
              <a:gd name="connsiteX252" fmla="*/ 9882202 w 10232859"/>
              <a:gd name="connsiteY252" fmla="*/ 1572402 h 1705557"/>
              <a:gd name="connsiteX253" fmla="*/ 10022025 w 10232859"/>
              <a:gd name="connsiteY253" fmla="*/ 1606210 h 1705557"/>
              <a:gd name="connsiteX254" fmla="*/ 10220406 w 10232859"/>
              <a:gd name="connsiteY254" fmla="*/ 1683519 h 1705557"/>
              <a:gd name="connsiteX255" fmla="*/ 10232859 w 10232859"/>
              <a:gd name="connsiteY255" fmla="*/ 1705557 h 1705557"/>
              <a:gd name="connsiteX256" fmla="*/ 0 w 10232859"/>
              <a:gd name="connsiteY256" fmla="*/ 1705557 h 1705557"/>
              <a:gd name="connsiteX257" fmla="*/ 0 w 10232859"/>
              <a:gd name="connsiteY257" fmla="*/ 28342 h 1705557"/>
              <a:gd name="connsiteX258" fmla="*/ 8097 w 10232859"/>
              <a:gd name="connsiteY258" fmla="*/ 30869 h 1705557"/>
              <a:gd name="connsiteX259" fmla="*/ 77128 w 10232859"/>
              <a:gd name="connsiteY259" fmla="*/ 13381 h 1705557"/>
              <a:gd name="connsiteX260" fmla="*/ 188338 w 10232859"/>
              <a:gd name="connsiteY260" fmla="*/ 11593 h 1705557"/>
              <a:gd name="connsiteX261" fmla="*/ 298809 w 10232859"/>
              <a:gd name="connsiteY261" fmla="*/ 12712 h 1705557"/>
              <a:gd name="connsiteX262" fmla="*/ 338985 w 10232859"/>
              <a:gd name="connsiteY262" fmla="*/ 14520 h 1705557"/>
              <a:gd name="connsiteX263" fmla="*/ 409815 w 10232859"/>
              <a:gd name="connsiteY263" fmla="*/ 11559 h 1705557"/>
              <a:gd name="connsiteX264" fmla="*/ 424169 w 10232859"/>
              <a:gd name="connsiteY264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389519 w 10232859"/>
              <a:gd name="connsiteY128" fmla="*/ 266429 h 1705557"/>
              <a:gd name="connsiteX129" fmla="*/ 5399852 w 10232859"/>
              <a:gd name="connsiteY129" fmla="*/ 276111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474291 w 10232859"/>
              <a:gd name="connsiteY136" fmla="*/ 301799 h 1705557"/>
              <a:gd name="connsiteX137" fmla="*/ 5508752 w 10232859"/>
              <a:gd name="connsiteY137" fmla="*/ 312267 h 1705557"/>
              <a:gd name="connsiteX138" fmla="*/ 5509657 w 10232859"/>
              <a:gd name="connsiteY138" fmla="*/ 311450 h 1705557"/>
              <a:gd name="connsiteX139" fmla="*/ 5521245 w 10232859"/>
              <a:gd name="connsiteY139" fmla="*/ 310202 h 1705557"/>
              <a:gd name="connsiteX140" fmla="*/ 5542415 w 10232859"/>
              <a:gd name="connsiteY140" fmla="*/ 310009 h 1705557"/>
              <a:gd name="connsiteX141" fmla="*/ 5596538 w 10232859"/>
              <a:gd name="connsiteY141" fmla="*/ 297667 h 1705557"/>
              <a:gd name="connsiteX142" fmla="*/ 5632514 w 10232859"/>
              <a:gd name="connsiteY142" fmla="*/ 308476 h 1705557"/>
              <a:gd name="connsiteX143" fmla="*/ 5640005 w 10232859"/>
              <a:gd name="connsiteY143" fmla="*/ 310131 h 1705557"/>
              <a:gd name="connsiteX144" fmla="*/ 5640259 w 10232859"/>
              <a:gd name="connsiteY144" fmla="*/ 309949 h 1705557"/>
              <a:gd name="connsiteX145" fmla="*/ 5648365 w 10232859"/>
              <a:gd name="connsiteY145" fmla="*/ 311268 h 1705557"/>
              <a:gd name="connsiteX146" fmla="*/ 5653662 w 10232859"/>
              <a:gd name="connsiteY146" fmla="*/ 313149 h 1705557"/>
              <a:gd name="connsiteX147" fmla="*/ 5668196 w 10232859"/>
              <a:gd name="connsiteY147" fmla="*/ 316360 h 1705557"/>
              <a:gd name="connsiteX148" fmla="*/ 5673886 w 10232859"/>
              <a:gd name="connsiteY148" fmla="*/ 316040 h 1705557"/>
              <a:gd name="connsiteX149" fmla="*/ 5677139 w 10232859"/>
              <a:gd name="connsiteY149" fmla="*/ 313859 h 1705557"/>
              <a:gd name="connsiteX150" fmla="*/ 5678325 w 10232859"/>
              <a:gd name="connsiteY150" fmla="*/ 314443 h 1705557"/>
              <a:gd name="connsiteX151" fmla="*/ 5708983 w 10232859"/>
              <a:gd name="connsiteY151" fmla="*/ 313188 h 1705557"/>
              <a:gd name="connsiteX152" fmla="*/ 5773909 w 10232859"/>
              <a:gd name="connsiteY152" fmla="*/ 318575 h 1705557"/>
              <a:gd name="connsiteX153" fmla="*/ 5809500 w 10232859"/>
              <a:gd name="connsiteY153" fmla="*/ 324964 h 1705557"/>
              <a:gd name="connsiteX154" fmla="*/ 5908729 w 10232859"/>
              <a:gd name="connsiteY154" fmla="*/ 338849 h 1705557"/>
              <a:gd name="connsiteX155" fmla="*/ 6009654 w 10232859"/>
              <a:gd name="connsiteY155" fmla="*/ 350040 h 1705557"/>
              <a:gd name="connsiteX156" fmla="*/ 6067487 w 10232859"/>
              <a:gd name="connsiteY156" fmla="*/ 340226 h 1705557"/>
              <a:gd name="connsiteX157" fmla="*/ 6073281 w 10232859"/>
              <a:gd name="connsiteY157" fmla="*/ 340830 h 1705557"/>
              <a:gd name="connsiteX158" fmla="*/ 6086225 w 10232859"/>
              <a:gd name="connsiteY158" fmla="*/ 346135 h 1705557"/>
              <a:gd name="connsiteX159" fmla="*/ 6090616 w 10232859"/>
              <a:gd name="connsiteY159" fmla="*/ 348731 h 1705557"/>
              <a:gd name="connsiteX160" fmla="*/ 6098056 w 10232859"/>
              <a:gd name="connsiteY160" fmla="*/ 351249 h 1705557"/>
              <a:gd name="connsiteX161" fmla="*/ 6098391 w 10232859"/>
              <a:gd name="connsiteY161" fmla="*/ 351119 h 1705557"/>
              <a:gd name="connsiteX162" fmla="*/ 6105063 w 10232859"/>
              <a:gd name="connsiteY162" fmla="*/ 353854 h 1705557"/>
              <a:gd name="connsiteX163" fmla="*/ 6135796 w 10232859"/>
              <a:gd name="connsiteY163" fmla="*/ 369657 h 1705557"/>
              <a:gd name="connsiteX164" fmla="*/ 6195166 w 10232859"/>
              <a:gd name="connsiteY164" fmla="*/ 366704 h 1705557"/>
              <a:gd name="connsiteX165" fmla="*/ 6216259 w 10232859"/>
              <a:gd name="connsiteY165" fmla="*/ 369879 h 1705557"/>
              <a:gd name="connsiteX166" fmla="*/ 6228331 w 10232859"/>
              <a:gd name="connsiteY166" fmla="*/ 370548 h 1705557"/>
              <a:gd name="connsiteX167" fmla="*/ 6229602 w 10232859"/>
              <a:gd name="connsiteY167" fmla="*/ 369928 h 1705557"/>
              <a:gd name="connsiteX168" fmla="*/ 6258988 w 10232859"/>
              <a:gd name="connsiteY168" fmla="*/ 385174 h 1705557"/>
              <a:gd name="connsiteX169" fmla="*/ 6264106 w 10232859"/>
              <a:gd name="connsiteY169" fmla="*/ 385655 h 1705557"/>
              <a:gd name="connsiteX170" fmla="*/ 6281703 w 10232859"/>
              <a:gd name="connsiteY170" fmla="*/ 397568 h 1705557"/>
              <a:gd name="connsiteX171" fmla="*/ 6291622 w 10232859"/>
              <a:gd name="connsiteY171" fmla="*/ 402669 h 1705557"/>
              <a:gd name="connsiteX172" fmla="*/ 6292712 w 10232859"/>
              <a:gd name="connsiteY172" fmla="*/ 406285 h 1705557"/>
              <a:gd name="connsiteX173" fmla="*/ 6308227 w 10232859"/>
              <a:gd name="connsiteY173" fmla="*/ 412710 h 1705557"/>
              <a:gd name="connsiteX174" fmla="*/ 6310656 w 10232859"/>
              <a:gd name="connsiteY174" fmla="*/ 412628 h 1705557"/>
              <a:gd name="connsiteX175" fmla="*/ 6321049 w 10232859"/>
              <a:gd name="connsiteY175" fmla="*/ 420978 h 1705557"/>
              <a:gd name="connsiteX176" fmla="*/ 6326853 w 10232859"/>
              <a:gd name="connsiteY176" fmla="*/ 431664 h 1705557"/>
              <a:gd name="connsiteX177" fmla="*/ 6467879 w 10232859"/>
              <a:gd name="connsiteY177" fmla="*/ 474762 h 1705557"/>
              <a:gd name="connsiteX178" fmla="*/ 6564351 w 10232859"/>
              <a:gd name="connsiteY178" fmla="*/ 544032 h 1705557"/>
              <a:gd name="connsiteX179" fmla="*/ 6641544 w 10232859"/>
              <a:gd name="connsiteY179" fmla="*/ 566599 h 1705557"/>
              <a:gd name="connsiteX180" fmla="*/ 6731052 w 10232859"/>
              <a:gd name="connsiteY180" fmla="*/ 578550 h 1705557"/>
              <a:gd name="connsiteX181" fmla="*/ 6858983 w 10232859"/>
              <a:gd name="connsiteY181" fmla="*/ 630237 h 1705557"/>
              <a:gd name="connsiteX182" fmla="*/ 6910661 w 10232859"/>
              <a:gd name="connsiteY182" fmla="*/ 641134 h 1705557"/>
              <a:gd name="connsiteX183" fmla="*/ 6944111 w 10232859"/>
              <a:gd name="connsiteY183" fmla="*/ 666016 h 1705557"/>
              <a:gd name="connsiteX184" fmla="*/ 6965771 w 10232859"/>
              <a:gd name="connsiteY184" fmla="*/ 666445 h 1705557"/>
              <a:gd name="connsiteX185" fmla="*/ 6969639 w 10232859"/>
              <a:gd name="connsiteY185" fmla="*/ 666351 h 1705557"/>
              <a:gd name="connsiteX186" fmla="*/ 6982242 w 10232859"/>
              <a:gd name="connsiteY186" fmla="*/ 669626 h 1705557"/>
              <a:gd name="connsiteX187" fmla="*/ 6989387 w 10232859"/>
              <a:gd name="connsiteY187" fmla="*/ 665988 h 1705557"/>
              <a:gd name="connsiteX188" fmla="*/ 7010930 w 10232859"/>
              <a:gd name="connsiteY188" fmla="*/ 667648 h 1705557"/>
              <a:gd name="connsiteX189" fmla="*/ 7033125 w 10232859"/>
              <a:gd name="connsiteY189" fmla="*/ 674950 h 1705557"/>
              <a:gd name="connsiteX190" fmla="*/ 7134461 w 10232859"/>
              <a:gd name="connsiteY190" fmla="*/ 714706 h 1705557"/>
              <a:gd name="connsiteX191" fmla="*/ 7197450 w 10232859"/>
              <a:gd name="connsiteY191" fmla="*/ 735608 h 1705557"/>
              <a:gd name="connsiteX192" fmla="*/ 7225084 w 10232859"/>
              <a:gd name="connsiteY192" fmla="*/ 739019 h 1705557"/>
              <a:gd name="connsiteX193" fmla="*/ 7261183 w 10232859"/>
              <a:gd name="connsiteY193" fmla="*/ 746827 h 1705557"/>
              <a:gd name="connsiteX194" fmla="*/ 7327760 w 10232859"/>
              <a:gd name="connsiteY194" fmla="*/ 757100 h 1705557"/>
              <a:gd name="connsiteX195" fmla="*/ 7412222 w 10232859"/>
              <a:gd name="connsiteY195" fmla="*/ 777001 h 1705557"/>
              <a:gd name="connsiteX196" fmla="*/ 7457904 w 10232859"/>
              <a:gd name="connsiteY196" fmla="*/ 810835 h 1705557"/>
              <a:gd name="connsiteX197" fmla="*/ 7465795 w 10232859"/>
              <a:gd name="connsiteY197" fmla="*/ 809112 h 1705557"/>
              <a:gd name="connsiteX198" fmla="*/ 7505046 w 10232859"/>
              <a:gd name="connsiteY198" fmla="*/ 823031 h 1705557"/>
              <a:gd name="connsiteX199" fmla="*/ 7623220 w 10232859"/>
              <a:gd name="connsiteY199" fmla="*/ 895034 h 1705557"/>
              <a:gd name="connsiteX200" fmla="*/ 7700458 w 10232859"/>
              <a:gd name="connsiteY200" fmla="*/ 921593 h 1705557"/>
              <a:gd name="connsiteX201" fmla="*/ 7730988 w 10232859"/>
              <a:gd name="connsiteY201" fmla="*/ 927270 h 1705557"/>
              <a:gd name="connsiteX202" fmla="*/ 7781942 w 10232859"/>
              <a:gd name="connsiteY202" fmla="*/ 937017 h 1705557"/>
              <a:gd name="connsiteX203" fmla="*/ 7827704 w 10232859"/>
              <a:gd name="connsiteY203" fmla="*/ 935072 h 1705557"/>
              <a:gd name="connsiteX204" fmla="*/ 7867270 w 10232859"/>
              <a:gd name="connsiteY204" fmla="*/ 946880 h 1705557"/>
              <a:gd name="connsiteX205" fmla="*/ 7866538 w 10232859"/>
              <a:gd name="connsiteY205" fmla="*/ 961559 h 1705557"/>
              <a:gd name="connsiteX206" fmla="*/ 7912084 w 10232859"/>
              <a:gd name="connsiteY206" fmla="*/ 970314 h 1705557"/>
              <a:gd name="connsiteX207" fmla="*/ 7982264 w 10232859"/>
              <a:gd name="connsiteY207" fmla="*/ 982287 h 1705557"/>
              <a:gd name="connsiteX208" fmla="*/ 7991272 w 10232859"/>
              <a:gd name="connsiteY208" fmla="*/ 987618 h 1705557"/>
              <a:gd name="connsiteX209" fmla="*/ 8006496 w 10232859"/>
              <a:gd name="connsiteY209" fmla="*/ 979353 h 1705557"/>
              <a:gd name="connsiteX210" fmla="*/ 8034497 w 10232859"/>
              <a:gd name="connsiteY210" fmla="*/ 978568 h 1705557"/>
              <a:gd name="connsiteX211" fmla="*/ 8150881 w 10232859"/>
              <a:gd name="connsiteY211" fmla="*/ 996925 h 1705557"/>
              <a:gd name="connsiteX212" fmla="*/ 8172106 w 10232859"/>
              <a:gd name="connsiteY212" fmla="*/ 997026 h 1705557"/>
              <a:gd name="connsiteX213" fmla="*/ 8196076 w 10232859"/>
              <a:gd name="connsiteY213" fmla="*/ 1006592 h 1705557"/>
              <a:gd name="connsiteX214" fmla="*/ 8247463 w 10232859"/>
              <a:gd name="connsiteY214" fmla="*/ 1022846 h 1705557"/>
              <a:gd name="connsiteX215" fmla="*/ 8279272 w 10232859"/>
              <a:gd name="connsiteY215" fmla="*/ 1039435 h 1705557"/>
              <a:gd name="connsiteX216" fmla="*/ 8289611 w 10232859"/>
              <a:gd name="connsiteY216" fmla="*/ 1035144 h 1705557"/>
              <a:gd name="connsiteX217" fmla="*/ 8311483 w 10232859"/>
              <a:gd name="connsiteY217" fmla="*/ 1035913 h 1705557"/>
              <a:gd name="connsiteX218" fmla="*/ 8399489 w 10232859"/>
              <a:gd name="connsiteY218" fmla="*/ 1055076 h 1705557"/>
              <a:gd name="connsiteX219" fmla="*/ 8415973 w 10232859"/>
              <a:gd name="connsiteY219" fmla="*/ 1056174 h 1705557"/>
              <a:gd name="connsiteX220" fmla="*/ 8433326 w 10232859"/>
              <a:gd name="connsiteY220" fmla="*/ 1064395 h 1705557"/>
              <a:gd name="connsiteX221" fmla="*/ 8502328 w 10232859"/>
              <a:gd name="connsiteY221" fmla="*/ 1098012 h 1705557"/>
              <a:gd name="connsiteX222" fmla="*/ 8534346 w 10232859"/>
              <a:gd name="connsiteY222" fmla="*/ 1113494 h 1705557"/>
              <a:gd name="connsiteX223" fmla="*/ 8534980 w 10232859"/>
              <a:gd name="connsiteY223" fmla="*/ 1117375 h 1705557"/>
              <a:gd name="connsiteX224" fmla="*/ 8544104 w 10232859"/>
              <a:gd name="connsiteY224" fmla="*/ 1114920 h 1705557"/>
              <a:gd name="connsiteX225" fmla="*/ 8567742 w 10232859"/>
              <a:gd name="connsiteY225" fmla="*/ 1124104 h 1705557"/>
              <a:gd name="connsiteX226" fmla="*/ 8575405 w 10232859"/>
              <a:gd name="connsiteY226" fmla="*/ 1132001 h 1705557"/>
              <a:gd name="connsiteX227" fmla="*/ 8592108 w 10232859"/>
              <a:gd name="connsiteY227" fmla="*/ 1136240 h 1705557"/>
              <a:gd name="connsiteX228" fmla="*/ 8633779 w 10232859"/>
              <a:gd name="connsiteY228" fmla="*/ 1145740 h 1705557"/>
              <a:gd name="connsiteX229" fmla="*/ 8676965 w 10232859"/>
              <a:gd name="connsiteY229" fmla="*/ 1163463 h 1705557"/>
              <a:gd name="connsiteX230" fmla="*/ 8698944 w 10232859"/>
              <a:gd name="connsiteY230" fmla="*/ 1163453 h 1705557"/>
              <a:gd name="connsiteX231" fmla="*/ 8711456 w 10232859"/>
              <a:gd name="connsiteY231" fmla="*/ 1175731 h 1705557"/>
              <a:gd name="connsiteX232" fmla="*/ 8732793 w 10232859"/>
              <a:gd name="connsiteY232" fmla="*/ 1179486 h 1705557"/>
              <a:gd name="connsiteX233" fmla="*/ 8751897 w 10232859"/>
              <a:gd name="connsiteY233" fmla="*/ 1197400 h 1705557"/>
              <a:gd name="connsiteX234" fmla="*/ 8793564 w 10232859"/>
              <a:gd name="connsiteY234" fmla="*/ 1179086 h 1705557"/>
              <a:gd name="connsiteX235" fmla="*/ 8838902 w 10232859"/>
              <a:gd name="connsiteY235" fmla="*/ 1173259 h 1705557"/>
              <a:gd name="connsiteX236" fmla="*/ 8834270 w 10232859"/>
              <a:gd name="connsiteY236" fmla="*/ 1213138 h 1705557"/>
              <a:gd name="connsiteX237" fmla="*/ 8853872 w 10232859"/>
              <a:gd name="connsiteY237" fmla="*/ 1221228 h 1705557"/>
              <a:gd name="connsiteX238" fmla="*/ 8861901 w 10232859"/>
              <a:gd name="connsiteY238" fmla="*/ 1217889 h 1705557"/>
              <a:gd name="connsiteX239" fmla="*/ 8874168 w 10232859"/>
              <a:gd name="connsiteY239" fmla="*/ 1220481 h 1705557"/>
              <a:gd name="connsiteX240" fmla="*/ 8871123 w 10232859"/>
              <a:gd name="connsiteY240" fmla="*/ 1227674 h 1705557"/>
              <a:gd name="connsiteX241" fmla="*/ 8903537 w 10232859"/>
              <a:gd name="connsiteY241" fmla="*/ 1237102 h 1705557"/>
              <a:gd name="connsiteX242" fmla="*/ 8933767 w 10232859"/>
              <a:gd name="connsiteY242" fmla="*/ 1269882 h 1705557"/>
              <a:gd name="connsiteX243" fmla="*/ 8985765 w 10232859"/>
              <a:gd name="connsiteY243" fmla="*/ 1294178 h 1705557"/>
              <a:gd name="connsiteX244" fmla="*/ 9071444 w 10232859"/>
              <a:gd name="connsiteY244" fmla="*/ 1323819 h 1705557"/>
              <a:gd name="connsiteX245" fmla="*/ 9096711 w 10232859"/>
              <a:gd name="connsiteY245" fmla="*/ 1334291 h 1705557"/>
              <a:gd name="connsiteX246" fmla="*/ 9338853 w 10232859"/>
              <a:gd name="connsiteY246" fmla="*/ 1454560 h 1705557"/>
              <a:gd name="connsiteX247" fmla="*/ 9520814 w 10232859"/>
              <a:gd name="connsiteY247" fmla="*/ 1456341 h 1705557"/>
              <a:gd name="connsiteX248" fmla="*/ 9702271 w 10232859"/>
              <a:gd name="connsiteY248" fmla="*/ 1495067 h 1705557"/>
              <a:gd name="connsiteX249" fmla="*/ 9744273 w 10232859"/>
              <a:gd name="connsiteY249" fmla="*/ 1530026 h 1705557"/>
              <a:gd name="connsiteX250" fmla="*/ 9771903 w 10232859"/>
              <a:gd name="connsiteY250" fmla="*/ 1536548 h 1705557"/>
              <a:gd name="connsiteX251" fmla="*/ 9818565 w 10232859"/>
              <a:gd name="connsiteY251" fmla="*/ 1545059 h 1705557"/>
              <a:gd name="connsiteX252" fmla="*/ 9882202 w 10232859"/>
              <a:gd name="connsiteY252" fmla="*/ 1572402 h 1705557"/>
              <a:gd name="connsiteX253" fmla="*/ 10022025 w 10232859"/>
              <a:gd name="connsiteY253" fmla="*/ 1606210 h 1705557"/>
              <a:gd name="connsiteX254" fmla="*/ 10220406 w 10232859"/>
              <a:gd name="connsiteY254" fmla="*/ 1683519 h 1705557"/>
              <a:gd name="connsiteX255" fmla="*/ 10232859 w 10232859"/>
              <a:gd name="connsiteY255" fmla="*/ 1705557 h 1705557"/>
              <a:gd name="connsiteX256" fmla="*/ 0 w 10232859"/>
              <a:gd name="connsiteY256" fmla="*/ 1705557 h 1705557"/>
              <a:gd name="connsiteX257" fmla="*/ 0 w 10232859"/>
              <a:gd name="connsiteY257" fmla="*/ 28342 h 1705557"/>
              <a:gd name="connsiteX258" fmla="*/ 8097 w 10232859"/>
              <a:gd name="connsiteY258" fmla="*/ 30869 h 1705557"/>
              <a:gd name="connsiteX259" fmla="*/ 77128 w 10232859"/>
              <a:gd name="connsiteY259" fmla="*/ 13381 h 1705557"/>
              <a:gd name="connsiteX260" fmla="*/ 188338 w 10232859"/>
              <a:gd name="connsiteY260" fmla="*/ 11593 h 1705557"/>
              <a:gd name="connsiteX261" fmla="*/ 298809 w 10232859"/>
              <a:gd name="connsiteY261" fmla="*/ 12712 h 1705557"/>
              <a:gd name="connsiteX262" fmla="*/ 338985 w 10232859"/>
              <a:gd name="connsiteY262" fmla="*/ 14520 h 1705557"/>
              <a:gd name="connsiteX263" fmla="*/ 409815 w 10232859"/>
              <a:gd name="connsiteY263" fmla="*/ 11559 h 1705557"/>
              <a:gd name="connsiteX264" fmla="*/ 424169 w 10232859"/>
              <a:gd name="connsiteY264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389519 w 10232859"/>
              <a:gd name="connsiteY128" fmla="*/ 266429 h 1705557"/>
              <a:gd name="connsiteX129" fmla="*/ 5399852 w 10232859"/>
              <a:gd name="connsiteY129" fmla="*/ 276111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474291 w 10232859"/>
              <a:gd name="connsiteY136" fmla="*/ 301799 h 1705557"/>
              <a:gd name="connsiteX137" fmla="*/ 5508752 w 10232859"/>
              <a:gd name="connsiteY137" fmla="*/ 312267 h 1705557"/>
              <a:gd name="connsiteX138" fmla="*/ 5509657 w 10232859"/>
              <a:gd name="connsiteY138" fmla="*/ 311450 h 1705557"/>
              <a:gd name="connsiteX139" fmla="*/ 5521245 w 10232859"/>
              <a:gd name="connsiteY139" fmla="*/ 310202 h 1705557"/>
              <a:gd name="connsiteX140" fmla="*/ 5542415 w 10232859"/>
              <a:gd name="connsiteY140" fmla="*/ 310009 h 1705557"/>
              <a:gd name="connsiteX141" fmla="*/ 5596538 w 10232859"/>
              <a:gd name="connsiteY141" fmla="*/ 297667 h 1705557"/>
              <a:gd name="connsiteX142" fmla="*/ 5632514 w 10232859"/>
              <a:gd name="connsiteY142" fmla="*/ 308476 h 1705557"/>
              <a:gd name="connsiteX143" fmla="*/ 5640005 w 10232859"/>
              <a:gd name="connsiteY143" fmla="*/ 310131 h 1705557"/>
              <a:gd name="connsiteX144" fmla="*/ 5640259 w 10232859"/>
              <a:gd name="connsiteY144" fmla="*/ 309949 h 1705557"/>
              <a:gd name="connsiteX145" fmla="*/ 5648365 w 10232859"/>
              <a:gd name="connsiteY145" fmla="*/ 311268 h 1705557"/>
              <a:gd name="connsiteX146" fmla="*/ 5653662 w 10232859"/>
              <a:gd name="connsiteY146" fmla="*/ 313149 h 1705557"/>
              <a:gd name="connsiteX147" fmla="*/ 5668196 w 10232859"/>
              <a:gd name="connsiteY147" fmla="*/ 316360 h 1705557"/>
              <a:gd name="connsiteX148" fmla="*/ 5673886 w 10232859"/>
              <a:gd name="connsiteY148" fmla="*/ 316040 h 1705557"/>
              <a:gd name="connsiteX149" fmla="*/ 5677139 w 10232859"/>
              <a:gd name="connsiteY149" fmla="*/ 313859 h 1705557"/>
              <a:gd name="connsiteX150" fmla="*/ 5678325 w 10232859"/>
              <a:gd name="connsiteY150" fmla="*/ 314443 h 1705557"/>
              <a:gd name="connsiteX151" fmla="*/ 5708983 w 10232859"/>
              <a:gd name="connsiteY151" fmla="*/ 313188 h 1705557"/>
              <a:gd name="connsiteX152" fmla="*/ 5773909 w 10232859"/>
              <a:gd name="connsiteY152" fmla="*/ 318575 h 1705557"/>
              <a:gd name="connsiteX153" fmla="*/ 5809500 w 10232859"/>
              <a:gd name="connsiteY153" fmla="*/ 324964 h 1705557"/>
              <a:gd name="connsiteX154" fmla="*/ 5908729 w 10232859"/>
              <a:gd name="connsiteY154" fmla="*/ 338849 h 1705557"/>
              <a:gd name="connsiteX155" fmla="*/ 6009654 w 10232859"/>
              <a:gd name="connsiteY155" fmla="*/ 350040 h 1705557"/>
              <a:gd name="connsiteX156" fmla="*/ 6067487 w 10232859"/>
              <a:gd name="connsiteY156" fmla="*/ 340226 h 1705557"/>
              <a:gd name="connsiteX157" fmla="*/ 6073281 w 10232859"/>
              <a:gd name="connsiteY157" fmla="*/ 340830 h 1705557"/>
              <a:gd name="connsiteX158" fmla="*/ 6086225 w 10232859"/>
              <a:gd name="connsiteY158" fmla="*/ 346135 h 1705557"/>
              <a:gd name="connsiteX159" fmla="*/ 6090616 w 10232859"/>
              <a:gd name="connsiteY159" fmla="*/ 348731 h 1705557"/>
              <a:gd name="connsiteX160" fmla="*/ 6098056 w 10232859"/>
              <a:gd name="connsiteY160" fmla="*/ 351249 h 1705557"/>
              <a:gd name="connsiteX161" fmla="*/ 6098391 w 10232859"/>
              <a:gd name="connsiteY161" fmla="*/ 351119 h 1705557"/>
              <a:gd name="connsiteX162" fmla="*/ 6105063 w 10232859"/>
              <a:gd name="connsiteY162" fmla="*/ 353854 h 1705557"/>
              <a:gd name="connsiteX163" fmla="*/ 6135796 w 10232859"/>
              <a:gd name="connsiteY163" fmla="*/ 369657 h 1705557"/>
              <a:gd name="connsiteX164" fmla="*/ 6195166 w 10232859"/>
              <a:gd name="connsiteY164" fmla="*/ 366704 h 1705557"/>
              <a:gd name="connsiteX165" fmla="*/ 6216259 w 10232859"/>
              <a:gd name="connsiteY165" fmla="*/ 369879 h 1705557"/>
              <a:gd name="connsiteX166" fmla="*/ 6228331 w 10232859"/>
              <a:gd name="connsiteY166" fmla="*/ 370548 h 1705557"/>
              <a:gd name="connsiteX167" fmla="*/ 6229602 w 10232859"/>
              <a:gd name="connsiteY167" fmla="*/ 369928 h 1705557"/>
              <a:gd name="connsiteX168" fmla="*/ 6258988 w 10232859"/>
              <a:gd name="connsiteY168" fmla="*/ 385174 h 1705557"/>
              <a:gd name="connsiteX169" fmla="*/ 6264106 w 10232859"/>
              <a:gd name="connsiteY169" fmla="*/ 385655 h 1705557"/>
              <a:gd name="connsiteX170" fmla="*/ 6281703 w 10232859"/>
              <a:gd name="connsiteY170" fmla="*/ 397568 h 1705557"/>
              <a:gd name="connsiteX171" fmla="*/ 6291622 w 10232859"/>
              <a:gd name="connsiteY171" fmla="*/ 402669 h 1705557"/>
              <a:gd name="connsiteX172" fmla="*/ 6292712 w 10232859"/>
              <a:gd name="connsiteY172" fmla="*/ 406285 h 1705557"/>
              <a:gd name="connsiteX173" fmla="*/ 6308227 w 10232859"/>
              <a:gd name="connsiteY173" fmla="*/ 412710 h 1705557"/>
              <a:gd name="connsiteX174" fmla="*/ 6310656 w 10232859"/>
              <a:gd name="connsiteY174" fmla="*/ 412628 h 1705557"/>
              <a:gd name="connsiteX175" fmla="*/ 6321049 w 10232859"/>
              <a:gd name="connsiteY175" fmla="*/ 420978 h 1705557"/>
              <a:gd name="connsiteX176" fmla="*/ 6326853 w 10232859"/>
              <a:gd name="connsiteY176" fmla="*/ 431664 h 1705557"/>
              <a:gd name="connsiteX177" fmla="*/ 6467879 w 10232859"/>
              <a:gd name="connsiteY177" fmla="*/ 474762 h 1705557"/>
              <a:gd name="connsiteX178" fmla="*/ 6564351 w 10232859"/>
              <a:gd name="connsiteY178" fmla="*/ 544032 h 1705557"/>
              <a:gd name="connsiteX179" fmla="*/ 6641544 w 10232859"/>
              <a:gd name="connsiteY179" fmla="*/ 566599 h 1705557"/>
              <a:gd name="connsiteX180" fmla="*/ 6731052 w 10232859"/>
              <a:gd name="connsiteY180" fmla="*/ 578550 h 1705557"/>
              <a:gd name="connsiteX181" fmla="*/ 6858983 w 10232859"/>
              <a:gd name="connsiteY181" fmla="*/ 630237 h 1705557"/>
              <a:gd name="connsiteX182" fmla="*/ 6910661 w 10232859"/>
              <a:gd name="connsiteY182" fmla="*/ 641134 h 1705557"/>
              <a:gd name="connsiteX183" fmla="*/ 6944111 w 10232859"/>
              <a:gd name="connsiteY183" fmla="*/ 666016 h 1705557"/>
              <a:gd name="connsiteX184" fmla="*/ 6965771 w 10232859"/>
              <a:gd name="connsiteY184" fmla="*/ 666445 h 1705557"/>
              <a:gd name="connsiteX185" fmla="*/ 6969639 w 10232859"/>
              <a:gd name="connsiteY185" fmla="*/ 666351 h 1705557"/>
              <a:gd name="connsiteX186" fmla="*/ 6982242 w 10232859"/>
              <a:gd name="connsiteY186" fmla="*/ 669626 h 1705557"/>
              <a:gd name="connsiteX187" fmla="*/ 6989387 w 10232859"/>
              <a:gd name="connsiteY187" fmla="*/ 665988 h 1705557"/>
              <a:gd name="connsiteX188" fmla="*/ 7010930 w 10232859"/>
              <a:gd name="connsiteY188" fmla="*/ 667648 h 1705557"/>
              <a:gd name="connsiteX189" fmla="*/ 7033125 w 10232859"/>
              <a:gd name="connsiteY189" fmla="*/ 674950 h 1705557"/>
              <a:gd name="connsiteX190" fmla="*/ 7134461 w 10232859"/>
              <a:gd name="connsiteY190" fmla="*/ 714706 h 1705557"/>
              <a:gd name="connsiteX191" fmla="*/ 7197450 w 10232859"/>
              <a:gd name="connsiteY191" fmla="*/ 735608 h 1705557"/>
              <a:gd name="connsiteX192" fmla="*/ 7225084 w 10232859"/>
              <a:gd name="connsiteY192" fmla="*/ 739019 h 1705557"/>
              <a:gd name="connsiteX193" fmla="*/ 7261183 w 10232859"/>
              <a:gd name="connsiteY193" fmla="*/ 746827 h 1705557"/>
              <a:gd name="connsiteX194" fmla="*/ 7327760 w 10232859"/>
              <a:gd name="connsiteY194" fmla="*/ 757100 h 1705557"/>
              <a:gd name="connsiteX195" fmla="*/ 7412222 w 10232859"/>
              <a:gd name="connsiteY195" fmla="*/ 777001 h 1705557"/>
              <a:gd name="connsiteX196" fmla="*/ 7457904 w 10232859"/>
              <a:gd name="connsiteY196" fmla="*/ 810835 h 1705557"/>
              <a:gd name="connsiteX197" fmla="*/ 7465795 w 10232859"/>
              <a:gd name="connsiteY197" fmla="*/ 809112 h 1705557"/>
              <a:gd name="connsiteX198" fmla="*/ 7505046 w 10232859"/>
              <a:gd name="connsiteY198" fmla="*/ 823031 h 1705557"/>
              <a:gd name="connsiteX199" fmla="*/ 7623220 w 10232859"/>
              <a:gd name="connsiteY199" fmla="*/ 895034 h 1705557"/>
              <a:gd name="connsiteX200" fmla="*/ 7700458 w 10232859"/>
              <a:gd name="connsiteY200" fmla="*/ 921593 h 1705557"/>
              <a:gd name="connsiteX201" fmla="*/ 7730988 w 10232859"/>
              <a:gd name="connsiteY201" fmla="*/ 927270 h 1705557"/>
              <a:gd name="connsiteX202" fmla="*/ 7781942 w 10232859"/>
              <a:gd name="connsiteY202" fmla="*/ 937017 h 1705557"/>
              <a:gd name="connsiteX203" fmla="*/ 7827704 w 10232859"/>
              <a:gd name="connsiteY203" fmla="*/ 935072 h 1705557"/>
              <a:gd name="connsiteX204" fmla="*/ 7867270 w 10232859"/>
              <a:gd name="connsiteY204" fmla="*/ 946880 h 1705557"/>
              <a:gd name="connsiteX205" fmla="*/ 7866538 w 10232859"/>
              <a:gd name="connsiteY205" fmla="*/ 961559 h 1705557"/>
              <a:gd name="connsiteX206" fmla="*/ 7912084 w 10232859"/>
              <a:gd name="connsiteY206" fmla="*/ 970314 h 1705557"/>
              <a:gd name="connsiteX207" fmla="*/ 7982264 w 10232859"/>
              <a:gd name="connsiteY207" fmla="*/ 982287 h 1705557"/>
              <a:gd name="connsiteX208" fmla="*/ 7991272 w 10232859"/>
              <a:gd name="connsiteY208" fmla="*/ 987618 h 1705557"/>
              <a:gd name="connsiteX209" fmla="*/ 8006496 w 10232859"/>
              <a:gd name="connsiteY209" fmla="*/ 979353 h 1705557"/>
              <a:gd name="connsiteX210" fmla="*/ 8034497 w 10232859"/>
              <a:gd name="connsiteY210" fmla="*/ 978568 h 1705557"/>
              <a:gd name="connsiteX211" fmla="*/ 8150881 w 10232859"/>
              <a:gd name="connsiteY211" fmla="*/ 996925 h 1705557"/>
              <a:gd name="connsiteX212" fmla="*/ 8172106 w 10232859"/>
              <a:gd name="connsiteY212" fmla="*/ 997026 h 1705557"/>
              <a:gd name="connsiteX213" fmla="*/ 8196076 w 10232859"/>
              <a:gd name="connsiteY213" fmla="*/ 1006592 h 1705557"/>
              <a:gd name="connsiteX214" fmla="*/ 8247463 w 10232859"/>
              <a:gd name="connsiteY214" fmla="*/ 1022846 h 1705557"/>
              <a:gd name="connsiteX215" fmla="*/ 8279272 w 10232859"/>
              <a:gd name="connsiteY215" fmla="*/ 1039435 h 1705557"/>
              <a:gd name="connsiteX216" fmla="*/ 8289611 w 10232859"/>
              <a:gd name="connsiteY216" fmla="*/ 1035144 h 1705557"/>
              <a:gd name="connsiteX217" fmla="*/ 8311483 w 10232859"/>
              <a:gd name="connsiteY217" fmla="*/ 1035913 h 1705557"/>
              <a:gd name="connsiteX218" fmla="*/ 8399489 w 10232859"/>
              <a:gd name="connsiteY218" fmla="*/ 1055076 h 1705557"/>
              <a:gd name="connsiteX219" fmla="*/ 8415973 w 10232859"/>
              <a:gd name="connsiteY219" fmla="*/ 1056174 h 1705557"/>
              <a:gd name="connsiteX220" fmla="*/ 8433326 w 10232859"/>
              <a:gd name="connsiteY220" fmla="*/ 1064395 h 1705557"/>
              <a:gd name="connsiteX221" fmla="*/ 8502328 w 10232859"/>
              <a:gd name="connsiteY221" fmla="*/ 1098012 h 1705557"/>
              <a:gd name="connsiteX222" fmla="*/ 8534346 w 10232859"/>
              <a:gd name="connsiteY222" fmla="*/ 1113494 h 1705557"/>
              <a:gd name="connsiteX223" fmla="*/ 8534980 w 10232859"/>
              <a:gd name="connsiteY223" fmla="*/ 1117375 h 1705557"/>
              <a:gd name="connsiteX224" fmla="*/ 8544104 w 10232859"/>
              <a:gd name="connsiteY224" fmla="*/ 1114920 h 1705557"/>
              <a:gd name="connsiteX225" fmla="*/ 8567742 w 10232859"/>
              <a:gd name="connsiteY225" fmla="*/ 1124104 h 1705557"/>
              <a:gd name="connsiteX226" fmla="*/ 8575405 w 10232859"/>
              <a:gd name="connsiteY226" fmla="*/ 1132001 h 1705557"/>
              <a:gd name="connsiteX227" fmla="*/ 8592108 w 10232859"/>
              <a:gd name="connsiteY227" fmla="*/ 1136240 h 1705557"/>
              <a:gd name="connsiteX228" fmla="*/ 8633779 w 10232859"/>
              <a:gd name="connsiteY228" fmla="*/ 1145740 h 1705557"/>
              <a:gd name="connsiteX229" fmla="*/ 8676965 w 10232859"/>
              <a:gd name="connsiteY229" fmla="*/ 1163463 h 1705557"/>
              <a:gd name="connsiteX230" fmla="*/ 8698944 w 10232859"/>
              <a:gd name="connsiteY230" fmla="*/ 1163453 h 1705557"/>
              <a:gd name="connsiteX231" fmla="*/ 8711456 w 10232859"/>
              <a:gd name="connsiteY231" fmla="*/ 1175731 h 1705557"/>
              <a:gd name="connsiteX232" fmla="*/ 8732793 w 10232859"/>
              <a:gd name="connsiteY232" fmla="*/ 1179486 h 1705557"/>
              <a:gd name="connsiteX233" fmla="*/ 8751897 w 10232859"/>
              <a:gd name="connsiteY233" fmla="*/ 1197400 h 1705557"/>
              <a:gd name="connsiteX234" fmla="*/ 8793564 w 10232859"/>
              <a:gd name="connsiteY234" fmla="*/ 1179086 h 1705557"/>
              <a:gd name="connsiteX235" fmla="*/ 8838902 w 10232859"/>
              <a:gd name="connsiteY235" fmla="*/ 1173259 h 1705557"/>
              <a:gd name="connsiteX236" fmla="*/ 8834270 w 10232859"/>
              <a:gd name="connsiteY236" fmla="*/ 1213138 h 1705557"/>
              <a:gd name="connsiteX237" fmla="*/ 8853872 w 10232859"/>
              <a:gd name="connsiteY237" fmla="*/ 1221228 h 1705557"/>
              <a:gd name="connsiteX238" fmla="*/ 8861901 w 10232859"/>
              <a:gd name="connsiteY238" fmla="*/ 1217889 h 1705557"/>
              <a:gd name="connsiteX239" fmla="*/ 8874168 w 10232859"/>
              <a:gd name="connsiteY239" fmla="*/ 1220481 h 1705557"/>
              <a:gd name="connsiteX240" fmla="*/ 8871123 w 10232859"/>
              <a:gd name="connsiteY240" fmla="*/ 1227674 h 1705557"/>
              <a:gd name="connsiteX241" fmla="*/ 8903537 w 10232859"/>
              <a:gd name="connsiteY241" fmla="*/ 1237102 h 1705557"/>
              <a:gd name="connsiteX242" fmla="*/ 8933767 w 10232859"/>
              <a:gd name="connsiteY242" fmla="*/ 1269882 h 1705557"/>
              <a:gd name="connsiteX243" fmla="*/ 8985765 w 10232859"/>
              <a:gd name="connsiteY243" fmla="*/ 1294178 h 1705557"/>
              <a:gd name="connsiteX244" fmla="*/ 9071444 w 10232859"/>
              <a:gd name="connsiteY244" fmla="*/ 1323819 h 1705557"/>
              <a:gd name="connsiteX245" fmla="*/ 9096711 w 10232859"/>
              <a:gd name="connsiteY245" fmla="*/ 1334291 h 1705557"/>
              <a:gd name="connsiteX246" fmla="*/ 9338853 w 10232859"/>
              <a:gd name="connsiteY246" fmla="*/ 1454560 h 1705557"/>
              <a:gd name="connsiteX247" fmla="*/ 9520814 w 10232859"/>
              <a:gd name="connsiteY247" fmla="*/ 1456341 h 1705557"/>
              <a:gd name="connsiteX248" fmla="*/ 9702271 w 10232859"/>
              <a:gd name="connsiteY248" fmla="*/ 1495067 h 1705557"/>
              <a:gd name="connsiteX249" fmla="*/ 9744273 w 10232859"/>
              <a:gd name="connsiteY249" fmla="*/ 1530026 h 1705557"/>
              <a:gd name="connsiteX250" fmla="*/ 9771903 w 10232859"/>
              <a:gd name="connsiteY250" fmla="*/ 1536548 h 1705557"/>
              <a:gd name="connsiteX251" fmla="*/ 9818565 w 10232859"/>
              <a:gd name="connsiteY251" fmla="*/ 1545059 h 1705557"/>
              <a:gd name="connsiteX252" fmla="*/ 9882202 w 10232859"/>
              <a:gd name="connsiteY252" fmla="*/ 1572402 h 1705557"/>
              <a:gd name="connsiteX253" fmla="*/ 10022025 w 10232859"/>
              <a:gd name="connsiteY253" fmla="*/ 1606210 h 1705557"/>
              <a:gd name="connsiteX254" fmla="*/ 10220406 w 10232859"/>
              <a:gd name="connsiteY254" fmla="*/ 1683519 h 1705557"/>
              <a:gd name="connsiteX255" fmla="*/ 10232859 w 10232859"/>
              <a:gd name="connsiteY255" fmla="*/ 1705557 h 1705557"/>
              <a:gd name="connsiteX256" fmla="*/ 0 w 10232859"/>
              <a:gd name="connsiteY256" fmla="*/ 1705557 h 1705557"/>
              <a:gd name="connsiteX257" fmla="*/ 0 w 10232859"/>
              <a:gd name="connsiteY257" fmla="*/ 28342 h 1705557"/>
              <a:gd name="connsiteX258" fmla="*/ 8097 w 10232859"/>
              <a:gd name="connsiteY258" fmla="*/ 30869 h 1705557"/>
              <a:gd name="connsiteX259" fmla="*/ 77128 w 10232859"/>
              <a:gd name="connsiteY259" fmla="*/ 13381 h 1705557"/>
              <a:gd name="connsiteX260" fmla="*/ 188338 w 10232859"/>
              <a:gd name="connsiteY260" fmla="*/ 11593 h 1705557"/>
              <a:gd name="connsiteX261" fmla="*/ 298809 w 10232859"/>
              <a:gd name="connsiteY261" fmla="*/ 12712 h 1705557"/>
              <a:gd name="connsiteX262" fmla="*/ 338985 w 10232859"/>
              <a:gd name="connsiteY262" fmla="*/ 14520 h 1705557"/>
              <a:gd name="connsiteX263" fmla="*/ 409815 w 10232859"/>
              <a:gd name="connsiteY263" fmla="*/ 11559 h 1705557"/>
              <a:gd name="connsiteX264" fmla="*/ 424169 w 10232859"/>
              <a:gd name="connsiteY264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389519 w 10232859"/>
              <a:gd name="connsiteY128" fmla="*/ 266429 h 1705557"/>
              <a:gd name="connsiteX129" fmla="*/ 5399852 w 10232859"/>
              <a:gd name="connsiteY129" fmla="*/ 276111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474291 w 10232859"/>
              <a:gd name="connsiteY136" fmla="*/ 301799 h 1705557"/>
              <a:gd name="connsiteX137" fmla="*/ 5508752 w 10232859"/>
              <a:gd name="connsiteY137" fmla="*/ 312267 h 1705557"/>
              <a:gd name="connsiteX138" fmla="*/ 5509657 w 10232859"/>
              <a:gd name="connsiteY138" fmla="*/ 311450 h 1705557"/>
              <a:gd name="connsiteX139" fmla="*/ 5521245 w 10232859"/>
              <a:gd name="connsiteY139" fmla="*/ 310202 h 1705557"/>
              <a:gd name="connsiteX140" fmla="*/ 5542415 w 10232859"/>
              <a:gd name="connsiteY140" fmla="*/ 310009 h 1705557"/>
              <a:gd name="connsiteX141" fmla="*/ 5596538 w 10232859"/>
              <a:gd name="connsiteY141" fmla="*/ 297667 h 1705557"/>
              <a:gd name="connsiteX142" fmla="*/ 5632514 w 10232859"/>
              <a:gd name="connsiteY142" fmla="*/ 308476 h 1705557"/>
              <a:gd name="connsiteX143" fmla="*/ 5640005 w 10232859"/>
              <a:gd name="connsiteY143" fmla="*/ 310131 h 1705557"/>
              <a:gd name="connsiteX144" fmla="*/ 5640259 w 10232859"/>
              <a:gd name="connsiteY144" fmla="*/ 309949 h 1705557"/>
              <a:gd name="connsiteX145" fmla="*/ 5648365 w 10232859"/>
              <a:gd name="connsiteY145" fmla="*/ 311268 h 1705557"/>
              <a:gd name="connsiteX146" fmla="*/ 5653662 w 10232859"/>
              <a:gd name="connsiteY146" fmla="*/ 313149 h 1705557"/>
              <a:gd name="connsiteX147" fmla="*/ 5668196 w 10232859"/>
              <a:gd name="connsiteY147" fmla="*/ 316360 h 1705557"/>
              <a:gd name="connsiteX148" fmla="*/ 5673886 w 10232859"/>
              <a:gd name="connsiteY148" fmla="*/ 316040 h 1705557"/>
              <a:gd name="connsiteX149" fmla="*/ 5677139 w 10232859"/>
              <a:gd name="connsiteY149" fmla="*/ 313859 h 1705557"/>
              <a:gd name="connsiteX150" fmla="*/ 5678325 w 10232859"/>
              <a:gd name="connsiteY150" fmla="*/ 314443 h 1705557"/>
              <a:gd name="connsiteX151" fmla="*/ 5708983 w 10232859"/>
              <a:gd name="connsiteY151" fmla="*/ 313188 h 1705557"/>
              <a:gd name="connsiteX152" fmla="*/ 5773909 w 10232859"/>
              <a:gd name="connsiteY152" fmla="*/ 318575 h 1705557"/>
              <a:gd name="connsiteX153" fmla="*/ 5809500 w 10232859"/>
              <a:gd name="connsiteY153" fmla="*/ 324964 h 1705557"/>
              <a:gd name="connsiteX154" fmla="*/ 5908729 w 10232859"/>
              <a:gd name="connsiteY154" fmla="*/ 338849 h 1705557"/>
              <a:gd name="connsiteX155" fmla="*/ 6009654 w 10232859"/>
              <a:gd name="connsiteY155" fmla="*/ 350040 h 1705557"/>
              <a:gd name="connsiteX156" fmla="*/ 6067487 w 10232859"/>
              <a:gd name="connsiteY156" fmla="*/ 340226 h 1705557"/>
              <a:gd name="connsiteX157" fmla="*/ 6073281 w 10232859"/>
              <a:gd name="connsiteY157" fmla="*/ 340830 h 1705557"/>
              <a:gd name="connsiteX158" fmla="*/ 6086225 w 10232859"/>
              <a:gd name="connsiteY158" fmla="*/ 346135 h 1705557"/>
              <a:gd name="connsiteX159" fmla="*/ 6090616 w 10232859"/>
              <a:gd name="connsiteY159" fmla="*/ 348731 h 1705557"/>
              <a:gd name="connsiteX160" fmla="*/ 6098056 w 10232859"/>
              <a:gd name="connsiteY160" fmla="*/ 351249 h 1705557"/>
              <a:gd name="connsiteX161" fmla="*/ 6098391 w 10232859"/>
              <a:gd name="connsiteY161" fmla="*/ 351119 h 1705557"/>
              <a:gd name="connsiteX162" fmla="*/ 6105063 w 10232859"/>
              <a:gd name="connsiteY162" fmla="*/ 353854 h 1705557"/>
              <a:gd name="connsiteX163" fmla="*/ 6135796 w 10232859"/>
              <a:gd name="connsiteY163" fmla="*/ 369657 h 1705557"/>
              <a:gd name="connsiteX164" fmla="*/ 6195166 w 10232859"/>
              <a:gd name="connsiteY164" fmla="*/ 366704 h 1705557"/>
              <a:gd name="connsiteX165" fmla="*/ 6216259 w 10232859"/>
              <a:gd name="connsiteY165" fmla="*/ 369879 h 1705557"/>
              <a:gd name="connsiteX166" fmla="*/ 6228331 w 10232859"/>
              <a:gd name="connsiteY166" fmla="*/ 370548 h 1705557"/>
              <a:gd name="connsiteX167" fmla="*/ 6229602 w 10232859"/>
              <a:gd name="connsiteY167" fmla="*/ 369928 h 1705557"/>
              <a:gd name="connsiteX168" fmla="*/ 6258988 w 10232859"/>
              <a:gd name="connsiteY168" fmla="*/ 385174 h 1705557"/>
              <a:gd name="connsiteX169" fmla="*/ 6264106 w 10232859"/>
              <a:gd name="connsiteY169" fmla="*/ 385655 h 1705557"/>
              <a:gd name="connsiteX170" fmla="*/ 6281703 w 10232859"/>
              <a:gd name="connsiteY170" fmla="*/ 397568 h 1705557"/>
              <a:gd name="connsiteX171" fmla="*/ 6291622 w 10232859"/>
              <a:gd name="connsiteY171" fmla="*/ 402669 h 1705557"/>
              <a:gd name="connsiteX172" fmla="*/ 6292712 w 10232859"/>
              <a:gd name="connsiteY172" fmla="*/ 406285 h 1705557"/>
              <a:gd name="connsiteX173" fmla="*/ 6308227 w 10232859"/>
              <a:gd name="connsiteY173" fmla="*/ 412710 h 1705557"/>
              <a:gd name="connsiteX174" fmla="*/ 6310656 w 10232859"/>
              <a:gd name="connsiteY174" fmla="*/ 412628 h 1705557"/>
              <a:gd name="connsiteX175" fmla="*/ 6321049 w 10232859"/>
              <a:gd name="connsiteY175" fmla="*/ 420978 h 1705557"/>
              <a:gd name="connsiteX176" fmla="*/ 6326853 w 10232859"/>
              <a:gd name="connsiteY176" fmla="*/ 431664 h 1705557"/>
              <a:gd name="connsiteX177" fmla="*/ 6467879 w 10232859"/>
              <a:gd name="connsiteY177" fmla="*/ 474762 h 1705557"/>
              <a:gd name="connsiteX178" fmla="*/ 6564351 w 10232859"/>
              <a:gd name="connsiteY178" fmla="*/ 544032 h 1705557"/>
              <a:gd name="connsiteX179" fmla="*/ 6641544 w 10232859"/>
              <a:gd name="connsiteY179" fmla="*/ 566599 h 1705557"/>
              <a:gd name="connsiteX180" fmla="*/ 6731052 w 10232859"/>
              <a:gd name="connsiteY180" fmla="*/ 578550 h 1705557"/>
              <a:gd name="connsiteX181" fmla="*/ 6858983 w 10232859"/>
              <a:gd name="connsiteY181" fmla="*/ 630237 h 1705557"/>
              <a:gd name="connsiteX182" fmla="*/ 6910661 w 10232859"/>
              <a:gd name="connsiteY182" fmla="*/ 641134 h 1705557"/>
              <a:gd name="connsiteX183" fmla="*/ 6944111 w 10232859"/>
              <a:gd name="connsiteY183" fmla="*/ 666016 h 1705557"/>
              <a:gd name="connsiteX184" fmla="*/ 6965771 w 10232859"/>
              <a:gd name="connsiteY184" fmla="*/ 666445 h 1705557"/>
              <a:gd name="connsiteX185" fmla="*/ 6969639 w 10232859"/>
              <a:gd name="connsiteY185" fmla="*/ 666351 h 1705557"/>
              <a:gd name="connsiteX186" fmla="*/ 6982242 w 10232859"/>
              <a:gd name="connsiteY186" fmla="*/ 669626 h 1705557"/>
              <a:gd name="connsiteX187" fmla="*/ 6989387 w 10232859"/>
              <a:gd name="connsiteY187" fmla="*/ 665988 h 1705557"/>
              <a:gd name="connsiteX188" fmla="*/ 7010930 w 10232859"/>
              <a:gd name="connsiteY188" fmla="*/ 667648 h 1705557"/>
              <a:gd name="connsiteX189" fmla="*/ 7033125 w 10232859"/>
              <a:gd name="connsiteY189" fmla="*/ 674950 h 1705557"/>
              <a:gd name="connsiteX190" fmla="*/ 7134461 w 10232859"/>
              <a:gd name="connsiteY190" fmla="*/ 714706 h 1705557"/>
              <a:gd name="connsiteX191" fmla="*/ 7197450 w 10232859"/>
              <a:gd name="connsiteY191" fmla="*/ 735608 h 1705557"/>
              <a:gd name="connsiteX192" fmla="*/ 7225084 w 10232859"/>
              <a:gd name="connsiteY192" fmla="*/ 739019 h 1705557"/>
              <a:gd name="connsiteX193" fmla="*/ 7261183 w 10232859"/>
              <a:gd name="connsiteY193" fmla="*/ 746827 h 1705557"/>
              <a:gd name="connsiteX194" fmla="*/ 7327760 w 10232859"/>
              <a:gd name="connsiteY194" fmla="*/ 757100 h 1705557"/>
              <a:gd name="connsiteX195" fmla="*/ 7412222 w 10232859"/>
              <a:gd name="connsiteY195" fmla="*/ 777001 h 1705557"/>
              <a:gd name="connsiteX196" fmla="*/ 7457904 w 10232859"/>
              <a:gd name="connsiteY196" fmla="*/ 810835 h 1705557"/>
              <a:gd name="connsiteX197" fmla="*/ 7465795 w 10232859"/>
              <a:gd name="connsiteY197" fmla="*/ 809112 h 1705557"/>
              <a:gd name="connsiteX198" fmla="*/ 7505046 w 10232859"/>
              <a:gd name="connsiteY198" fmla="*/ 823031 h 1705557"/>
              <a:gd name="connsiteX199" fmla="*/ 7623220 w 10232859"/>
              <a:gd name="connsiteY199" fmla="*/ 895034 h 1705557"/>
              <a:gd name="connsiteX200" fmla="*/ 7700458 w 10232859"/>
              <a:gd name="connsiteY200" fmla="*/ 921593 h 1705557"/>
              <a:gd name="connsiteX201" fmla="*/ 7730988 w 10232859"/>
              <a:gd name="connsiteY201" fmla="*/ 927270 h 1705557"/>
              <a:gd name="connsiteX202" fmla="*/ 7781942 w 10232859"/>
              <a:gd name="connsiteY202" fmla="*/ 937017 h 1705557"/>
              <a:gd name="connsiteX203" fmla="*/ 7827704 w 10232859"/>
              <a:gd name="connsiteY203" fmla="*/ 935072 h 1705557"/>
              <a:gd name="connsiteX204" fmla="*/ 7867270 w 10232859"/>
              <a:gd name="connsiteY204" fmla="*/ 946880 h 1705557"/>
              <a:gd name="connsiteX205" fmla="*/ 7866538 w 10232859"/>
              <a:gd name="connsiteY205" fmla="*/ 961559 h 1705557"/>
              <a:gd name="connsiteX206" fmla="*/ 7912084 w 10232859"/>
              <a:gd name="connsiteY206" fmla="*/ 970314 h 1705557"/>
              <a:gd name="connsiteX207" fmla="*/ 7982264 w 10232859"/>
              <a:gd name="connsiteY207" fmla="*/ 982287 h 1705557"/>
              <a:gd name="connsiteX208" fmla="*/ 7991272 w 10232859"/>
              <a:gd name="connsiteY208" fmla="*/ 987618 h 1705557"/>
              <a:gd name="connsiteX209" fmla="*/ 8006496 w 10232859"/>
              <a:gd name="connsiteY209" fmla="*/ 979353 h 1705557"/>
              <a:gd name="connsiteX210" fmla="*/ 8034497 w 10232859"/>
              <a:gd name="connsiteY210" fmla="*/ 978568 h 1705557"/>
              <a:gd name="connsiteX211" fmla="*/ 8150881 w 10232859"/>
              <a:gd name="connsiteY211" fmla="*/ 996925 h 1705557"/>
              <a:gd name="connsiteX212" fmla="*/ 8172106 w 10232859"/>
              <a:gd name="connsiteY212" fmla="*/ 997026 h 1705557"/>
              <a:gd name="connsiteX213" fmla="*/ 8196076 w 10232859"/>
              <a:gd name="connsiteY213" fmla="*/ 1006592 h 1705557"/>
              <a:gd name="connsiteX214" fmla="*/ 8247463 w 10232859"/>
              <a:gd name="connsiteY214" fmla="*/ 1022846 h 1705557"/>
              <a:gd name="connsiteX215" fmla="*/ 8279272 w 10232859"/>
              <a:gd name="connsiteY215" fmla="*/ 1039435 h 1705557"/>
              <a:gd name="connsiteX216" fmla="*/ 8289611 w 10232859"/>
              <a:gd name="connsiteY216" fmla="*/ 1035144 h 1705557"/>
              <a:gd name="connsiteX217" fmla="*/ 8311483 w 10232859"/>
              <a:gd name="connsiteY217" fmla="*/ 1035913 h 1705557"/>
              <a:gd name="connsiteX218" fmla="*/ 8399489 w 10232859"/>
              <a:gd name="connsiteY218" fmla="*/ 1055076 h 1705557"/>
              <a:gd name="connsiteX219" fmla="*/ 8415973 w 10232859"/>
              <a:gd name="connsiteY219" fmla="*/ 1056174 h 1705557"/>
              <a:gd name="connsiteX220" fmla="*/ 8433326 w 10232859"/>
              <a:gd name="connsiteY220" fmla="*/ 1064395 h 1705557"/>
              <a:gd name="connsiteX221" fmla="*/ 8502328 w 10232859"/>
              <a:gd name="connsiteY221" fmla="*/ 1098012 h 1705557"/>
              <a:gd name="connsiteX222" fmla="*/ 8534346 w 10232859"/>
              <a:gd name="connsiteY222" fmla="*/ 1113494 h 1705557"/>
              <a:gd name="connsiteX223" fmla="*/ 8534980 w 10232859"/>
              <a:gd name="connsiteY223" fmla="*/ 1117375 h 1705557"/>
              <a:gd name="connsiteX224" fmla="*/ 8544104 w 10232859"/>
              <a:gd name="connsiteY224" fmla="*/ 1114920 h 1705557"/>
              <a:gd name="connsiteX225" fmla="*/ 8567742 w 10232859"/>
              <a:gd name="connsiteY225" fmla="*/ 1124104 h 1705557"/>
              <a:gd name="connsiteX226" fmla="*/ 8575405 w 10232859"/>
              <a:gd name="connsiteY226" fmla="*/ 1132001 h 1705557"/>
              <a:gd name="connsiteX227" fmla="*/ 8592108 w 10232859"/>
              <a:gd name="connsiteY227" fmla="*/ 1136240 h 1705557"/>
              <a:gd name="connsiteX228" fmla="*/ 8633779 w 10232859"/>
              <a:gd name="connsiteY228" fmla="*/ 1145740 h 1705557"/>
              <a:gd name="connsiteX229" fmla="*/ 8676965 w 10232859"/>
              <a:gd name="connsiteY229" fmla="*/ 1163463 h 1705557"/>
              <a:gd name="connsiteX230" fmla="*/ 8698944 w 10232859"/>
              <a:gd name="connsiteY230" fmla="*/ 1163453 h 1705557"/>
              <a:gd name="connsiteX231" fmla="*/ 8711456 w 10232859"/>
              <a:gd name="connsiteY231" fmla="*/ 1175731 h 1705557"/>
              <a:gd name="connsiteX232" fmla="*/ 8732793 w 10232859"/>
              <a:gd name="connsiteY232" fmla="*/ 1179486 h 1705557"/>
              <a:gd name="connsiteX233" fmla="*/ 8751897 w 10232859"/>
              <a:gd name="connsiteY233" fmla="*/ 1197400 h 1705557"/>
              <a:gd name="connsiteX234" fmla="*/ 8793564 w 10232859"/>
              <a:gd name="connsiteY234" fmla="*/ 1179086 h 1705557"/>
              <a:gd name="connsiteX235" fmla="*/ 8838902 w 10232859"/>
              <a:gd name="connsiteY235" fmla="*/ 1173259 h 1705557"/>
              <a:gd name="connsiteX236" fmla="*/ 8834270 w 10232859"/>
              <a:gd name="connsiteY236" fmla="*/ 1213138 h 1705557"/>
              <a:gd name="connsiteX237" fmla="*/ 8853872 w 10232859"/>
              <a:gd name="connsiteY237" fmla="*/ 1221228 h 1705557"/>
              <a:gd name="connsiteX238" fmla="*/ 8861901 w 10232859"/>
              <a:gd name="connsiteY238" fmla="*/ 1217889 h 1705557"/>
              <a:gd name="connsiteX239" fmla="*/ 8874168 w 10232859"/>
              <a:gd name="connsiteY239" fmla="*/ 1220481 h 1705557"/>
              <a:gd name="connsiteX240" fmla="*/ 8871123 w 10232859"/>
              <a:gd name="connsiteY240" fmla="*/ 1227674 h 1705557"/>
              <a:gd name="connsiteX241" fmla="*/ 8903537 w 10232859"/>
              <a:gd name="connsiteY241" fmla="*/ 1237102 h 1705557"/>
              <a:gd name="connsiteX242" fmla="*/ 8933767 w 10232859"/>
              <a:gd name="connsiteY242" fmla="*/ 1269882 h 1705557"/>
              <a:gd name="connsiteX243" fmla="*/ 8985765 w 10232859"/>
              <a:gd name="connsiteY243" fmla="*/ 1294178 h 1705557"/>
              <a:gd name="connsiteX244" fmla="*/ 9071444 w 10232859"/>
              <a:gd name="connsiteY244" fmla="*/ 1323819 h 1705557"/>
              <a:gd name="connsiteX245" fmla="*/ 9096711 w 10232859"/>
              <a:gd name="connsiteY245" fmla="*/ 1334291 h 1705557"/>
              <a:gd name="connsiteX246" fmla="*/ 9338853 w 10232859"/>
              <a:gd name="connsiteY246" fmla="*/ 1454560 h 1705557"/>
              <a:gd name="connsiteX247" fmla="*/ 9520814 w 10232859"/>
              <a:gd name="connsiteY247" fmla="*/ 1456341 h 1705557"/>
              <a:gd name="connsiteX248" fmla="*/ 9702271 w 10232859"/>
              <a:gd name="connsiteY248" fmla="*/ 1495067 h 1705557"/>
              <a:gd name="connsiteX249" fmla="*/ 9744273 w 10232859"/>
              <a:gd name="connsiteY249" fmla="*/ 1530026 h 1705557"/>
              <a:gd name="connsiteX250" fmla="*/ 9771903 w 10232859"/>
              <a:gd name="connsiteY250" fmla="*/ 1536548 h 1705557"/>
              <a:gd name="connsiteX251" fmla="*/ 9818565 w 10232859"/>
              <a:gd name="connsiteY251" fmla="*/ 1545059 h 1705557"/>
              <a:gd name="connsiteX252" fmla="*/ 9882202 w 10232859"/>
              <a:gd name="connsiteY252" fmla="*/ 1572402 h 1705557"/>
              <a:gd name="connsiteX253" fmla="*/ 10022025 w 10232859"/>
              <a:gd name="connsiteY253" fmla="*/ 1606210 h 1705557"/>
              <a:gd name="connsiteX254" fmla="*/ 10220406 w 10232859"/>
              <a:gd name="connsiteY254" fmla="*/ 1683519 h 1705557"/>
              <a:gd name="connsiteX255" fmla="*/ 10232859 w 10232859"/>
              <a:gd name="connsiteY255" fmla="*/ 1705557 h 1705557"/>
              <a:gd name="connsiteX256" fmla="*/ 0 w 10232859"/>
              <a:gd name="connsiteY256" fmla="*/ 1705557 h 1705557"/>
              <a:gd name="connsiteX257" fmla="*/ 0 w 10232859"/>
              <a:gd name="connsiteY257" fmla="*/ 28342 h 1705557"/>
              <a:gd name="connsiteX258" fmla="*/ 8097 w 10232859"/>
              <a:gd name="connsiteY258" fmla="*/ 30869 h 1705557"/>
              <a:gd name="connsiteX259" fmla="*/ 77128 w 10232859"/>
              <a:gd name="connsiteY259" fmla="*/ 13381 h 1705557"/>
              <a:gd name="connsiteX260" fmla="*/ 188338 w 10232859"/>
              <a:gd name="connsiteY260" fmla="*/ 11593 h 1705557"/>
              <a:gd name="connsiteX261" fmla="*/ 298809 w 10232859"/>
              <a:gd name="connsiteY261" fmla="*/ 12712 h 1705557"/>
              <a:gd name="connsiteX262" fmla="*/ 338985 w 10232859"/>
              <a:gd name="connsiteY262" fmla="*/ 14520 h 1705557"/>
              <a:gd name="connsiteX263" fmla="*/ 409815 w 10232859"/>
              <a:gd name="connsiteY263" fmla="*/ 11559 h 1705557"/>
              <a:gd name="connsiteX264" fmla="*/ 424169 w 10232859"/>
              <a:gd name="connsiteY264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389519 w 10232859"/>
              <a:gd name="connsiteY128" fmla="*/ 266429 h 1705557"/>
              <a:gd name="connsiteX129" fmla="*/ 5399852 w 10232859"/>
              <a:gd name="connsiteY129" fmla="*/ 276111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474291 w 10232859"/>
              <a:gd name="connsiteY136" fmla="*/ 301799 h 1705557"/>
              <a:gd name="connsiteX137" fmla="*/ 5508752 w 10232859"/>
              <a:gd name="connsiteY137" fmla="*/ 312267 h 1705557"/>
              <a:gd name="connsiteX138" fmla="*/ 5509657 w 10232859"/>
              <a:gd name="connsiteY138" fmla="*/ 311450 h 1705557"/>
              <a:gd name="connsiteX139" fmla="*/ 5521245 w 10232859"/>
              <a:gd name="connsiteY139" fmla="*/ 310202 h 1705557"/>
              <a:gd name="connsiteX140" fmla="*/ 5542415 w 10232859"/>
              <a:gd name="connsiteY140" fmla="*/ 310009 h 1705557"/>
              <a:gd name="connsiteX141" fmla="*/ 5596538 w 10232859"/>
              <a:gd name="connsiteY141" fmla="*/ 297667 h 1705557"/>
              <a:gd name="connsiteX142" fmla="*/ 5632514 w 10232859"/>
              <a:gd name="connsiteY142" fmla="*/ 308476 h 1705557"/>
              <a:gd name="connsiteX143" fmla="*/ 5640005 w 10232859"/>
              <a:gd name="connsiteY143" fmla="*/ 310131 h 1705557"/>
              <a:gd name="connsiteX144" fmla="*/ 5640259 w 10232859"/>
              <a:gd name="connsiteY144" fmla="*/ 309949 h 1705557"/>
              <a:gd name="connsiteX145" fmla="*/ 5648365 w 10232859"/>
              <a:gd name="connsiteY145" fmla="*/ 311268 h 1705557"/>
              <a:gd name="connsiteX146" fmla="*/ 5653662 w 10232859"/>
              <a:gd name="connsiteY146" fmla="*/ 313149 h 1705557"/>
              <a:gd name="connsiteX147" fmla="*/ 5668196 w 10232859"/>
              <a:gd name="connsiteY147" fmla="*/ 316360 h 1705557"/>
              <a:gd name="connsiteX148" fmla="*/ 5673886 w 10232859"/>
              <a:gd name="connsiteY148" fmla="*/ 316040 h 1705557"/>
              <a:gd name="connsiteX149" fmla="*/ 5677139 w 10232859"/>
              <a:gd name="connsiteY149" fmla="*/ 313859 h 1705557"/>
              <a:gd name="connsiteX150" fmla="*/ 5678325 w 10232859"/>
              <a:gd name="connsiteY150" fmla="*/ 314443 h 1705557"/>
              <a:gd name="connsiteX151" fmla="*/ 5708983 w 10232859"/>
              <a:gd name="connsiteY151" fmla="*/ 313188 h 1705557"/>
              <a:gd name="connsiteX152" fmla="*/ 5773909 w 10232859"/>
              <a:gd name="connsiteY152" fmla="*/ 318575 h 1705557"/>
              <a:gd name="connsiteX153" fmla="*/ 5809500 w 10232859"/>
              <a:gd name="connsiteY153" fmla="*/ 324964 h 1705557"/>
              <a:gd name="connsiteX154" fmla="*/ 5908729 w 10232859"/>
              <a:gd name="connsiteY154" fmla="*/ 338849 h 1705557"/>
              <a:gd name="connsiteX155" fmla="*/ 6009654 w 10232859"/>
              <a:gd name="connsiteY155" fmla="*/ 350040 h 1705557"/>
              <a:gd name="connsiteX156" fmla="*/ 6067487 w 10232859"/>
              <a:gd name="connsiteY156" fmla="*/ 340226 h 1705557"/>
              <a:gd name="connsiteX157" fmla="*/ 6073281 w 10232859"/>
              <a:gd name="connsiteY157" fmla="*/ 340830 h 1705557"/>
              <a:gd name="connsiteX158" fmla="*/ 6086225 w 10232859"/>
              <a:gd name="connsiteY158" fmla="*/ 346135 h 1705557"/>
              <a:gd name="connsiteX159" fmla="*/ 6090616 w 10232859"/>
              <a:gd name="connsiteY159" fmla="*/ 348731 h 1705557"/>
              <a:gd name="connsiteX160" fmla="*/ 6098056 w 10232859"/>
              <a:gd name="connsiteY160" fmla="*/ 351249 h 1705557"/>
              <a:gd name="connsiteX161" fmla="*/ 6098391 w 10232859"/>
              <a:gd name="connsiteY161" fmla="*/ 351119 h 1705557"/>
              <a:gd name="connsiteX162" fmla="*/ 6105063 w 10232859"/>
              <a:gd name="connsiteY162" fmla="*/ 353854 h 1705557"/>
              <a:gd name="connsiteX163" fmla="*/ 6135796 w 10232859"/>
              <a:gd name="connsiteY163" fmla="*/ 369657 h 1705557"/>
              <a:gd name="connsiteX164" fmla="*/ 6195166 w 10232859"/>
              <a:gd name="connsiteY164" fmla="*/ 366704 h 1705557"/>
              <a:gd name="connsiteX165" fmla="*/ 6216259 w 10232859"/>
              <a:gd name="connsiteY165" fmla="*/ 369879 h 1705557"/>
              <a:gd name="connsiteX166" fmla="*/ 6228331 w 10232859"/>
              <a:gd name="connsiteY166" fmla="*/ 370548 h 1705557"/>
              <a:gd name="connsiteX167" fmla="*/ 6229602 w 10232859"/>
              <a:gd name="connsiteY167" fmla="*/ 369928 h 1705557"/>
              <a:gd name="connsiteX168" fmla="*/ 6258988 w 10232859"/>
              <a:gd name="connsiteY168" fmla="*/ 385174 h 1705557"/>
              <a:gd name="connsiteX169" fmla="*/ 6264106 w 10232859"/>
              <a:gd name="connsiteY169" fmla="*/ 385655 h 1705557"/>
              <a:gd name="connsiteX170" fmla="*/ 6281703 w 10232859"/>
              <a:gd name="connsiteY170" fmla="*/ 397568 h 1705557"/>
              <a:gd name="connsiteX171" fmla="*/ 6291622 w 10232859"/>
              <a:gd name="connsiteY171" fmla="*/ 402669 h 1705557"/>
              <a:gd name="connsiteX172" fmla="*/ 6292712 w 10232859"/>
              <a:gd name="connsiteY172" fmla="*/ 406285 h 1705557"/>
              <a:gd name="connsiteX173" fmla="*/ 6308227 w 10232859"/>
              <a:gd name="connsiteY173" fmla="*/ 412710 h 1705557"/>
              <a:gd name="connsiteX174" fmla="*/ 6310656 w 10232859"/>
              <a:gd name="connsiteY174" fmla="*/ 412628 h 1705557"/>
              <a:gd name="connsiteX175" fmla="*/ 6321049 w 10232859"/>
              <a:gd name="connsiteY175" fmla="*/ 420978 h 1705557"/>
              <a:gd name="connsiteX176" fmla="*/ 6326853 w 10232859"/>
              <a:gd name="connsiteY176" fmla="*/ 431664 h 1705557"/>
              <a:gd name="connsiteX177" fmla="*/ 6467879 w 10232859"/>
              <a:gd name="connsiteY177" fmla="*/ 474762 h 1705557"/>
              <a:gd name="connsiteX178" fmla="*/ 6564351 w 10232859"/>
              <a:gd name="connsiteY178" fmla="*/ 544032 h 1705557"/>
              <a:gd name="connsiteX179" fmla="*/ 6641544 w 10232859"/>
              <a:gd name="connsiteY179" fmla="*/ 566599 h 1705557"/>
              <a:gd name="connsiteX180" fmla="*/ 6731052 w 10232859"/>
              <a:gd name="connsiteY180" fmla="*/ 578550 h 1705557"/>
              <a:gd name="connsiteX181" fmla="*/ 6858983 w 10232859"/>
              <a:gd name="connsiteY181" fmla="*/ 630237 h 1705557"/>
              <a:gd name="connsiteX182" fmla="*/ 6910661 w 10232859"/>
              <a:gd name="connsiteY182" fmla="*/ 641134 h 1705557"/>
              <a:gd name="connsiteX183" fmla="*/ 6944111 w 10232859"/>
              <a:gd name="connsiteY183" fmla="*/ 666016 h 1705557"/>
              <a:gd name="connsiteX184" fmla="*/ 6965771 w 10232859"/>
              <a:gd name="connsiteY184" fmla="*/ 666445 h 1705557"/>
              <a:gd name="connsiteX185" fmla="*/ 6969639 w 10232859"/>
              <a:gd name="connsiteY185" fmla="*/ 666351 h 1705557"/>
              <a:gd name="connsiteX186" fmla="*/ 6982242 w 10232859"/>
              <a:gd name="connsiteY186" fmla="*/ 669626 h 1705557"/>
              <a:gd name="connsiteX187" fmla="*/ 6989387 w 10232859"/>
              <a:gd name="connsiteY187" fmla="*/ 665988 h 1705557"/>
              <a:gd name="connsiteX188" fmla="*/ 7010930 w 10232859"/>
              <a:gd name="connsiteY188" fmla="*/ 667648 h 1705557"/>
              <a:gd name="connsiteX189" fmla="*/ 7033125 w 10232859"/>
              <a:gd name="connsiteY189" fmla="*/ 674950 h 1705557"/>
              <a:gd name="connsiteX190" fmla="*/ 7134461 w 10232859"/>
              <a:gd name="connsiteY190" fmla="*/ 714706 h 1705557"/>
              <a:gd name="connsiteX191" fmla="*/ 7197450 w 10232859"/>
              <a:gd name="connsiteY191" fmla="*/ 735608 h 1705557"/>
              <a:gd name="connsiteX192" fmla="*/ 7225084 w 10232859"/>
              <a:gd name="connsiteY192" fmla="*/ 739019 h 1705557"/>
              <a:gd name="connsiteX193" fmla="*/ 7261183 w 10232859"/>
              <a:gd name="connsiteY193" fmla="*/ 746827 h 1705557"/>
              <a:gd name="connsiteX194" fmla="*/ 7327760 w 10232859"/>
              <a:gd name="connsiteY194" fmla="*/ 757100 h 1705557"/>
              <a:gd name="connsiteX195" fmla="*/ 7412222 w 10232859"/>
              <a:gd name="connsiteY195" fmla="*/ 777001 h 1705557"/>
              <a:gd name="connsiteX196" fmla="*/ 7457904 w 10232859"/>
              <a:gd name="connsiteY196" fmla="*/ 810835 h 1705557"/>
              <a:gd name="connsiteX197" fmla="*/ 7465795 w 10232859"/>
              <a:gd name="connsiteY197" fmla="*/ 809112 h 1705557"/>
              <a:gd name="connsiteX198" fmla="*/ 7505046 w 10232859"/>
              <a:gd name="connsiteY198" fmla="*/ 823031 h 1705557"/>
              <a:gd name="connsiteX199" fmla="*/ 7623220 w 10232859"/>
              <a:gd name="connsiteY199" fmla="*/ 895034 h 1705557"/>
              <a:gd name="connsiteX200" fmla="*/ 7700458 w 10232859"/>
              <a:gd name="connsiteY200" fmla="*/ 921593 h 1705557"/>
              <a:gd name="connsiteX201" fmla="*/ 7730988 w 10232859"/>
              <a:gd name="connsiteY201" fmla="*/ 927270 h 1705557"/>
              <a:gd name="connsiteX202" fmla="*/ 7781942 w 10232859"/>
              <a:gd name="connsiteY202" fmla="*/ 937017 h 1705557"/>
              <a:gd name="connsiteX203" fmla="*/ 7827704 w 10232859"/>
              <a:gd name="connsiteY203" fmla="*/ 935072 h 1705557"/>
              <a:gd name="connsiteX204" fmla="*/ 7867270 w 10232859"/>
              <a:gd name="connsiteY204" fmla="*/ 946880 h 1705557"/>
              <a:gd name="connsiteX205" fmla="*/ 7866538 w 10232859"/>
              <a:gd name="connsiteY205" fmla="*/ 961559 h 1705557"/>
              <a:gd name="connsiteX206" fmla="*/ 7912084 w 10232859"/>
              <a:gd name="connsiteY206" fmla="*/ 970314 h 1705557"/>
              <a:gd name="connsiteX207" fmla="*/ 7982264 w 10232859"/>
              <a:gd name="connsiteY207" fmla="*/ 982287 h 1705557"/>
              <a:gd name="connsiteX208" fmla="*/ 7991272 w 10232859"/>
              <a:gd name="connsiteY208" fmla="*/ 987618 h 1705557"/>
              <a:gd name="connsiteX209" fmla="*/ 8006496 w 10232859"/>
              <a:gd name="connsiteY209" fmla="*/ 979353 h 1705557"/>
              <a:gd name="connsiteX210" fmla="*/ 8034497 w 10232859"/>
              <a:gd name="connsiteY210" fmla="*/ 978568 h 1705557"/>
              <a:gd name="connsiteX211" fmla="*/ 8150881 w 10232859"/>
              <a:gd name="connsiteY211" fmla="*/ 996925 h 1705557"/>
              <a:gd name="connsiteX212" fmla="*/ 8172106 w 10232859"/>
              <a:gd name="connsiteY212" fmla="*/ 997026 h 1705557"/>
              <a:gd name="connsiteX213" fmla="*/ 8196076 w 10232859"/>
              <a:gd name="connsiteY213" fmla="*/ 1006592 h 1705557"/>
              <a:gd name="connsiteX214" fmla="*/ 8247463 w 10232859"/>
              <a:gd name="connsiteY214" fmla="*/ 1022846 h 1705557"/>
              <a:gd name="connsiteX215" fmla="*/ 8279272 w 10232859"/>
              <a:gd name="connsiteY215" fmla="*/ 1039435 h 1705557"/>
              <a:gd name="connsiteX216" fmla="*/ 8289611 w 10232859"/>
              <a:gd name="connsiteY216" fmla="*/ 1035144 h 1705557"/>
              <a:gd name="connsiteX217" fmla="*/ 8311483 w 10232859"/>
              <a:gd name="connsiteY217" fmla="*/ 1035913 h 1705557"/>
              <a:gd name="connsiteX218" fmla="*/ 8399489 w 10232859"/>
              <a:gd name="connsiteY218" fmla="*/ 1055076 h 1705557"/>
              <a:gd name="connsiteX219" fmla="*/ 8415973 w 10232859"/>
              <a:gd name="connsiteY219" fmla="*/ 1056174 h 1705557"/>
              <a:gd name="connsiteX220" fmla="*/ 8433326 w 10232859"/>
              <a:gd name="connsiteY220" fmla="*/ 1064395 h 1705557"/>
              <a:gd name="connsiteX221" fmla="*/ 8502328 w 10232859"/>
              <a:gd name="connsiteY221" fmla="*/ 1098012 h 1705557"/>
              <a:gd name="connsiteX222" fmla="*/ 8534346 w 10232859"/>
              <a:gd name="connsiteY222" fmla="*/ 1113494 h 1705557"/>
              <a:gd name="connsiteX223" fmla="*/ 8534980 w 10232859"/>
              <a:gd name="connsiteY223" fmla="*/ 1117375 h 1705557"/>
              <a:gd name="connsiteX224" fmla="*/ 8544104 w 10232859"/>
              <a:gd name="connsiteY224" fmla="*/ 1114920 h 1705557"/>
              <a:gd name="connsiteX225" fmla="*/ 8567742 w 10232859"/>
              <a:gd name="connsiteY225" fmla="*/ 1124104 h 1705557"/>
              <a:gd name="connsiteX226" fmla="*/ 8575405 w 10232859"/>
              <a:gd name="connsiteY226" fmla="*/ 1132001 h 1705557"/>
              <a:gd name="connsiteX227" fmla="*/ 8592108 w 10232859"/>
              <a:gd name="connsiteY227" fmla="*/ 1136240 h 1705557"/>
              <a:gd name="connsiteX228" fmla="*/ 8633779 w 10232859"/>
              <a:gd name="connsiteY228" fmla="*/ 1145740 h 1705557"/>
              <a:gd name="connsiteX229" fmla="*/ 8676965 w 10232859"/>
              <a:gd name="connsiteY229" fmla="*/ 1163463 h 1705557"/>
              <a:gd name="connsiteX230" fmla="*/ 8698944 w 10232859"/>
              <a:gd name="connsiteY230" fmla="*/ 1163453 h 1705557"/>
              <a:gd name="connsiteX231" fmla="*/ 8711456 w 10232859"/>
              <a:gd name="connsiteY231" fmla="*/ 1175731 h 1705557"/>
              <a:gd name="connsiteX232" fmla="*/ 8732793 w 10232859"/>
              <a:gd name="connsiteY232" fmla="*/ 1179486 h 1705557"/>
              <a:gd name="connsiteX233" fmla="*/ 8751897 w 10232859"/>
              <a:gd name="connsiteY233" fmla="*/ 1197400 h 1705557"/>
              <a:gd name="connsiteX234" fmla="*/ 8793564 w 10232859"/>
              <a:gd name="connsiteY234" fmla="*/ 1179086 h 1705557"/>
              <a:gd name="connsiteX235" fmla="*/ 8834270 w 10232859"/>
              <a:gd name="connsiteY235" fmla="*/ 1213138 h 1705557"/>
              <a:gd name="connsiteX236" fmla="*/ 8853872 w 10232859"/>
              <a:gd name="connsiteY236" fmla="*/ 1221228 h 1705557"/>
              <a:gd name="connsiteX237" fmla="*/ 8861901 w 10232859"/>
              <a:gd name="connsiteY237" fmla="*/ 1217889 h 1705557"/>
              <a:gd name="connsiteX238" fmla="*/ 8874168 w 10232859"/>
              <a:gd name="connsiteY238" fmla="*/ 1220481 h 1705557"/>
              <a:gd name="connsiteX239" fmla="*/ 8871123 w 10232859"/>
              <a:gd name="connsiteY239" fmla="*/ 1227674 h 1705557"/>
              <a:gd name="connsiteX240" fmla="*/ 8903537 w 10232859"/>
              <a:gd name="connsiteY240" fmla="*/ 1237102 h 1705557"/>
              <a:gd name="connsiteX241" fmla="*/ 8933767 w 10232859"/>
              <a:gd name="connsiteY241" fmla="*/ 1269882 h 1705557"/>
              <a:gd name="connsiteX242" fmla="*/ 8985765 w 10232859"/>
              <a:gd name="connsiteY242" fmla="*/ 1294178 h 1705557"/>
              <a:gd name="connsiteX243" fmla="*/ 9071444 w 10232859"/>
              <a:gd name="connsiteY243" fmla="*/ 1323819 h 1705557"/>
              <a:gd name="connsiteX244" fmla="*/ 9096711 w 10232859"/>
              <a:gd name="connsiteY244" fmla="*/ 1334291 h 1705557"/>
              <a:gd name="connsiteX245" fmla="*/ 9338853 w 10232859"/>
              <a:gd name="connsiteY245" fmla="*/ 1454560 h 1705557"/>
              <a:gd name="connsiteX246" fmla="*/ 9520814 w 10232859"/>
              <a:gd name="connsiteY246" fmla="*/ 1456341 h 1705557"/>
              <a:gd name="connsiteX247" fmla="*/ 9702271 w 10232859"/>
              <a:gd name="connsiteY247" fmla="*/ 1495067 h 1705557"/>
              <a:gd name="connsiteX248" fmla="*/ 9744273 w 10232859"/>
              <a:gd name="connsiteY248" fmla="*/ 1530026 h 1705557"/>
              <a:gd name="connsiteX249" fmla="*/ 9771903 w 10232859"/>
              <a:gd name="connsiteY249" fmla="*/ 1536548 h 1705557"/>
              <a:gd name="connsiteX250" fmla="*/ 9818565 w 10232859"/>
              <a:gd name="connsiteY250" fmla="*/ 1545059 h 1705557"/>
              <a:gd name="connsiteX251" fmla="*/ 9882202 w 10232859"/>
              <a:gd name="connsiteY251" fmla="*/ 1572402 h 1705557"/>
              <a:gd name="connsiteX252" fmla="*/ 10022025 w 10232859"/>
              <a:gd name="connsiteY252" fmla="*/ 1606210 h 1705557"/>
              <a:gd name="connsiteX253" fmla="*/ 10220406 w 10232859"/>
              <a:gd name="connsiteY253" fmla="*/ 1683519 h 1705557"/>
              <a:gd name="connsiteX254" fmla="*/ 10232859 w 10232859"/>
              <a:gd name="connsiteY254" fmla="*/ 1705557 h 1705557"/>
              <a:gd name="connsiteX255" fmla="*/ 0 w 10232859"/>
              <a:gd name="connsiteY255" fmla="*/ 1705557 h 1705557"/>
              <a:gd name="connsiteX256" fmla="*/ 0 w 10232859"/>
              <a:gd name="connsiteY256" fmla="*/ 28342 h 1705557"/>
              <a:gd name="connsiteX257" fmla="*/ 8097 w 10232859"/>
              <a:gd name="connsiteY257" fmla="*/ 30869 h 1705557"/>
              <a:gd name="connsiteX258" fmla="*/ 77128 w 10232859"/>
              <a:gd name="connsiteY258" fmla="*/ 13381 h 1705557"/>
              <a:gd name="connsiteX259" fmla="*/ 188338 w 10232859"/>
              <a:gd name="connsiteY259" fmla="*/ 11593 h 1705557"/>
              <a:gd name="connsiteX260" fmla="*/ 298809 w 10232859"/>
              <a:gd name="connsiteY260" fmla="*/ 12712 h 1705557"/>
              <a:gd name="connsiteX261" fmla="*/ 338985 w 10232859"/>
              <a:gd name="connsiteY261" fmla="*/ 14520 h 1705557"/>
              <a:gd name="connsiteX262" fmla="*/ 409815 w 10232859"/>
              <a:gd name="connsiteY262" fmla="*/ 11559 h 1705557"/>
              <a:gd name="connsiteX263" fmla="*/ 424169 w 10232859"/>
              <a:gd name="connsiteY263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389519 w 10232859"/>
              <a:gd name="connsiteY128" fmla="*/ 266429 h 1705557"/>
              <a:gd name="connsiteX129" fmla="*/ 5399852 w 10232859"/>
              <a:gd name="connsiteY129" fmla="*/ 276111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474291 w 10232859"/>
              <a:gd name="connsiteY136" fmla="*/ 301799 h 1705557"/>
              <a:gd name="connsiteX137" fmla="*/ 5508752 w 10232859"/>
              <a:gd name="connsiteY137" fmla="*/ 312267 h 1705557"/>
              <a:gd name="connsiteX138" fmla="*/ 5509657 w 10232859"/>
              <a:gd name="connsiteY138" fmla="*/ 311450 h 1705557"/>
              <a:gd name="connsiteX139" fmla="*/ 5521245 w 10232859"/>
              <a:gd name="connsiteY139" fmla="*/ 310202 h 1705557"/>
              <a:gd name="connsiteX140" fmla="*/ 5542415 w 10232859"/>
              <a:gd name="connsiteY140" fmla="*/ 310009 h 1705557"/>
              <a:gd name="connsiteX141" fmla="*/ 5596538 w 10232859"/>
              <a:gd name="connsiteY141" fmla="*/ 297667 h 1705557"/>
              <a:gd name="connsiteX142" fmla="*/ 5632514 w 10232859"/>
              <a:gd name="connsiteY142" fmla="*/ 308476 h 1705557"/>
              <a:gd name="connsiteX143" fmla="*/ 5640005 w 10232859"/>
              <a:gd name="connsiteY143" fmla="*/ 310131 h 1705557"/>
              <a:gd name="connsiteX144" fmla="*/ 5640259 w 10232859"/>
              <a:gd name="connsiteY144" fmla="*/ 309949 h 1705557"/>
              <a:gd name="connsiteX145" fmla="*/ 5648365 w 10232859"/>
              <a:gd name="connsiteY145" fmla="*/ 311268 h 1705557"/>
              <a:gd name="connsiteX146" fmla="*/ 5653662 w 10232859"/>
              <a:gd name="connsiteY146" fmla="*/ 313149 h 1705557"/>
              <a:gd name="connsiteX147" fmla="*/ 5668196 w 10232859"/>
              <a:gd name="connsiteY147" fmla="*/ 316360 h 1705557"/>
              <a:gd name="connsiteX148" fmla="*/ 5673886 w 10232859"/>
              <a:gd name="connsiteY148" fmla="*/ 316040 h 1705557"/>
              <a:gd name="connsiteX149" fmla="*/ 5677139 w 10232859"/>
              <a:gd name="connsiteY149" fmla="*/ 313859 h 1705557"/>
              <a:gd name="connsiteX150" fmla="*/ 5678325 w 10232859"/>
              <a:gd name="connsiteY150" fmla="*/ 314443 h 1705557"/>
              <a:gd name="connsiteX151" fmla="*/ 5708983 w 10232859"/>
              <a:gd name="connsiteY151" fmla="*/ 313188 h 1705557"/>
              <a:gd name="connsiteX152" fmla="*/ 5773909 w 10232859"/>
              <a:gd name="connsiteY152" fmla="*/ 318575 h 1705557"/>
              <a:gd name="connsiteX153" fmla="*/ 5809500 w 10232859"/>
              <a:gd name="connsiteY153" fmla="*/ 324964 h 1705557"/>
              <a:gd name="connsiteX154" fmla="*/ 5908729 w 10232859"/>
              <a:gd name="connsiteY154" fmla="*/ 338849 h 1705557"/>
              <a:gd name="connsiteX155" fmla="*/ 6009654 w 10232859"/>
              <a:gd name="connsiteY155" fmla="*/ 350040 h 1705557"/>
              <a:gd name="connsiteX156" fmla="*/ 6067487 w 10232859"/>
              <a:gd name="connsiteY156" fmla="*/ 340226 h 1705557"/>
              <a:gd name="connsiteX157" fmla="*/ 6073281 w 10232859"/>
              <a:gd name="connsiteY157" fmla="*/ 340830 h 1705557"/>
              <a:gd name="connsiteX158" fmla="*/ 6086225 w 10232859"/>
              <a:gd name="connsiteY158" fmla="*/ 346135 h 1705557"/>
              <a:gd name="connsiteX159" fmla="*/ 6090616 w 10232859"/>
              <a:gd name="connsiteY159" fmla="*/ 348731 h 1705557"/>
              <a:gd name="connsiteX160" fmla="*/ 6098056 w 10232859"/>
              <a:gd name="connsiteY160" fmla="*/ 351249 h 1705557"/>
              <a:gd name="connsiteX161" fmla="*/ 6098391 w 10232859"/>
              <a:gd name="connsiteY161" fmla="*/ 351119 h 1705557"/>
              <a:gd name="connsiteX162" fmla="*/ 6105063 w 10232859"/>
              <a:gd name="connsiteY162" fmla="*/ 353854 h 1705557"/>
              <a:gd name="connsiteX163" fmla="*/ 6135796 w 10232859"/>
              <a:gd name="connsiteY163" fmla="*/ 369657 h 1705557"/>
              <a:gd name="connsiteX164" fmla="*/ 6195166 w 10232859"/>
              <a:gd name="connsiteY164" fmla="*/ 366704 h 1705557"/>
              <a:gd name="connsiteX165" fmla="*/ 6216259 w 10232859"/>
              <a:gd name="connsiteY165" fmla="*/ 369879 h 1705557"/>
              <a:gd name="connsiteX166" fmla="*/ 6228331 w 10232859"/>
              <a:gd name="connsiteY166" fmla="*/ 370548 h 1705557"/>
              <a:gd name="connsiteX167" fmla="*/ 6229602 w 10232859"/>
              <a:gd name="connsiteY167" fmla="*/ 369928 h 1705557"/>
              <a:gd name="connsiteX168" fmla="*/ 6258988 w 10232859"/>
              <a:gd name="connsiteY168" fmla="*/ 385174 h 1705557"/>
              <a:gd name="connsiteX169" fmla="*/ 6264106 w 10232859"/>
              <a:gd name="connsiteY169" fmla="*/ 385655 h 1705557"/>
              <a:gd name="connsiteX170" fmla="*/ 6281703 w 10232859"/>
              <a:gd name="connsiteY170" fmla="*/ 397568 h 1705557"/>
              <a:gd name="connsiteX171" fmla="*/ 6291622 w 10232859"/>
              <a:gd name="connsiteY171" fmla="*/ 402669 h 1705557"/>
              <a:gd name="connsiteX172" fmla="*/ 6292712 w 10232859"/>
              <a:gd name="connsiteY172" fmla="*/ 406285 h 1705557"/>
              <a:gd name="connsiteX173" fmla="*/ 6308227 w 10232859"/>
              <a:gd name="connsiteY173" fmla="*/ 412710 h 1705557"/>
              <a:gd name="connsiteX174" fmla="*/ 6310656 w 10232859"/>
              <a:gd name="connsiteY174" fmla="*/ 412628 h 1705557"/>
              <a:gd name="connsiteX175" fmla="*/ 6321049 w 10232859"/>
              <a:gd name="connsiteY175" fmla="*/ 420978 h 1705557"/>
              <a:gd name="connsiteX176" fmla="*/ 6326853 w 10232859"/>
              <a:gd name="connsiteY176" fmla="*/ 431664 h 1705557"/>
              <a:gd name="connsiteX177" fmla="*/ 6467879 w 10232859"/>
              <a:gd name="connsiteY177" fmla="*/ 474762 h 1705557"/>
              <a:gd name="connsiteX178" fmla="*/ 6564351 w 10232859"/>
              <a:gd name="connsiteY178" fmla="*/ 544032 h 1705557"/>
              <a:gd name="connsiteX179" fmla="*/ 6641544 w 10232859"/>
              <a:gd name="connsiteY179" fmla="*/ 566599 h 1705557"/>
              <a:gd name="connsiteX180" fmla="*/ 6731052 w 10232859"/>
              <a:gd name="connsiteY180" fmla="*/ 578550 h 1705557"/>
              <a:gd name="connsiteX181" fmla="*/ 6858983 w 10232859"/>
              <a:gd name="connsiteY181" fmla="*/ 630237 h 1705557"/>
              <a:gd name="connsiteX182" fmla="*/ 6910661 w 10232859"/>
              <a:gd name="connsiteY182" fmla="*/ 641134 h 1705557"/>
              <a:gd name="connsiteX183" fmla="*/ 6944111 w 10232859"/>
              <a:gd name="connsiteY183" fmla="*/ 666016 h 1705557"/>
              <a:gd name="connsiteX184" fmla="*/ 6965771 w 10232859"/>
              <a:gd name="connsiteY184" fmla="*/ 666445 h 1705557"/>
              <a:gd name="connsiteX185" fmla="*/ 6969639 w 10232859"/>
              <a:gd name="connsiteY185" fmla="*/ 666351 h 1705557"/>
              <a:gd name="connsiteX186" fmla="*/ 6982242 w 10232859"/>
              <a:gd name="connsiteY186" fmla="*/ 669626 h 1705557"/>
              <a:gd name="connsiteX187" fmla="*/ 6989387 w 10232859"/>
              <a:gd name="connsiteY187" fmla="*/ 665988 h 1705557"/>
              <a:gd name="connsiteX188" fmla="*/ 7010930 w 10232859"/>
              <a:gd name="connsiteY188" fmla="*/ 667648 h 1705557"/>
              <a:gd name="connsiteX189" fmla="*/ 7033125 w 10232859"/>
              <a:gd name="connsiteY189" fmla="*/ 674950 h 1705557"/>
              <a:gd name="connsiteX190" fmla="*/ 7134461 w 10232859"/>
              <a:gd name="connsiteY190" fmla="*/ 714706 h 1705557"/>
              <a:gd name="connsiteX191" fmla="*/ 7197450 w 10232859"/>
              <a:gd name="connsiteY191" fmla="*/ 735608 h 1705557"/>
              <a:gd name="connsiteX192" fmla="*/ 7225084 w 10232859"/>
              <a:gd name="connsiteY192" fmla="*/ 739019 h 1705557"/>
              <a:gd name="connsiteX193" fmla="*/ 7261183 w 10232859"/>
              <a:gd name="connsiteY193" fmla="*/ 746827 h 1705557"/>
              <a:gd name="connsiteX194" fmla="*/ 7327760 w 10232859"/>
              <a:gd name="connsiteY194" fmla="*/ 757100 h 1705557"/>
              <a:gd name="connsiteX195" fmla="*/ 7412222 w 10232859"/>
              <a:gd name="connsiteY195" fmla="*/ 777001 h 1705557"/>
              <a:gd name="connsiteX196" fmla="*/ 7457904 w 10232859"/>
              <a:gd name="connsiteY196" fmla="*/ 810835 h 1705557"/>
              <a:gd name="connsiteX197" fmla="*/ 7465795 w 10232859"/>
              <a:gd name="connsiteY197" fmla="*/ 809112 h 1705557"/>
              <a:gd name="connsiteX198" fmla="*/ 7505046 w 10232859"/>
              <a:gd name="connsiteY198" fmla="*/ 823031 h 1705557"/>
              <a:gd name="connsiteX199" fmla="*/ 7623220 w 10232859"/>
              <a:gd name="connsiteY199" fmla="*/ 895034 h 1705557"/>
              <a:gd name="connsiteX200" fmla="*/ 7700458 w 10232859"/>
              <a:gd name="connsiteY200" fmla="*/ 921593 h 1705557"/>
              <a:gd name="connsiteX201" fmla="*/ 7730988 w 10232859"/>
              <a:gd name="connsiteY201" fmla="*/ 927270 h 1705557"/>
              <a:gd name="connsiteX202" fmla="*/ 7781942 w 10232859"/>
              <a:gd name="connsiteY202" fmla="*/ 937017 h 1705557"/>
              <a:gd name="connsiteX203" fmla="*/ 7827704 w 10232859"/>
              <a:gd name="connsiteY203" fmla="*/ 935072 h 1705557"/>
              <a:gd name="connsiteX204" fmla="*/ 7867270 w 10232859"/>
              <a:gd name="connsiteY204" fmla="*/ 946880 h 1705557"/>
              <a:gd name="connsiteX205" fmla="*/ 7866538 w 10232859"/>
              <a:gd name="connsiteY205" fmla="*/ 961559 h 1705557"/>
              <a:gd name="connsiteX206" fmla="*/ 7912084 w 10232859"/>
              <a:gd name="connsiteY206" fmla="*/ 970314 h 1705557"/>
              <a:gd name="connsiteX207" fmla="*/ 7982264 w 10232859"/>
              <a:gd name="connsiteY207" fmla="*/ 982287 h 1705557"/>
              <a:gd name="connsiteX208" fmla="*/ 7991272 w 10232859"/>
              <a:gd name="connsiteY208" fmla="*/ 987618 h 1705557"/>
              <a:gd name="connsiteX209" fmla="*/ 8006496 w 10232859"/>
              <a:gd name="connsiteY209" fmla="*/ 979353 h 1705557"/>
              <a:gd name="connsiteX210" fmla="*/ 8034497 w 10232859"/>
              <a:gd name="connsiteY210" fmla="*/ 978568 h 1705557"/>
              <a:gd name="connsiteX211" fmla="*/ 8150881 w 10232859"/>
              <a:gd name="connsiteY211" fmla="*/ 996925 h 1705557"/>
              <a:gd name="connsiteX212" fmla="*/ 8172106 w 10232859"/>
              <a:gd name="connsiteY212" fmla="*/ 997026 h 1705557"/>
              <a:gd name="connsiteX213" fmla="*/ 8196076 w 10232859"/>
              <a:gd name="connsiteY213" fmla="*/ 1006592 h 1705557"/>
              <a:gd name="connsiteX214" fmla="*/ 8247463 w 10232859"/>
              <a:gd name="connsiteY214" fmla="*/ 1022846 h 1705557"/>
              <a:gd name="connsiteX215" fmla="*/ 8279272 w 10232859"/>
              <a:gd name="connsiteY215" fmla="*/ 1039435 h 1705557"/>
              <a:gd name="connsiteX216" fmla="*/ 8289611 w 10232859"/>
              <a:gd name="connsiteY216" fmla="*/ 1035144 h 1705557"/>
              <a:gd name="connsiteX217" fmla="*/ 8311483 w 10232859"/>
              <a:gd name="connsiteY217" fmla="*/ 1035913 h 1705557"/>
              <a:gd name="connsiteX218" fmla="*/ 8399489 w 10232859"/>
              <a:gd name="connsiteY218" fmla="*/ 1055076 h 1705557"/>
              <a:gd name="connsiteX219" fmla="*/ 8415973 w 10232859"/>
              <a:gd name="connsiteY219" fmla="*/ 1056174 h 1705557"/>
              <a:gd name="connsiteX220" fmla="*/ 8433326 w 10232859"/>
              <a:gd name="connsiteY220" fmla="*/ 1064395 h 1705557"/>
              <a:gd name="connsiteX221" fmla="*/ 8502328 w 10232859"/>
              <a:gd name="connsiteY221" fmla="*/ 1098012 h 1705557"/>
              <a:gd name="connsiteX222" fmla="*/ 8534346 w 10232859"/>
              <a:gd name="connsiteY222" fmla="*/ 1113494 h 1705557"/>
              <a:gd name="connsiteX223" fmla="*/ 8534980 w 10232859"/>
              <a:gd name="connsiteY223" fmla="*/ 1117375 h 1705557"/>
              <a:gd name="connsiteX224" fmla="*/ 8544104 w 10232859"/>
              <a:gd name="connsiteY224" fmla="*/ 1114920 h 1705557"/>
              <a:gd name="connsiteX225" fmla="*/ 8567742 w 10232859"/>
              <a:gd name="connsiteY225" fmla="*/ 1124104 h 1705557"/>
              <a:gd name="connsiteX226" fmla="*/ 8575405 w 10232859"/>
              <a:gd name="connsiteY226" fmla="*/ 1132001 h 1705557"/>
              <a:gd name="connsiteX227" fmla="*/ 8633779 w 10232859"/>
              <a:gd name="connsiteY227" fmla="*/ 1145740 h 1705557"/>
              <a:gd name="connsiteX228" fmla="*/ 8676965 w 10232859"/>
              <a:gd name="connsiteY228" fmla="*/ 1163463 h 1705557"/>
              <a:gd name="connsiteX229" fmla="*/ 8698944 w 10232859"/>
              <a:gd name="connsiteY229" fmla="*/ 1163453 h 1705557"/>
              <a:gd name="connsiteX230" fmla="*/ 8711456 w 10232859"/>
              <a:gd name="connsiteY230" fmla="*/ 1175731 h 1705557"/>
              <a:gd name="connsiteX231" fmla="*/ 8732793 w 10232859"/>
              <a:gd name="connsiteY231" fmla="*/ 1179486 h 1705557"/>
              <a:gd name="connsiteX232" fmla="*/ 8751897 w 10232859"/>
              <a:gd name="connsiteY232" fmla="*/ 1197400 h 1705557"/>
              <a:gd name="connsiteX233" fmla="*/ 8793564 w 10232859"/>
              <a:gd name="connsiteY233" fmla="*/ 1179086 h 1705557"/>
              <a:gd name="connsiteX234" fmla="*/ 8834270 w 10232859"/>
              <a:gd name="connsiteY234" fmla="*/ 1213138 h 1705557"/>
              <a:gd name="connsiteX235" fmla="*/ 8853872 w 10232859"/>
              <a:gd name="connsiteY235" fmla="*/ 1221228 h 1705557"/>
              <a:gd name="connsiteX236" fmla="*/ 8861901 w 10232859"/>
              <a:gd name="connsiteY236" fmla="*/ 1217889 h 1705557"/>
              <a:gd name="connsiteX237" fmla="*/ 8874168 w 10232859"/>
              <a:gd name="connsiteY237" fmla="*/ 1220481 h 1705557"/>
              <a:gd name="connsiteX238" fmla="*/ 8871123 w 10232859"/>
              <a:gd name="connsiteY238" fmla="*/ 1227674 h 1705557"/>
              <a:gd name="connsiteX239" fmla="*/ 8903537 w 10232859"/>
              <a:gd name="connsiteY239" fmla="*/ 1237102 h 1705557"/>
              <a:gd name="connsiteX240" fmla="*/ 8933767 w 10232859"/>
              <a:gd name="connsiteY240" fmla="*/ 1269882 h 1705557"/>
              <a:gd name="connsiteX241" fmla="*/ 8985765 w 10232859"/>
              <a:gd name="connsiteY241" fmla="*/ 1294178 h 1705557"/>
              <a:gd name="connsiteX242" fmla="*/ 9071444 w 10232859"/>
              <a:gd name="connsiteY242" fmla="*/ 1323819 h 1705557"/>
              <a:gd name="connsiteX243" fmla="*/ 9096711 w 10232859"/>
              <a:gd name="connsiteY243" fmla="*/ 1334291 h 1705557"/>
              <a:gd name="connsiteX244" fmla="*/ 9338853 w 10232859"/>
              <a:gd name="connsiteY244" fmla="*/ 1454560 h 1705557"/>
              <a:gd name="connsiteX245" fmla="*/ 9520814 w 10232859"/>
              <a:gd name="connsiteY245" fmla="*/ 1456341 h 1705557"/>
              <a:gd name="connsiteX246" fmla="*/ 9702271 w 10232859"/>
              <a:gd name="connsiteY246" fmla="*/ 1495067 h 1705557"/>
              <a:gd name="connsiteX247" fmla="*/ 9744273 w 10232859"/>
              <a:gd name="connsiteY247" fmla="*/ 1530026 h 1705557"/>
              <a:gd name="connsiteX248" fmla="*/ 9771903 w 10232859"/>
              <a:gd name="connsiteY248" fmla="*/ 1536548 h 1705557"/>
              <a:gd name="connsiteX249" fmla="*/ 9818565 w 10232859"/>
              <a:gd name="connsiteY249" fmla="*/ 1545059 h 1705557"/>
              <a:gd name="connsiteX250" fmla="*/ 9882202 w 10232859"/>
              <a:gd name="connsiteY250" fmla="*/ 1572402 h 1705557"/>
              <a:gd name="connsiteX251" fmla="*/ 10022025 w 10232859"/>
              <a:gd name="connsiteY251" fmla="*/ 1606210 h 1705557"/>
              <a:gd name="connsiteX252" fmla="*/ 10220406 w 10232859"/>
              <a:gd name="connsiteY252" fmla="*/ 1683519 h 1705557"/>
              <a:gd name="connsiteX253" fmla="*/ 10232859 w 10232859"/>
              <a:gd name="connsiteY253" fmla="*/ 1705557 h 1705557"/>
              <a:gd name="connsiteX254" fmla="*/ 0 w 10232859"/>
              <a:gd name="connsiteY254" fmla="*/ 1705557 h 1705557"/>
              <a:gd name="connsiteX255" fmla="*/ 0 w 10232859"/>
              <a:gd name="connsiteY255" fmla="*/ 28342 h 1705557"/>
              <a:gd name="connsiteX256" fmla="*/ 8097 w 10232859"/>
              <a:gd name="connsiteY256" fmla="*/ 30869 h 1705557"/>
              <a:gd name="connsiteX257" fmla="*/ 77128 w 10232859"/>
              <a:gd name="connsiteY257" fmla="*/ 13381 h 1705557"/>
              <a:gd name="connsiteX258" fmla="*/ 188338 w 10232859"/>
              <a:gd name="connsiteY258" fmla="*/ 11593 h 1705557"/>
              <a:gd name="connsiteX259" fmla="*/ 298809 w 10232859"/>
              <a:gd name="connsiteY259" fmla="*/ 12712 h 1705557"/>
              <a:gd name="connsiteX260" fmla="*/ 338985 w 10232859"/>
              <a:gd name="connsiteY260" fmla="*/ 14520 h 1705557"/>
              <a:gd name="connsiteX261" fmla="*/ 409815 w 10232859"/>
              <a:gd name="connsiteY261" fmla="*/ 11559 h 1705557"/>
              <a:gd name="connsiteX262" fmla="*/ 424169 w 10232859"/>
              <a:gd name="connsiteY262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389519 w 10232859"/>
              <a:gd name="connsiteY128" fmla="*/ 266429 h 1705557"/>
              <a:gd name="connsiteX129" fmla="*/ 5399852 w 10232859"/>
              <a:gd name="connsiteY129" fmla="*/ 276111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474291 w 10232859"/>
              <a:gd name="connsiteY136" fmla="*/ 301799 h 1705557"/>
              <a:gd name="connsiteX137" fmla="*/ 5508752 w 10232859"/>
              <a:gd name="connsiteY137" fmla="*/ 312267 h 1705557"/>
              <a:gd name="connsiteX138" fmla="*/ 5509657 w 10232859"/>
              <a:gd name="connsiteY138" fmla="*/ 311450 h 1705557"/>
              <a:gd name="connsiteX139" fmla="*/ 5521245 w 10232859"/>
              <a:gd name="connsiteY139" fmla="*/ 310202 h 1705557"/>
              <a:gd name="connsiteX140" fmla="*/ 5542415 w 10232859"/>
              <a:gd name="connsiteY140" fmla="*/ 310009 h 1705557"/>
              <a:gd name="connsiteX141" fmla="*/ 5596538 w 10232859"/>
              <a:gd name="connsiteY141" fmla="*/ 297667 h 1705557"/>
              <a:gd name="connsiteX142" fmla="*/ 5632514 w 10232859"/>
              <a:gd name="connsiteY142" fmla="*/ 308476 h 1705557"/>
              <a:gd name="connsiteX143" fmla="*/ 5640005 w 10232859"/>
              <a:gd name="connsiteY143" fmla="*/ 310131 h 1705557"/>
              <a:gd name="connsiteX144" fmla="*/ 5640259 w 10232859"/>
              <a:gd name="connsiteY144" fmla="*/ 309949 h 1705557"/>
              <a:gd name="connsiteX145" fmla="*/ 5648365 w 10232859"/>
              <a:gd name="connsiteY145" fmla="*/ 311268 h 1705557"/>
              <a:gd name="connsiteX146" fmla="*/ 5653662 w 10232859"/>
              <a:gd name="connsiteY146" fmla="*/ 313149 h 1705557"/>
              <a:gd name="connsiteX147" fmla="*/ 5668196 w 10232859"/>
              <a:gd name="connsiteY147" fmla="*/ 316360 h 1705557"/>
              <a:gd name="connsiteX148" fmla="*/ 5673886 w 10232859"/>
              <a:gd name="connsiteY148" fmla="*/ 316040 h 1705557"/>
              <a:gd name="connsiteX149" fmla="*/ 5677139 w 10232859"/>
              <a:gd name="connsiteY149" fmla="*/ 313859 h 1705557"/>
              <a:gd name="connsiteX150" fmla="*/ 5678325 w 10232859"/>
              <a:gd name="connsiteY150" fmla="*/ 314443 h 1705557"/>
              <a:gd name="connsiteX151" fmla="*/ 5708983 w 10232859"/>
              <a:gd name="connsiteY151" fmla="*/ 313188 h 1705557"/>
              <a:gd name="connsiteX152" fmla="*/ 5773909 w 10232859"/>
              <a:gd name="connsiteY152" fmla="*/ 318575 h 1705557"/>
              <a:gd name="connsiteX153" fmla="*/ 5809500 w 10232859"/>
              <a:gd name="connsiteY153" fmla="*/ 324964 h 1705557"/>
              <a:gd name="connsiteX154" fmla="*/ 5908729 w 10232859"/>
              <a:gd name="connsiteY154" fmla="*/ 338849 h 1705557"/>
              <a:gd name="connsiteX155" fmla="*/ 6009654 w 10232859"/>
              <a:gd name="connsiteY155" fmla="*/ 350040 h 1705557"/>
              <a:gd name="connsiteX156" fmla="*/ 6067487 w 10232859"/>
              <a:gd name="connsiteY156" fmla="*/ 340226 h 1705557"/>
              <a:gd name="connsiteX157" fmla="*/ 6073281 w 10232859"/>
              <a:gd name="connsiteY157" fmla="*/ 340830 h 1705557"/>
              <a:gd name="connsiteX158" fmla="*/ 6086225 w 10232859"/>
              <a:gd name="connsiteY158" fmla="*/ 346135 h 1705557"/>
              <a:gd name="connsiteX159" fmla="*/ 6090616 w 10232859"/>
              <a:gd name="connsiteY159" fmla="*/ 348731 h 1705557"/>
              <a:gd name="connsiteX160" fmla="*/ 6098056 w 10232859"/>
              <a:gd name="connsiteY160" fmla="*/ 351249 h 1705557"/>
              <a:gd name="connsiteX161" fmla="*/ 6098391 w 10232859"/>
              <a:gd name="connsiteY161" fmla="*/ 351119 h 1705557"/>
              <a:gd name="connsiteX162" fmla="*/ 6105063 w 10232859"/>
              <a:gd name="connsiteY162" fmla="*/ 353854 h 1705557"/>
              <a:gd name="connsiteX163" fmla="*/ 6135796 w 10232859"/>
              <a:gd name="connsiteY163" fmla="*/ 369657 h 1705557"/>
              <a:gd name="connsiteX164" fmla="*/ 6195166 w 10232859"/>
              <a:gd name="connsiteY164" fmla="*/ 366704 h 1705557"/>
              <a:gd name="connsiteX165" fmla="*/ 6216259 w 10232859"/>
              <a:gd name="connsiteY165" fmla="*/ 369879 h 1705557"/>
              <a:gd name="connsiteX166" fmla="*/ 6228331 w 10232859"/>
              <a:gd name="connsiteY166" fmla="*/ 370548 h 1705557"/>
              <a:gd name="connsiteX167" fmla="*/ 6229602 w 10232859"/>
              <a:gd name="connsiteY167" fmla="*/ 369928 h 1705557"/>
              <a:gd name="connsiteX168" fmla="*/ 6258988 w 10232859"/>
              <a:gd name="connsiteY168" fmla="*/ 385174 h 1705557"/>
              <a:gd name="connsiteX169" fmla="*/ 6264106 w 10232859"/>
              <a:gd name="connsiteY169" fmla="*/ 385655 h 1705557"/>
              <a:gd name="connsiteX170" fmla="*/ 6281703 w 10232859"/>
              <a:gd name="connsiteY170" fmla="*/ 397568 h 1705557"/>
              <a:gd name="connsiteX171" fmla="*/ 6291622 w 10232859"/>
              <a:gd name="connsiteY171" fmla="*/ 402669 h 1705557"/>
              <a:gd name="connsiteX172" fmla="*/ 6292712 w 10232859"/>
              <a:gd name="connsiteY172" fmla="*/ 406285 h 1705557"/>
              <a:gd name="connsiteX173" fmla="*/ 6308227 w 10232859"/>
              <a:gd name="connsiteY173" fmla="*/ 412710 h 1705557"/>
              <a:gd name="connsiteX174" fmla="*/ 6310656 w 10232859"/>
              <a:gd name="connsiteY174" fmla="*/ 412628 h 1705557"/>
              <a:gd name="connsiteX175" fmla="*/ 6321049 w 10232859"/>
              <a:gd name="connsiteY175" fmla="*/ 420978 h 1705557"/>
              <a:gd name="connsiteX176" fmla="*/ 6326853 w 10232859"/>
              <a:gd name="connsiteY176" fmla="*/ 431664 h 1705557"/>
              <a:gd name="connsiteX177" fmla="*/ 6467879 w 10232859"/>
              <a:gd name="connsiteY177" fmla="*/ 474762 h 1705557"/>
              <a:gd name="connsiteX178" fmla="*/ 6564351 w 10232859"/>
              <a:gd name="connsiteY178" fmla="*/ 544032 h 1705557"/>
              <a:gd name="connsiteX179" fmla="*/ 6641544 w 10232859"/>
              <a:gd name="connsiteY179" fmla="*/ 566599 h 1705557"/>
              <a:gd name="connsiteX180" fmla="*/ 6731052 w 10232859"/>
              <a:gd name="connsiteY180" fmla="*/ 578550 h 1705557"/>
              <a:gd name="connsiteX181" fmla="*/ 6858983 w 10232859"/>
              <a:gd name="connsiteY181" fmla="*/ 630237 h 1705557"/>
              <a:gd name="connsiteX182" fmla="*/ 6910661 w 10232859"/>
              <a:gd name="connsiteY182" fmla="*/ 641134 h 1705557"/>
              <a:gd name="connsiteX183" fmla="*/ 6944111 w 10232859"/>
              <a:gd name="connsiteY183" fmla="*/ 666016 h 1705557"/>
              <a:gd name="connsiteX184" fmla="*/ 6965771 w 10232859"/>
              <a:gd name="connsiteY184" fmla="*/ 666445 h 1705557"/>
              <a:gd name="connsiteX185" fmla="*/ 6969639 w 10232859"/>
              <a:gd name="connsiteY185" fmla="*/ 666351 h 1705557"/>
              <a:gd name="connsiteX186" fmla="*/ 6982242 w 10232859"/>
              <a:gd name="connsiteY186" fmla="*/ 669626 h 1705557"/>
              <a:gd name="connsiteX187" fmla="*/ 6989387 w 10232859"/>
              <a:gd name="connsiteY187" fmla="*/ 665988 h 1705557"/>
              <a:gd name="connsiteX188" fmla="*/ 7010930 w 10232859"/>
              <a:gd name="connsiteY188" fmla="*/ 667648 h 1705557"/>
              <a:gd name="connsiteX189" fmla="*/ 7033125 w 10232859"/>
              <a:gd name="connsiteY189" fmla="*/ 674950 h 1705557"/>
              <a:gd name="connsiteX190" fmla="*/ 7134461 w 10232859"/>
              <a:gd name="connsiteY190" fmla="*/ 714706 h 1705557"/>
              <a:gd name="connsiteX191" fmla="*/ 7197450 w 10232859"/>
              <a:gd name="connsiteY191" fmla="*/ 735608 h 1705557"/>
              <a:gd name="connsiteX192" fmla="*/ 7225084 w 10232859"/>
              <a:gd name="connsiteY192" fmla="*/ 739019 h 1705557"/>
              <a:gd name="connsiteX193" fmla="*/ 7261183 w 10232859"/>
              <a:gd name="connsiteY193" fmla="*/ 746827 h 1705557"/>
              <a:gd name="connsiteX194" fmla="*/ 7327760 w 10232859"/>
              <a:gd name="connsiteY194" fmla="*/ 757100 h 1705557"/>
              <a:gd name="connsiteX195" fmla="*/ 7412222 w 10232859"/>
              <a:gd name="connsiteY195" fmla="*/ 777001 h 1705557"/>
              <a:gd name="connsiteX196" fmla="*/ 7457904 w 10232859"/>
              <a:gd name="connsiteY196" fmla="*/ 810835 h 1705557"/>
              <a:gd name="connsiteX197" fmla="*/ 7465795 w 10232859"/>
              <a:gd name="connsiteY197" fmla="*/ 809112 h 1705557"/>
              <a:gd name="connsiteX198" fmla="*/ 7505046 w 10232859"/>
              <a:gd name="connsiteY198" fmla="*/ 823031 h 1705557"/>
              <a:gd name="connsiteX199" fmla="*/ 7623220 w 10232859"/>
              <a:gd name="connsiteY199" fmla="*/ 895034 h 1705557"/>
              <a:gd name="connsiteX200" fmla="*/ 7700458 w 10232859"/>
              <a:gd name="connsiteY200" fmla="*/ 921593 h 1705557"/>
              <a:gd name="connsiteX201" fmla="*/ 7730988 w 10232859"/>
              <a:gd name="connsiteY201" fmla="*/ 927270 h 1705557"/>
              <a:gd name="connsiteX202" fmla="*/ 7781942 w 10232859"/>
              <a:gd name="connsiteY202" fmla="*/ 937017 h 1705557"/>
              <a:gd name="connsiteX203" fmla="*/ 7827704 w 10232859"/>
              <a:gd name="connsiteY203" fmla="*/ 935072 h 1705557"/>
              <a:gd name="connsiteX204" fmla="*/ 7867270 w 10232859"/>
              <a:gd name="connsiteY204" fmla="*/ 946880 h 1705557"/>
              <a:gd name="connsiteX205" fmla="*/ 7866538 w 10232859"/>
              <a:gd name="connsiteY205" fmla="*/ 961559 h 1705557"/>
              <a:gd name="connsiteX206" fmla="*/ 7912084 w 10232859"/>
              <a:gd name="connsiteY206" fmla="*/ 970314 h 1705557"/>
              <a:gd name="connsiteX207" fmla="*/ 7982264 w 10232859"/>
              <a:gd name="connsiteY207" fmla="*/ 982287 h 1705557"/>
              <a:gd name="connsiteX208" fmla="*/ 7991272 w 10232859"/>
              <a:gd name="connsiteY208" fmla="*/ 987618 h 1705557"/>
              <a:gd name="connsiteX209" fmla="*/ 8006496 w 10232859"/>
              <a:gd name="connsiteY209" fmla="*/ 979353 h 1705557"/>
              <a:gd name="connsiteX210" fmla="*/ 8034497 w 10232859"/>
              <a:gd name="connsiteY210" fmla="*/ 978568 h 1705557"/>
              <a:gd name="connsiteX211" fmla="*/ 8150881 w 10232859"/>
              <a:gd name="connsiteY211" fmla="*/ 996925 h 1705557"/>
              <a:gd name="connsiteX212" fmla="*/ 8172106 w 10232859"/>
              <a:gd name="connsiteY212" fmla="*/ 997026 h 1705557"/>
              <a:gd name="connsiteX213" fmla="*/ 8196076 w 10232859"/>
              <a:gd name="connsiteY213" fmla="*/ 1006592 h 1705557"/>
              <a:gd name="connsiteX214" fmla="*/ 8247463 w 10232859"/>
              <a:gd name="connsiteY214" fmla="*/ 1022846 h 1705557"/>
              <a:gd name="connsiteX215" fmla="*/ 8279272 w 10232859"/>
              <a:gd name="connsiteY215" fmla="*/ 1039435 h 1705557"/>
              <a:gd name="connsiteX216" fmla="*/ 8289611 w 10232859"/>
              <a:gd name="connsiteY216" fmla="*/ 1035144 h 1705557"/>
              <a:gd name="connsiteX217" fmla="*/ 8311483 w 10232859"/>
              <a:gd name="connsiteY217" fmla="*/ 1035913 h 1705557"/>
              <a:gd name="connsiteX218" fmla="*/ 8399489 w 10232859"/>
              <a:gd name="connsiteY218" fmla="*/ 1055076 h 1705557"/>
              <a:gd name="connsiteX219" fmla="*/ 8415973 w 10232859"/>
              <a:gd name="connsiteY219" fmla="*/ 1056174 h 1705557"/>
              <a:gd name="connsiteX220" fmla="*/ 8433326 w 10232859"/>
              <a:gd name="connsiteY220" fmla="*/ 1064395 h 1705557"/>
              <a:gd name="connsiteX221" fmla="*/ 8502328 w 10232859"/>
              <a:gd name="connsiteY221" fmla="*/ 1098012 h 1705557"/>
              <a:gd name="connsiteX222" fmla="*/ 8534346 w 10232859"/>
              <a:gd name="connsiteY222" fmla="*/ 1113494 h 1705557"/>
              <a:gd name="connsiteX223" fmla="*/ 8534980 w 10232859"/>
              <a:gd name="connsiteY223" fmla="*/ 1117375 h 1705557"/>
              <a:gd name="connsiteX224" fmla="*/ 8544104 w 10232859"/>
              <a:gd name="connsiteY224" fmla="*/ 1114920 h 1705557"/>
              <a:gd name="connsiteX225" fmla="*/ 8567742 w 10232859"/>
              <a:gd name="connsiteY225" fmla="*/ 1124104 h 1705557"/>
              <a:gd name="connsiteX226" fmla="*/ 8633779 w 10232859"/>
              <a:gd name="connsiteY226" fmla="*/ 1145740 h 1705557"/>
              <a:gd name="connsiteX227" fmla="*/ 8676965 w 10232859"/>
              <a:gd name="connsiteY227" fmla="*/ 1163463 h 1705557"/>
              <a:gd name="connsiteX228" fmla="*/ 8698944 w 10232859"/>
              <a:gd name="connsiteY228" fmla="*/ 1163453 h 1705557"/>
              <a:gd name="connsiteX229" fmla="*/ 8711456 w 10232859"/>
              <a:gd name="connsiteY229" fmla="*/ 1175731 h 1705557"/>
              <a:gd name="connsiteX230" fmla="*/ 8732793 w 10232859"/>
              <a:gd name="connsiteY230" fmla="*/ 1179486 h 1705557"/>
              <a:gd name="connsiteX231" fmla="*/ 8751897 w 10232859"/>
              <a:gd name="connsiteY231" fmla="*/ 1197400 h 1705557"/>
              <a:gd name="connsiteX232" fmla="*/ 8793564 w 10232859"/>
              <a:gd name="connsiteY232" fmla="*/ 1179086 h 1705557"/>
              <a:gd name="connsiteX233" fmla="*/ 8834270 w 10232859"/>
              <a:gd name="connsiteY233" fmla="*/ 1213138 h 1705557"/>
              <a:gd name="connsiteX234" fmla="*/ 8853872 w 10232859"/>
              <a:gd name="connsiteY234" fmla="*/ 1221228 h 1705557"/>
              <a:gd name="connsiteX235" fmla="*/ 8861901 w 10232859"/>
              <a:gd name="connsiteY235" fmla="*/ 1217889 h 1705557"/>
              <a:gd name="connsiteX236" fmla="*/ 8874168 w 10232859"/>
              <a:gd name="connsiteY236" fmla="*/ 1220481 h 1705557"/>
              <a:gd name="connsiteX237" fmla="*/ 8871123 w 10232859"/>
              <a:gd name="connsiteY237" fmla="*/ 1227674 h 1705557"/>
              <a:gd name="connsiteX238" fmla="*/ 8903537 w 10232859"/>
              <a:gd name="connsiteY238" fmla="*/ 1237102 h 1705557"/>
              <a:gd name="connsiteX239" fmla="*/ 8933767 w 10232859"/>
              <a:gd name="connsiteY239" fmla="*/ 1269882 h 1705557"/>
              <a:gd name="connsiteX240" fmla="*/ 8985765 w 10232859"/>
              <a:gd name="connsiteY240" fmla="*/ 1294178 h 1705557"/>
              <a:gd name="connsiteX241" fmla="*/ 9071444 w 10232859"/>
              <a:gd name="connsiteY241" fmla="*/ 1323819 h 1705557"/>
              <a:gd name="connsiteX242" fmla="*/ 9096711 w 10232859"/>
              <a:gd name="connsiteY242" fmla="*/ 1334291 h 1705557"/>
              <a:gd name="connsiteX243" fmla="*/ 9338853 w 10232859"/>
              <a:gd name="connsiteY243" fmla="*/ 1454560 h 1705557"/>
              <a:gd name="connsiteX244" fmla="*/ 9520814 w 10232859"/>
              <a:gd name="connsiteY244" fmla="*/ 1456341 h 1705557"/>
              <a:gd name="connsiteX245" fmla="*/ 9702271 w 10232859"/>
              <a:gd name="connsiteY245" fmla="*/ 1495067 h 1705557"/>
              <a:gd name="connsiteX246" fmla="*/ 9744273 w 10232859"/>
              <a:gd name="connsiteY246" fmla="*/ 1530026 h 1705557"/>
              <a:gd name="connsiteX247" fmla="*/ 9771903 w 10232859"/>
              <a:gd name="connsiteY247" fmla="*/ 1536548 h 1705557"/>
              <a:gd name="connsiteX248" fmla="*/ 9818565 w 10232859"/>
              <a:gd name="connsiteY248" fmla="*/ 1545059 h 1705557"/>
              <a:gd name="connsiteX249" fmla="*/ 9882202 w 10232859"/>
              <a:gd name="connsiteY249" fmla="*/ 1572402 h 1705557"/>
              <a:gd name="connsiteX250" fmla="*/ 10022025 w 10232859"/>
              <a:gd name="connsiteY250" fmla="*/ 1606210 h 1705557"/>
              <a:gd name="connsiteX251" fmla="*/ 10220406 w 10232859"/>
              <a:gd name="connsiteY251" fmla="*/ 1683519 h 1705557"/>
              <a:gd name="connsiteX252" fmla="*/ 10232859 w 10232859"/>
              <a:gd name="connsiteY252" fmla="*/ 1705557 h 1705557"/>
              <a:gd name="connsiteX253" fmla="*/ 0 w 10232859"/>
              <a:gd name="connsiteY253" fmla="*/ 1705557 h 1705557"/>
              <a:gd name="connsiteX254" fmla="*/ 0 w 10232859"/>
              <a:gd name="connsiteY254" fmla="*/ 28342 h 1705557"/>
              <a:gd name="connsiteX255" fmla="*/ 8097 w 10232859"/>
              <a:gd name="connsiteY255" fmla="*/ 30869 h 1705557"/>
              <a:gd name="connsiteX256" fmla="*/ 77128 w 10232859"/>
              <a:gd name="connsiteY256" fmla="*/ 13381 h 1705557"/>
              <a:gd name="connsiteX257" fmla="*/ 188338 w 10232859"/>
              <a:gd name="connsiteY257" fmla="*/ 11593 h 1705557"/>
              <a:gd name="connsiteX258" fmla="*/ 298809 w 10232859"/>
              <a:gd name="connsiteY258" fmla="*/ 12712 h 1705557"/>
              <a:gd name="connsiteX259" fmla="*/ 338985 w 10232859"/>
              <a:gd name="connsiteY259" fmla="*/ 14520 h 1705557"/>
              <a:gd name="connsiteX260" fmla="*/ 409815 w 10232859"/>
              <a:gd name="connsiteY260" fmla="*/ 11559 h 1705557"/>
              <a:gd name="connsiteX261" fmla="*/ 424169 w 10232859"/>
              <a:gd name="connsiteY261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389519 w 10232859"/>
              <a:gd name="connsiteY128" fmla="*/ 266429 h 1705557"/>
              <a:gd name="connsiteX129" fmla="*/ 5399852 w 10232859"/>
              <a:gd name="connsiteY129" fmla="*/ 276111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474291 w 10232859"/>
              <a:gd name="connsiteY136" fmla="*/ 301799 h 1705557"/>
              <a:gd name="connsiteX137" fmla="*/ 5508752 w 10232859"/>
              <a:gd name="connsiteY137" fmla="*/ 312267 h 1705557"/>
              <a:gd name="connsiteX138" fmla="*/ 5509657 w 10232859"/>
              <a:gd name="connsiteY138" fmla="*/ 311450 h 1705557"/>
              <a:gd name="connsiteX139" fmla="*/ 5521245 w 10232859"/>
              <a:gd name="connsiteY139" fmla="*/ 310202 h 1705557"/>
              <a:gd name="connsiteX140" fmla="*/ 5542415 w 10232859"/>
              <a:gd name="connsiteY140" fmla="*/ 310009 h 1705557"/>
              <a:gd name="connsiteX141" fmla="*/ 5596538 w 10232859"/>
              <a:gd name="connsiteY141" fmla="*/ 297667 h 1705557"/>
              <a:gd name="connsiteX142" fmla="*/ 5632514 w 10232859"/>
              <a:gd name="connsiteY142" fmla="*/ 308476 h 1705557"/>
              <a:gd name="connsiteX143" fmla="*/ 5640005 w 10232859"/>
              <a:gd name="connsiteY143" fmla="*/ 310131 h 1705557"/>
              <a:gd name="connsiteX144" fmla="*/ 5640259 w 10232859"/>
              <a:gd name="connsiteY144" fmla="*/ 309949 h 1705557"/>
              <a:gd name="connsiteX145" fmla="*/ 5648365 w 10232859"/>
              <a:gd name="connsiteY145" fmla="*/ 311268 h 1705557"/>
              <a:gd name="connsiteX146" fmla="*/ 5653662 w 10232859"/>
              <a:gd name="connsiteY146" fmla="*/ 313149 h 1705557"/>
              <a:gd name="connsiteX147" fmla="*/ 5668196 w 10232859"/>
              <a:gd name="connsiteY147" fmla="*/ 316360 h 1705557"/>
              <a:gd name="connsiteX148" fmla="*/ 5673886 w 10232859"/>
              <a:gd name="connsiteY148" fmla="*/ 316040 h 1705557"/>
              <a:gd name="connsiteX149" fmla="*/ 5677139 w 10232859"/>
              <a:gd name="connsiteY149" fmla="*/ 313859 h 1705557"/>
              <a:gd name="connsiteX150" fmla="*/ 5708983 w 10232859"/>
              <a:gd name="connsiteY150" fmla="*/ 313188 h 1705557"/>
              <a:gd name="connsiteX151" fmla="*/ 5773909 w 10232859"/>
              <a:gd name="connsiteY151" fmla="*/ 318575 h 1705557"/>
              <a:gd name="connsiteX152" fmla="*/ 5809500 w 10232859"/>
              <a:gd name="connsiteY152" fmla="*/ 324964 h 1705557"/>
              <a:gd name="connsiteX153" fmla="*/ 5908729 w 10232859"/>
              <a:gd name="connsiteY153" fmla="*/ 338849 h 1705557"/>
              <a:gd name="connsiteX154" fmla="*/ 6009654 w 10232859"/>
              <a:gd name="connsiteY154" fmla="*/ 350040 h 1705557"/>
              <a:gd name="connsiteX155" fmla="*/ 6067487 w 10232859"/>
              <a:gd name="connsiteY155" fmla="*/ 340226 h 1705557"/>
              <a:gd name="connsiteX156" fmla="*/ 6073281 w 10232859"/>
              <a:gd name="connsiteY156" fmla="*/ 340830 h 1705557"/>
              <a:gd name="connsiteX157" fmla="*/ 6086225 w 10232859"/>
              <a:gd name="connsiteY157" fmla="*/ 346135 h 1705557"/>
              <a:gd name="connsiteX158" fmla="*/ 6090616 w 10232859"/>
              <a:gd name="connsiteY158" fmla="*/ 348731 h 1705557"/>
              <a:gd name="connsiteX159" fmla="*/ 6098056 w 10232859"/>
              <a:gd name="connsiteY159" fmla="*/ 351249 h 1705557"/>
              <a:gd name="connsiteX160" fmla="*/ 6098391 w 10232859"/>
              <a:gd name="connsiteY160" fmla="*/ 351119 h 1705557"/>
              <a:gd name="connsiteX161" fmla="*/ 6105063 w 10232859"/>
              <a:gd name="connsiteY161" fmla="*/ 353854 h 1705557"/>
              <a:gd name="connsiteX162" fmla="*/ 6135796 w 10232859"/>
              <a:gd name="connsiteY162" fmla="*/ 369657 h 1705557"/>
              <a:gd name="connsiteX163" fmla="*/ 6195166 w 10232859"/>
              <a:gd name="connsiteY163" fmla="*/ 366704 h 1705557"/>
              <a:gd name="connsiteX164" fmla="*/ 6216259 w 10232859"/>
              <a:gd name="connsiteY164" fmla="*/ 369879 h 1705557"/>
              <a:gd name="connsiteX165" fmla="*/ 6228331 w 10232859"/>
              <a:gd name="connsiteY165" fmla="*/ 370548 h 1705557"/>
              <a:gd name="connsiteX166" fmla="*/ 6229602 w 10232859"/>
              <a:gd name="connsiteY166" fmla="*/ 369928 h 1705557"/>
              <a:gd name="connsiteX167" fmla="*/ 6258988 w 10232859"/>
              <a:gd name="connsiteY167" fmla="*/ 385174 h 1705557"/>
              <a:gd name="connsiteX168" fmla="*/ 6264106 w 10232859"/>
              <a:gd name="connsiteY168" fmla="*/ 385655 h 1705557"/>
              <a:gd name="connsiteX169" fmla="*/ 6281703 w 10232859"/>
              <a:gd name="connsiteY169" fmla="*/ 397568 h 1705557"/>
              <a:gd name="connsiteX170" fmla="*/ 6291622 w 10232859"/>
              <a:gd name="connsiteY170" fmla="*/ 402669 h 1705557"/>
              <a:gd name="connsiteX171" fmla="*/ 6292712 w 10232859"/>
              <a:gd name="connsiteY171" fmla="*/ 406285 h 1705557"/>
              <a:gd name="connsiteX172" fmla="*/ 6308227 w 10232859"/>
              <a:gd name="connsiteY172" fmla="*/ 412710 h 1705557"/>
              <a:gd name="connsiteX173" fmla="*/ 6310656 w 10232859"/>
              <a:gd name="connsiteY173" fmla="*/ 412628 h 1705557"/>
              <a:gd name="connsiteX174" fmla="*/ 6321049 w 10232859"/>
              <a:gd name="connsiteY174" fmla="*/ 420978 h 1705557"/>
              <a:gd name="connsiteX175" fmla="*/ 6326853 w 10232859"/>
              <a:gd name="connsiteY175" fmla="*/ 431664 h 1705557"/>
              <a:gd name="connsiteX176" fmla="*/ 6467879 w 10232859"/>
              <a:gd name="connsiteY176" fmla="*/ 474762 h 1705557"/>
              <a:gd name="connsiteX177" fmla="*/ 6564351 w 10232859"/>
              <a:gd name="connsiteY177" fmla="*/ 544032 h 1705557"/>
              <a:gd name="connsiteX178" fmla="*/ 6641544 w 10232859"/>
              <a:gd name="connsiteY178" fmla="*/ 566599 h 1705557"/>
              <a:gd name="connsiteX179" fmla="*/ 6731052 w 10232859"/>
              <a:gd name="connsiteY179" fmla="*/ 578550 h 1705557"/>
              <a:gd name="connsiteX180" fmla="*/ 6858983 w 10232859"/>
              <a:gd name="connsiteY180" fmla="*/ 630237 h 1705557"/>
              <a:gd name="connsiteX181" fmla="*/ 6910661 w 10232859"/>
              <a:gd name="connsiteY181" fmla="*/ 641134 h 1705557"/>
              <a:gd name="connsiteX182" fmla="*/ 6944111 w 10232859"/>
              <a:gd name="connsiteY182" fmla="*/ 666016 h 1705557"/>
              <a:gd name="connsiteX183" fmla="*/ 6965771 w 10232859"/>
              <a:gd name="connsiteY183" fmla="*/ 666445 h 1705557"/>
              <a:gd name="connsiteX184" fmla="*/ 6969639 w 10232859"/>
              <a:gd name="connsiteY184" fmla="*/ 666351 h 1705557"/>
              <a:gd name="connsiteX185" fmla="*/ 6982242 w 10232859"/>
              <a:gd name="connsiteY185" fmla="*/ 669626 h 1705557"/>
              <a:gd name="connsiteX186" fmla="*/ 6989387 w 10232859"/>
              <a:gd name="connsiteY186" fmla="*/ 665988 h 1705557"/>
              <a:gd name="connsiteX187" fmla="*/ 7010930 w 10232859"/>
              <a:gd name="connsiteY187" fmla="*/ 667648 h 1705557"/>
              <a:gd name="connsiteX188" fmla="*/ 7033125 w 10232859"/>
              <a:gd name="connsiteY188" fmla="*/ 674950 h 1705557"/>
              <a:gd name="connsiteX189" fmla="*/ 7134461 w 10232859"/>
              <a:gd name="connsiteY189" fmla="*/ 714706 h 1705557"/>
              <a:gd name="connsiteX190" fmla="*/ 7197450 w 10232859"/>
              <a:gd name="connsiteY190" fmla="*/ 735608 h 1705557"/>
              <a:gd name="connsiteX191" fmla="*/ 7225084 w 10232859"/>
              <a:gd name="connsiteY191" fmla="*/ 739019 h 1705557"/>
              <a:gd name="connsiteX192" fmla="*/ 7261183 w 10232859"/>
              <a:gd name="connsiteY192" fmla="*/ 746827 h 1705557"/>
              <a:gd name="connsiteX193" fmla="*/ 7327760 w 10232859"/>
              <a:gd name="connsiteY193" fmla="*/ 757100 h 1705557"/>
              <a:gd name="connsiteX194" fmla="*/ 7412222 w 10232859"/>
              <a:gd name="connsiteY194" fmla="*/ 777001 h 1705557"/>
              <a:gd name="connsiteX195" fmla="*/ 7457904 w 10232859"/>
              <a:gd name="connsiteY195" fmla="*/ 810835 h 1705557"/>
              <a:gd name="connsiteX196" fmla="*/ 7465795 w 10232859"/>
              <a:gd name="connsiteY196" fmla="*/ 809112 h 1705557"/>
              <a:gd name="connsiteX197" fmla="*/ 7505046 w 10232859"/>
              <a:gd name="connsiteY197" fmla="*/ 823031 h 1705557"/>
              <a:gd name="connsiteX198" fmla="*/ 7623220 w 10232859"/>
              <a:gd name="connsiteY198" fmla="*/ 895034 h 1705557"/>
              <a:gd name="connsiteX199" fmla="*/ 7700458 w 10232859"/>
              <a:gd name="connsiteY199" fmla="*/ 921593 h 1705557"/>
              <a:gd name="connsiteX200" fmla="*/ 7730988 w 10232859"/>
              <a:gd name="connsiteY200" fmla="*/ 927270 h 1705557"/>
              <a:gd name="connsiteX201" fmla="*/ 7781942 w 10232859"/>
              <a:gd name="connsiteY201" fmla="*/ 937017 h 1705557"/>
              <a:gd name="connsiteX202" fmla="*/ 7827704 w 10232859"/>
              <a:gd name="connsiteY202" fmla="*/ 935072 h 1705557"/>
              <a:gd name="connsiteX203" fmla="*/ 7867270 w 10232859"/>
              <a:gd name="connsiteY203" fmla="*/ 946880 h 1705557"/>
              <a:gd name="connsiteX204" fmla="*/ 7866538 w 10232859"/>
              <a:gd name="connsiteY204" fmla="*/ 961559 h 1705557"/>
              <a:gd name="connsiteX205" fmla="*/ 7912084 w 10232859"/>
              <a:gd name="connsiteY205" fmla="*/ 970314 h 1705557"/>
              <a:gd name="connsiteX206" fmla="*/ 7982264 w 10232859"/>
              <a:gd name="connsiteY206" fmla="*/ 982287 h 1705557"/>
              <a:gd name="connsiteX207" fmla="*/ 7991272 w 10232859"/>
              <a:gd name="connsiteY207" fmla="*/ 987618 h 1705557"/>
              <a:gd name="connsiteX208" fmla="*/ 8006496 w 10232859"/>
              <a:gd name="connsiteY208" fmla="*/ 979353 h 1705557"/>
              <a:gd name="connsiteX209" fmla="*/ 8034497 w 10232859"/>
              <a:gd name="connsiteY209" fmla="*/ 978568 h 1705557"/>
              <a:gd name="connsiteX210" fmla="*/ 8150881 w 10232859"/>
              <a:gd name="connsiteY210" fmla="*/ 996925 h 1705557"/>
              <a:gd name="connsiteX211" fmla="*/ 8172106 w 10232859"/>
              <a:gd name="connsiteY211" fmla="*/ 997026 h 1705557"/>
              <a:gd name="connsiteX212" fmla="*/ 8196076 w 10232859"/>
              <a:gd name="connsiteY212" fmla="*/ 1006592 h 1705557"/>
              <a:gd name="connsiteX213" fmla="*/ 8247463 w 10232859"/>
              <a:gd name="connsiteY213" fmla="*/ 1022846 h 1705557"/>
              <a:gd name="connsiteX214" fmla="*/ 8279272 w 10232859"/>
              <a:gd name="connsiteY214" fmla="*/ 1039435 h 1705557"/>
              <a:gd name="connsiteX215" fmla="*/ 8289611 w 10232859"/>
              <a:gd name="connsiteY215" fmla="*/ 1035144 h 1705557"/>
              <a:gd name="connsiteX216" fmla="*/ 8311483 w 10232859"/>
              <a:gd name="connsiteY216" fmla="*/ 1035913 h 1705557"/>
              <a:gd name="connsiteX217" fmla="*/ 8399489 w 10232859"/>
              <a:gd name="connsiteY217" fmla="*/ 1055076 h 1705557"/>
              <a:gd name="connsiteX218" fmla="*/ 8415973 w 10232859"/>
              <a:gd name="connsiteY218" fmla="*/ 1056174 h 1705557"/>
              <a:gd name="connsiteX219" fmla="*/ 8433326 w 10232859"/>
              <a:gd name="connsiteY219" fmla="*/ 1064395 h 1705557"/>
              <a:gd name="connsiteX220" fmla="*/ 8502328 w 10232859"/>
              <a:gd name="connsiteY220" fmla="*/ 1098012 h 1705557"/>
              <a:gd name="connsiteX221" fmla="*/ 8534346 w 10232859"/>
              <a:gd name="connsiteY221" fmla="*/ 1113494 h 1705557"/>
              <a:gd name="connsiteX222" fmla="*/ 8534980 w 10232859"/>
              <a:gd name="connsiteY222" fmla="*/ 1117375 h 1705557"/>
              <a:gd name="connsiteX223" fmla="*/ 8544104 w 10232859"/>
              <a:gd name="connsiteY223" fmla="*/ 1114920 h 1705557"/>
              <a:gd name="connsiteX224" fmla="*/ 8567742 w 10232859"/>
              <a:gd name="connsiteY224" fmla="*/ 1124104 h 1705557"/>
              <a:gd name="connsiteX225" fmla="*/ 8633779 w 10232859"/>
              <a:gd name="connsiteY225" fmla="*/ 1145740 h 1705557"/>
              <a:gd name="connsiteX226" fmla="*/ 8676965 w 10232859"/>
              <a:gd name="connsiteY226" fmla="*/ 1163463 h 1705557"/>
              <a:gd name="connsiteX227" fmla="*/ 8698944 w 10232859"/>
              <a:gd name="connsiteY227" fmla="*/ 1163453 h 1705557"/>
              <a:gd name="connsiteX228" fmla="*/ 8711456 w 10232859"/>
              <a:gd name="connsiteY228" fmla="*/ 1175731 h 1705557"/>
              <a:gd name="connsiteX229" fmla="*/ 8732793 w 10232859"/>
              <a:gd name="connsiteY229" fmla="*/ 1179486 h 1705557"/>
              <a:gd name="connsiteX230" fmla="*/ 8751897 w 10232859"/>
              <a:gd name="connsiteY230" fmla="*/ 1197400 h 1705557"/>
              <a:gd name="connsiteX231" fmla="*/ 8793564 w 10232859"/>
              <a:gd name="connsiteY231" fmla="*/ 1179086 h 1705557"/>
              <a:gd name="connsiteX232" fmla="*/ 8834270 w 10232859"/>
              <a:gd name="connsiteY232" fmla="*/ 1213138 h 1705557"/>
              <a:gd name="connsiteX233" fmla="*/ 8853872 w 10232859"/>
              <a:gd name="connsiteY233" fmla="*/ 1221228 h 1705557"/>
              <a:gd name="connsiteX234" fmla="*/ 8861901 w 10232859"/>
              <a:gd name="connsiteY234" fmla="*/ 1217889 h 1705557"/>
              <a:gd name="connsiteX235" fmla="*/ 8874168 w 10232859"/>
              <a:gd name="connsiteY235" fmla="*/ 1220481 h 1705557"/>
              <a:gd name="connsiteX236" fmla="*/ 8871123 w 10232859"/>
              <a:gd name="connsiteY236" fmla="*/ 1227674 h 1705557"/>
              <a:gd name="connsiteX237" fmla="*/ 8903537 w 10232859"/>
              <a:gd name="connsiteY237" fmla="*/ 1237102 h 1705557"/>
              <a:gd name="connsiteX238" fmla="*/ 8933767 w 10232859"/>
              <a:gd name="connsiteY238" fmla="*/ 1269882 h 1705557"/>
              <a:gd name="connsiteX239" fmla="*/ 8985765 w 10232859"/>
              <a:gd name="connsiteY239" fmla="*/ 1294178 h 1705557"/>
              <a:gd name="connsiteX240" fmla="*/ 9071444 w 10232859"/>
              <a:gd name="connsiteY240" fmla="*/ 1323819 h 1705557"/>
              <a:gd name="connsiteX241" fmla="*/ 9096711 w 10232859"/>
              <a:gd name="connsiteY241" fmla="*/ 1334291 h 1705557"/>
              <a:gd name="connsiteX242" fmla="*/ 9338853 w 10232859"/>
              <a:gd name="connsiteY242" fmla="*/ 1454560 h 1705557"/>
              <a:gd name="connsiteX243" fmla="*/ 9520814 w 10232859"/>
              <a:gd name="connsiteY243" fmla="*/ 1456341 h 1705557"/>
              <a:gd name="connsiteX244" fmla="*/ 9702271 w 10232859"/>
              <a:gd name="connsiteY244" fmla="*/ 1495067 h 1705557"/>
              <a:gd name="connsiteX245" fmla="*/ 9744273 w 10232859"/>
              <a:gd name="connsiteY245" fmla="*/ 1530026 h 1705557"/>
              <a:gd name="connsiteX246" fmla="*/ 9771903 w 10232859"/>
              <a:gd name="connsiteY246" fmla="*/ 1536548 h 1705557"/>
              <a:gd name="connsiteX247" fmla="*/ 9818565 w 10232859"/>
              <a:gd name="connsiteY247" fmla="*/ 1545059 h 1705557"/>
              <a:gd name="connsiteX248" fmla="*/ 9882202 w 10232859"/>
              <a:gd name="connsiteY248" fmla="*/ 1572402 h 1705557"/>
              <a:gd name="connsiteX249" fmla="*/ 10022025 w 10232859"/>
              <a:gd name="connsiteY249" fmla="*/ 1606210 h 1705557"/>
              <a:gd name="connsiteX250" fmla="*/ 10220406 w 10232859"/>
              <a:gd name="connsiteY250" fmla="*/ 1683519 h 1705557"/>
              <a:gd name="connsiteX251" fmla="*/ 10232859 w 10232859"/>
              <a:gd name="connsiteY251" fmla="*/ 1705557 h 1705557"/>
              <a:gd name="connsiteX252" fmla="*/ 0 w 10232859"/>
              <a:gd name="connsiteY252" fmla="*/ 1705557 h 1705557"/>
              <a:gd name="connsiteX253" fmla="*/ 0 w 10232859"/>
              <a:gd name="connsiteY253" fmla="*/ 28342 h 1705557"/>
              <a:gd name="connsiteX254" fmla="*/ 8097 w 10232859"/>
              <a:gd name="connsiteY254" fmla="*/ 30869 h 1705557"/>
              <a:gd name="connsiteX255" fmla="*/ 77128 w 10232859"/>
              <a:gd name="connsiteY255" fmla="*/ 13381 h 1705557"/>
              <a:gd name="connsiteX256" fmla="*/ 188338 w 10232859"/>
              <a:gd name="connsiteY256" fmla="*/ 11593 h 1705557"/>
              <a:gd name="connsiteX257" fmla="*/ 298809 w 10232859"/>
              <a:gd name="connsiteY257" fmla="*/ 12712 h 1705557"/>
              <a:gd name="connsiteX258" fmla="*/ 338985 w 10232859"/>
              <a:gd name="connsiteY258" fmla="*/ 14520 h 1705557"/>
              <a:gd name="connsiteX259" fmla="*/ 409815 w 10232859"/>
              <a:gd name="connsiteY259" fmla="*/ 11559 h 1705557"/>
              <a:gd name="connsiteX260" fmla="*/ 424169 w 10232859"/>
              <a:gd name="connsiteY260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389519 w 10232859"/>
              <a:gd name="connsiteY128" fmla="*/ 266429 h 1705557"/>
              <a:gd name="connsiteX129" fmla="*/ 5399852 w 10232859"/>
              <a:gd name="connsiteY129" fmla="*/ 276111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090616 w 10232859"/>
              <a:gd name="connsiteY157" fmla="*/ 348731 h 1705557"/>
              <a:gd name="connsiteX158" fmla="*/ 6098056 w 10232859"/>
              <a:gd name="connsiteY158" fmla="*/ 351249 h 1705557"/>
              <a:gd name="connsiteX159" fmla="*/ 6098391 w 10232859"/>
              <a:gd name="connsiteY159" fmla="*/ 351119 h 1705557"/>
              <a:gd name="connsiteX160" fmla="*/ 6105063 w 10232859"/>
              <a:gd name="connsiteY160" fmla="*/ 353854 h 1705557"/>
              <a:gd name="connsiteX161" fmla="*/ 6135796 w 10232859"/>
              <a:gd name="connsiteY161" fmla="*/ 369657 h 1705557"/>
              <a:gd name="connsiteX162" fmla="*/ 6195166 w 10232859"/>
              <a:gd name="connsiteY162" fmla="*/ 366704 h 1705557"/>
              <a:gd name="connsiteX163" fmla="*/ 6216259 w 10232859"/>
              <a:gd name="connsiteY163" fmla="*/ 369879 h 1705557"/>
              <a:gd name="connsiteX164" fmla="*/ 6228331 w 10232859"/>
              <a:gd name="connsiteY164" fmla="*/ 370548 h 1705557"/>
              <a:gd name="connsiteX165" fmla="*/ 6229602 w 10232859"/>
              <a:gd name="connsiteY165" fmla="*/ 369928 h 1705557"/>
              <a:gd name="connsiteX166" fmla="*/ 6258988 w 10232859"/>
              <a:gd name="connsiteY166" fmla="*/ 385174 h 1705557"/>
              <a:gd name="connsiteX167" fmla="*/ 6264106 w 10232859"/>
              <a:gd name="connsiteY167" fmla="*/ 385655 h 1705557"/>
              <a:gd name="connsiteX168" fmla="*/ 6281703 w 10232859"/>
              <a:gd name="connsiteY168" fmla="*/ 397568 h 1705557"/>
              <a:gd name="connsiteX169" fmla="*/ 6291622 w 10232859"/>
              <a:gd name="connsiteY169" fmla="*/ 402669 h 1705557"/>
              <a:gd name="connsiteX170" fmla="*/ 6292712 w 10232859"/>
              <a:gd name="connsiteY170" fmla="*/ 406285 h 1705557"/>
              <a:gd name="connsiteX171" fmla="*/ 6308227 w 10232859"/>
              <a:gd name="connsiteY171" fmla="*/ 412710 h 1705557"/>
              <a:gd name="connsiteX172" fmla="*/ 6310656 w 10232859"/>
              <a:gd name="connsiteY172" fmla="*/ 412628 h 1705557"/>
              <a:gd name="connsiteX173" fmla="*/ 6321049 w 10232859"/>
              <a:gd name="connsiteY173" fmla="*/ 420978 h 1705557"/>
              <a:gd name="connsiteX174" fmla="*/ 6326853 w 10232859"/>
              <a:gd name="connsiteY174" fmla="*/ 431664 h 1705557"/>
              <a:gd name="connsiteX175" fmla="*/ 6467879 w 10232859"/>
              <a:gd name="connsiteY175" fmla="*/ 474762 h 1705557"/>
              <a:gd name="connsiteX176" fmla="*/ 6564351 w 10232859"/>
              <a:gd name="connsiteY176" fmla="*/ 544032 h 1705557"/>
              <a:gd name="connsiteX177" fmla="*/ 6641544 w 10232859"/>
              <a:gd name="connsiteY177" fmla="*/ 566599 h 1705557"/>
              <a:gd name="connsiteX178" fmla="*/ 6731052 w 10232859"/>
              <a:gd name="connsiteY178" fmla="*/ 578550 h 1705557"/>
              <a:gd name="connsiteX179" fmla="*/ 6858983 w 10232859"/>
              <a:gd name="connsiteY179" fmla="*/ 630237 h 1705557"/>
              <a:gd name="connsiteX180" fmla="*/ 6910661 w 10232859"/>
              <a:gd name="connsiteY180" fmla="*/ 641134 h 1705557"/>
              <a:gd name="connsiteX181" fmla="*/ 6944111 w 10232859"/>
              <a:gd name="connsiteY181" fmla="*/ 666016 h 1705557"/>
              <a:gd name="connsiteX182" fmla="*/ 6965771 w 10232859"/>
              <a:gd name="connsiteY182" fmla="*/ 666445 h 1705557"/>
              <a:gd name="connsiteX183" fmla="*/ 6969639 w 10232859"/>
              <a:gd name="connsiteY183" fmla="*/ 666351 h 1705557"/>
              <a:gd name="connsiteX184" fmla="*/ 6982242 w 10232859"/>
              <a:gd name="connsiteY184" fmla="*/ 669626 h 1705557"/>
              <a:gd name="connsiteX185" fmla="*/ 6989387 w 10232859"/>
              <a:gd name="connsiteY185" fmla="*/ 665988 h 1705557"/>
              <a:gd name="connsiteX186" fmla="*/ 7010930 w 10232859"/>
              <a:gd name="connsiteY186" fmla="*/ 667648 h 1705557"/>
              <a:gd name="connsiteX187" fmla="*/ 7033125 w 10232859"/>
              <a:gd name="connsiteY187" fmla="*/ 674950 h 1705557"/>
              <a:gd name="connsiteX188" fmla="*/ 7134461 w 10232859"/>
              <a:gd name="connsiteY188" fmla="*/ 714706 h 1705557"/>
              <a:gd name="connsiteX189" fmla="*/ 7197450 w 10232859"/>
              <a:gd name="connsiteY189" fmla="*/ 735608 h 1705557"/>
              <a:gd name="connsiteX190" fmla="*/ 7225084 w 10232859"/>
              <a:gd name="connsiteY190" fmla="*/ 739019 h 1705557"/>
              <a:gd name="connsiteX191" fmla="*/ 7261183 w 10232859"/>
              <a:gd name="connsiteY191" fmla="*/ 746827 h 1705557"/>
              <a:gd name="connsiteX192" fmla="*/ 7327760 w 10232859"/>
              <a:gd name="connsiteY192" fmla="*/ 757100 h 1705557"/>
              <a:gd name="connsiteX193" fmla="*/ 7412222 w 10232859"/>
              <a:gd name="connsiteY193" fmla="*/ 777001 h 1705557"/>
              <a:gd name="connsiteX194" fmla="*/ 7457904 w 10232859"/>
              <a:gd name="connsiteY194" fmla="*/ 810835 h 1705557"/>
              <a:gd name="connsiteX195" fmla="*/ 7465795 w 10232859"/>
              <a:gd name="connsiteY195" fmla="*/ 809112 h 1705557"/>
              <a:gd name="connsiteX196" fmla="*/ 7505046 w 10232859"/>
              <a:gd name="connsiteY196" fmla="*/ 823031 h 1705557"/>
              <a:gd name="connsiteX197" fmla="*/ 7623220 w 10232859"/>
              <a:gd name="connsiteY197" fmla="*/ 895034 h 1705557"/>
              <a:gd name="connsiteX198" fmla="*/ 7700458 w 10232859"/>
              <a:gd name="connsiteY198" fmla="*/ 921593 h 1705557"/>
              <a:gd name="connsiteX199" fmla="*/ 7730988 w 10232859"/>
              <a:gd name="connsiteY199" fmla="*/ 927270 h 1705557"/>
              <a:gd name="connsiteX200" fmla="*/ 7781942 w 10232859"/>
              <a:gd name="connsiteY200" fmla="*/ 937017 h 1705557"/>
              <a:gd name="connsiteX201" fmla="*/ 7827704 w 10232859"/>
              <a:gd name="connsiteY201" fmla="*/ 935072 h 1705557"/>
              <a:gd name="connsiteX202" fmla="*/ 7867270 w 10232859"/>
              <a:gd name="connsiteY202" fmla="*/ 946880 h 1705557"/>
              <a:gd name="connsiteX203" fmla="*/ 7866538 w 10232859"/>
              <a:gd name="connsiteY203" fmla="*/ 961559 h 1705557"/>
              <a:gd name="connsiteX204" fmla="*/ 7912084 w 10232859"/>
              <a:gd name="connsiteY204" fmla="*/ 970314 h 1705557"/>
              <a:gd name="connsiteX205" fmla="*/ 7982264 w 10232859"/>
              <a:gd name="connsiteY205" fmla="*/ 982287 h 1705557"/>
              <a:gd name="connsiteX206" fmla="*/ 7991272 w 10232859"/>
              <a:gd name="connsiteY206" fmla="*/ 987618 h 1705557"/>
              <a:gd name="connsiteX207" fmla="*/ 8006496 w 10232859"/>
              <a:gd name="connsiteY207" fmla="*/ 979353 h 1705557"/>
              <a:gd name="connsiteX208" fmla="*/ 8034497 w 10232859"/>
              <a:gd name="connsiteY208" fmla="*/ 978568 h 1705557"/>
              <a:gd name="connsiteX209" fmla="*/ 8150881 w 10232859"/>
              <a:gd name="connsiteY209" fmla="*/ 996925 h 1705557"/>
              <a:gd name="connsiteX210" fmla="*/ 8172106 w 10232859"/>
              <a:gd name="connsiteY210" fmla="*/ 997026 h 1705557"/>
              <a:gd name="connsiteX211" fmla="*/ 8196076 w 10232859"/>
              <a:gd name="connsiteY211" fmla="*/ 1006592 h 1705557"/>
              <a:gd name="connsiteX212" fmla="*/ 8247463 w 10232859"/>
              <a:gd name="connsiteY212" fmla="*/ 1022846 h 1705557"/>
              <a:gd name="connsiteX213" fmla="*/ 8279272 w 10232859"/>
              <a:gd name="connsiteY213" fmla="*/ 1039435 h 1705557"/>
              <a:gd name="connsiteX214" fmla="*/ 8289611 w 10232859"/>
              <a:gd name="connsiteY214" fmla="*/ 1035144 h 1705557"/>
              <a:gd name="connsiteX215" fmla="*/ 8311483 w 10232859"/>
              <a:gd name="connsiteY215" fmla="*/ 1035913 h 1705557"/>
              <a:gd name="connsiteX216" fmla="*/ 8399489 w 10232859"/>
              <a:gd name="connsiteY216" fmla="*/ 1055076 h 1705557"/>
              <a:gd name="connsiteX217" fmla="*/ 8415973 w 10232859"/>
              <a:gd name="connsiteY217" fmla="*/ 1056174 h 1705557"/>
              <a:gd name="connsiteX218" fmla="*/ 8433326 w 10232859"/>
              <a:gd name="connsiteY218" fmla="*/ 1064395 h 1705557"/>
              <a:gd name="connsiteX219" fmla="*/ 8502328 w 10232859"/>
              <a:gd name="connsiteY219" fmla="*/ 1098012 h 1705557"/>
              <a:gd name="connsiteX220" fmla="*/ 8534346 w 10232859"/>
              <a:gd name="connsiteY220" fmla="*/ 1113494 h 1705557"/>
              <a:gd name="connsiteX221" fmla="*/ 8534980 w 10232859"/>
              <a:gd name="connsiteY221" fmla="*/ 1117375 h 1705557"/>
              <a:gd name="connsiteX222" fmla="*/ 8544104 w 10232859"/>
              <a:gd name="connsiteY222" fmla="*/ 1114920 h 1705557"/>
              <a:gd name="connsiteX223" fmla="*/ 8567742 w 10232859"/>
              <a:gd name="connsiteY223" fmla="*/ 1124104 h 1705557"/>
              <a:gd name="connsiteX224" fmla="*/ 8633779 w 10232859"/>
              <a:gd name="connsiteY224" fmla="*/ 1145740 h 1705557"/>
              <a:gd name="connsiteX225" fmla="*/ 8676965 w 10232859"/>
              <a:gd name="connsiteY225" fmla="*/ 1163463 h 1705557"/>
              <a:gd name="connsiteX226" fmla="*/ 8698944 w 10232859"/>
              <a:gd name="connsiteY226" fmla="*/ 1163453 h 1705557"/>
              <a:gd name="connsiteX227" fmla="*/ 8711456 w 10232859"/>
              <a:gd name="connsiteY227" fmla="*/ 1175731 h 1705557"/>
              <a:gd name="connsiteX228" fmla="*/ 8732793 w 10232859"/>
              <a:gd name="connsiteY228" fmla="*/ 1179486 h 1705557"/>
              <a:gd name="connsiteX229" fmla="*/ 8751897 w 10232859"/>
              <a:gd name="connsiteY229" fmla="*/ 1197400 h 1705557"/>
              <a:gd name="connsiteX230" fmla="*/ 8793564 w 10232859"/>
              <a:gd name="connsiteY230" fmla="*/ 1179086 h 1705557"/>
              <a:gd name="connsiteX231" fmla="*/ 8834270 w 10232859"/>
              <a:gd name="connsiteY231" fmla="*/ 1213138 h 1705557"/>
              <a:gd name="connsiteX232" fmla="*/ 8853872 w 10232859"/>
              <a:gd name="connsiteY232" fmla="*/ 1221228 h 1705557"/>
              <a:gd name="connsiteX233" fmla="*/ 8861901 w 10232859"/>
              <a:gd name="connsiteY233" fmla="*/ 1217889 h 1705557"/>
              <a:gd name="connsiteX234" fmla="*/ 8874168 w 10232859"/>
              <a:gd name="connsiteY234" fmla="*/ 1220481 h 1705557"/>
              <a:gd name="connsiteX235" fmla="*/ 8871123 w 10232859"/>
              <a:gd name="connsiteY235" fmla="*/ 1227674 h 1705557"/>
              <a:gd name="connsiteX236" fmla="*/ 8903537 w 10232859"/>
              <a:gd name="connsiteY236" fmla="*/ 1237102 h 1705557"/>
              <a:gd name="connsiteX237" fmla="*/ 8933767 w 10232859"/>
              <a:gd name="connsiteY237" fmla="*/ 1269882 h 1705557"/>
              <a:gd name="connsiteX238" fmla="*/ 8985765 w 10232859"/>
              <a:gd name="connsiteY238" fmla="*/ 1294178 h 1705557"/>
              <a:gd name="connsiteX239" fmla="*/ 9071444 w 10232859"/>
              <a:gd name="connsiteY239" fmla="*/ 1323819 h 1705557"/>
              <a:gd name="connsiteX240" fmla="*/ 9096711 w 10232859"/>
              <a:gd name="connsiteY240" fmla="*/ 1334291 h 1705557"/>
              <a:gd name="connsiteX241" fmla="*/ 9338853 w 10232859"/>
              <a:gd name="connsiteY241" fmla="*/ 1454560 h 1705557"/>
              <a:gd name="connsiteX242" fmla="*/ 9520814 w 10232859"/>
              <a:gd name="connsiteY242" fmla="*/ 1456341 h 1705557"/>
              <a:gd name="connsiteX243" fmla="*/ 9702271 w 10232859"/>
              <a:gd name="connsiteY243" fmla="*/ 1495067 h 1705557"/>
              <a:gd name="connsiteX244" fmla="*/ 9744273 w 10232859"/>
              <a:gd name="connsiteY244" fmla="*/ 1530026 h 1705557"/>
              <a:gd name="connsiteX245" fmla="*/ 9771903 w 10232859"/>
              <a:gd name="connsiteY245" fmla="*/ 1536548 h 1705557"/>
              <a:gd name="connsiteX246" fmla="*/ 9818565 w 10232859"/>
              <a:gd name="connsiteY246" fmla="*/ 1545059 h 1705557"/>
              <a:gd name="connsiteX247" fmla="*/ 9882202 w 10232859"/>
              <a:gd name="connsiteY247" fmla="*/ 1572402 h 1705557"/>
              <a:gd name="connsiteX248" fmla="*/ 10022025 w 10232859"/>
              <a:gd name="connsiteY248" fmla="*/ 1606210 h 1705557"/>
              <a:gd name="connsiteX249" fmla="*/ 10220406 w 10232859"/>
              <a:gd name="connsiteY249" fmla="*/ 1683519 h 1705557"/>
              <a:gd name="connsiteX250" fmla="*/ 10232859 w 10232859"/>
              <a:gd name="connsiteY250" fmla="*/ 1705557 h 1705557"/>
              <a:gd name="connsiteX251" fmla="*/ 0 w 10232859"/>
              <a:gd name="connsiteY251" fmla="*/ 1705557 h 1705557"/>
              <a:gd name="connsiteX252" fmla="*/ 0 w 10232859"/>
              <a:gd name="connsiteY252" fmla="*/ 28342 h 1705557"/>
              <a:gd name="connsiteX253" fmla="*/ 8097 w 10232859"/>
              <a:gd name="connsiteY253" fmla="*/ 30869 h 1705557"/>
              <a:gd name="connsiteX254" fmla="*/ 77128 w 10232859"/>
              <a:gd name="connsiteY254" fmla="*/ 13381 h 1705557"/>
              <a:gd name="connsiteX255" fmla="*/ 188338 w 10232859"/>
              <a:gd name="connsiteY255" fmla="*/ 11593 h 1705557"/>
              <a:gd name="connsiteX256" fmla="*/ 298809 w 10232859"/>
              <a:gd name="connsiteY256" fmla="*/ 12712 h 1705557"/>
              <a:gd name="connsiteX257" fmla="*/ 338985 w 10232859"/>
              <a:gd name="connsiteY257" fmla="*/ 14520 h 1705557"/>
              <a:gd name="connsiteX258" fmla="*/ 409815 w 10232859"/>
              <a:gd name="connsiteY258" fmla="*/ 11559 h 1705557"/>
              <a:gd name="connsiteX259" fmla="*/ 424169 w 10232859"/>
              <a:gd name="connsiteY259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389519 w 10232859"/>
              <a:gd name="connsiteY128" fmla="*/ 266429 h 1705557"/>
              <a:gd name="connsiteX129" fmla="*/ 5399852 w 10232859"/>
              <a:gd name="connsiteY129" fmla="*/ 276111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090616 w 10232859"/>
              <a:gd name="connsiteY157" fmla="*/ 348731 h 1705557"/>
              <a:gd name="connsiteX158" fmla="*/ 6098056 w 10232859"/>
              <a:gd name="connsiteY158" fmla="*/ 351249 h 1705557"/>
              <a:gd name="connsiteX159" fmla="*/ 6098391 w 10232859"/>
              <a:gd name="connsiteY159" fmla="*/ 351119 h 1705557"/>
              <a:gd name="connsiteX160" fmla="*/ 6105063 w 10232859"/>
              <a:gd name="connsiteY160" fmla="*/ 353854 h 1705557"/>
              <a:gd name="connsiteX161" fmla="*/ 6135796 w 10232859"/>
              <a:gd name="connsiteY161" fmla="*/ 369657 h 1705557"/>
              <a:gd name="connsiteX162" fmla="*/ 6195166 w 10232859"/>
              <a:gd name="connsiteY162" fmla="*/ 366704 h 1705557"/>
              <a:gd name="connsiteX163" fmla="*/ 6216259 w 10232859"/>
              <a:gd name="connsiteY163" fmla="*/ 369879 h 1705557"/>
              <a:gd name="connsiteX164" fmla="*/ 6228331 w 10232859"/>
              <a:gd name="connsiteY164" fmla="*/ 370548 h 1705557"/>
              <a:gd name="connsiteX165" fmla="*/ 6229602 w 10232859"/>
              <a:gd name="connsiteY165" fmla="*/ 369928 h 1705557"/>
              <a:gd name="connsiteX166" fmla="*/ 6258988 w 10232859"/>
              <a:gd name="connsiteY166" fmla="*/ 385174 h 1705557"/>
              <a:gd name="connsiteX167" fmla="*/ 6264106 w 10232859"/>
              <a:gd name="connsiteY167" fmla="*/ 385655 h 1705557"/>
              <a:gd name="connsiteX168" fmla="*/ 6281703 w 10232859"/>
              <a:gd name="connsiteY168" fmla="*/ 397568 h 1705557"/>
              <a:gd name="connsiteX169" fmla="*/ 6291622 w 10232859"/>
              <a:gd name="connsiteY169" fmla="*/ 402669 h 1705557"/>
              <a:gd name="connsiteX170" fmla="*/ 6292712 w 10232859"/>
              <a:gd name="connsiteY170" fmla="*/ 406285 h 1705557"/>
              <a:gd name="connsiteX171" fmla="*/ 6308227 w 10232859"/>
              <a:gd name="connsiteY171" fmla="*/ 412710 h 1705557"/>
              <a:gd name="connsiteX172" fmla="*/ 6310656 w 10232859"/>
              <a:gd name="connsiteY172" fmla="*/ 412628 h 1705557"/>
              <a:gd name="connsiteX173" fmla="*/ 6321049 w 10232859"/>
              <a:gd name="connsiteY173" fmla="*/ 420978 h 1705557"/>
              <a:gd name="connsiteX174" fmla="*/ 6326853 w 10232859"/>
              <a:gd name="connsiteY174" fmla="*/ 431664 h 1705557"/>
              <a:gd name="connsiteX175" fmla="*/ 6467879 w 10232859"/>
              <a:gd name="connsiteY175" fmla="*/ 474762 h 1705557"/>
              <a:gd name="connsiteX176" fmla="*/ 6564351 w 10232859"/>
              <a:gd name="connsiteY176" fmla="*/ 544032 h 1705557"/>
              <a:gd name="connsiteX177" fmla="*/ 6641544 w 10232859"/>
              <a:gd name="connsiteY177" fmla="*/ 566599 h 1705557"/>
              <a:gd name="connsiteX178" fmla="*/ 6731052 w 10232859"/>
              <a:gd name="connsiteY178" fmla="*/ 578550 h 1705557"/>
              <a:gd name="connsiteX179" fmla="*/ 6858983 w 10232859"/>
              <a:gd name="connsiteY179" fmla="*/ 630237 h 1705557"/>
              <a:gd name="connsiteX180" fmla="*/ 6910661 w 10232859"/>
              <a:gd name="connsiteY180" fmla="*/ 641134 h 1705557"/>
              <a:gd name="connsiteX181" fmla="*/ 6944111 w 10232859"/>
              <a:gd name="connsiteY181" fmla="*/ 666016 h 1705557"/>
              <a:gd name="connsiteX182" fmla="*/ 6965771 w 10232859"/>
              <a:gd name="connsiteY182" fmla="*/ 666445 h 1705557"/>
              <a:gd name="connsiteX183" fmla="*/ 6969639 w 10232859"/>
              <a:gd name="connsiteY183" fmla="*/ 666351 h 1705557"/>
              <a:gd name="connsiteX184" fmla="*/ 6982242 w 10232859"/>
              <a:gd name="connsiteY184" fmla="*/ 669626 h 1705557"/>
              <a:gd name="connsiteX185" fmla="*/ 6989387 w 10232859"/>
              <a:gd name="connsiteY185" fmla="*/ 665988 h 1705557"/>
              <a:gd name="connsiteX186" fmla="*/ 7010930 w 10232859"/>
              <a:gd name="connsiteY186" fmla="*/ 667648 h 1705557"/>
              <a:gd name="connsiteX187" fmla="*/ 7033125 w 10232859"/>
              <a:gd name="connsiteY187" fmla="*/ 674950 h 1705557"/>
              <a:gd name="connsiteX188" fmla="*/ 7134461 w 10232859"/>
              <a:gd name="connsiteY188" fmla="*/ 714706 h 1705557"/>
              <a:gd name="connsiteX189" fmla="*/ 7197450 w 10232859"/>
              <a:gd name="connsiteY189" fmla="*/ 735608 h 1705557"/>
              <a:gd name="connsiteX190" fmla="*/ 7225084 w 10232859"/>
              <a:gd name="connsiteY190" fmla="*/ 739019 h 1705557"/>
              <a:gd name="connsiteX191" fmla="*/ 7261183 w 10232859"/>
              <a:gd name="connsiteY191" fmla="*/ 746827 h 1705557"/>
              <a:gd name="connsiteX192" fmla="*/ 7327760 w 10232859"/>
              <a:gd name="connsiteY192" fmla="*/ 757100 h 1705557"/>
              <a:gd name="connsiteX193" fmla="*/ 7412222 w 10232859"/>
              <a:gd name="connsiteY193" fmla="*/ 777001 h 1705557"/>
              <a:gd name="connsiteX194" fmla="*/ 7457904 w 10232859"/>
              <a:gd name="connsiteY194" fmla="*/ 810835 h 1705557"/>
              <a:gd name="connsiteX195" fmla="*/ 7465795 w 10232859"/>
              <a:gd name="connsiteY195" fmla="*/ 809112 h 1705557"/>
              <a:gd name="connsiteX196" fmla="*/ 7505046 w 10232859"/>
              <a:gd name="connsiteY196" fmla="*/ 823031 h 1705557"/>
              <a:gd name="connsiteX197" fmla="*/ 7623220 w 10232859"/>
              <a:gd name="connsiteY197" fmla="*/ 895034 h 1705557"/>
              <a:gd name="connsiteX198" fmla="*/ 7700458 w 10232859"/>
              <a:gd name="connsiteY198" fmla="*/ 921593 h 1705557"/>
              <a:gd name="connsiteX199" fmla="*/ 7730988 w 10232859"/>
              <a:gd name="connsiteY199" fmla="*/ 927270 h 1705557"/>
              <a:gd name="connsiteX200" fmla="*/ 7781942 w 10232859"/>
              <a:gd name="connsiteY200" fmla="*/ 937017 h 1705557"/>
              <a:gd name="connsiteX201" fmla="*/ 7827704 w 10232859"/>
              <a:gd name="connsiteY201" fmla="*/ 935072 h 1705557"/>
              <a:gd name="connsiteX202" fmla="*/ 7867270 w 10232859"/>
              <a:gd name="connsiteY202" fmla="*/ 946880 h 1705557"/>
              <a:gd name="connsiteX203" fmla="*/ 7866538 w 10232859"/>
              <a:gd name="connsiteY203" fmla="*/ 961559 h 1705557"/>
              <a:gd name="connsiteX204" fmla="*/ 7912084 w 10232859"/>
              <a:gd name="connsiteY204" fmla="*/ 970314 h 1705557"/>
              <a:gd name="connsiteX205" fmla="*/ 7982264 w 10232859"/>
              <a:gd name="connsiteY205" fmla="*/ 982287 h 1705557"/>
              <a:gd name="connsiteX206" fmla="*/ 7991272 w 10232859"/>
              <a:gd name="connsiteY206" fmla="*/ 987618 h 1705557"/>
              <a:gd name="connsiteX207" fmla="*/ 8006496 w 10232859"/>
              <a:gd name="connsiteY207" fmla="*/ 979353 h 1705557"/>
              <a:gd name="connsiteX208" fmla="*/ 8034497 w 10232859"/>
              <a:gd name="connsiteY208" fmla="*/ 978568 h 1705557"/>
              <a:gd name="connsiteX209" fmla="*/ 8150881 w 10232859"/>
              <a:gd name="connsiteY209" fmla="*/ 996925 h 1705557"/>
              <a:gd name="connsiteX210" fmla="*/ 8172106 w 10232859"/>
              <a:gd name="connsiteY210" fmla="*/ 997026 h 1705557"/>
              <a:gd name="connsiteX211" fmla="*/ 8196076 w 10232859"/>
              <a:gd name="connsiteY211" fmla="*/ 1006592 h 1705557"/>
              <a:gd name="connsiteX212" fmla="*/ 8247463 w 10232859"/>
              <a:gd name="connsiteY212" fmla="*/ 1022846 h 1705557"/>
              <a:gd name="connsiteX213" fmla="*/ 8279272 w 10232859"/>
              <a:gd name="connsiteY213" fmla="*/ 1039435 h 1705557"/>
              <a:gd name="connsiteX214" fmla="*/ 8289611 w 10232859"/>
              <a:gd name="connsiteY214" fmla="*/ 1035144 h 1705557"/>
              <a:gd name="connsiteX215" fmla="*/ 8311483 w 10232859"/>
              <a:gd name="connsiteY215" fmla="*/ 1035913 h 1705557"/>
              <a:gd name="connsiteX216" fmla="*/ 8399489 w 10232859"/>
              <a:gd name="connsiteY216" fmla="*/ 1055076 h 1705557"/>
              <a:gd name="connsiteX217" fmla="*/ 8415973 w 10232859"/>
              <a:gd name="connsiteY217" fmla="*/ 1056174 h 1705557"/>
              <a:gd name="connsiteX218" fmla="*/ 8433326 w 10232859"/>
              <a:gd name="connsiteY218" fmla="*/ 1064395 h 1705557"/>
              <a:gd name="connsiteX219" fmla="*/ 8502328 w 10232859"/>
              <a:gd name="connsiteY219" fmla="*/ 1098012 h 1705557"/>
              <a:gd name="connsiteX220" fmla="*/ 8534346 w 10232859"/>
              <a:gd name="connsiteY220" fmla="*/ 1113494 h 1705557"/>
              <a:gd name="connsiteX221" fmla="*/ 8534980 w 10232859"/>
              <a:gd name="connsiteY221" fmla="*/ 1117375 h 1705557"/>
              <a:gd name="connsiteX222" fmla="*/ 8544104 w 10232859"/>
              <a:gd name="connsiteY222" fmla="*/ 1114920 h 1705557"/>
              <a:gd name="connsiteX223" fmla="*/ 8567742 w 10232859"/>
              <a:gd name="connsiteY223" fmla="*/ 1124104 h 1705557"/>
              <a:gd name="connsiteX224" fmla="*/ 8633779 w 10232859"/>
              <a:gd name="connsiteY224" fmla="*/ 1145740 h 1705557"/>
              <a:gd name="connsiteX225" fmla="*/ 8676965 w 10232859"/>
              <a:gd name="connsiteY225" fmla="*/ 1163463 h 1705557"/>
              <a:gd name="connsiteX226" fmla="*/ 8698944 w 10232859"/>
              <a:gd name="connsiteY226" fmla="*/ 1163453 h 1705557"/>
              <a:gd name="connsiteX227" fmla="*/ 8711456 w 10232859"/>
              <a:gd name="connsiteY227" fmla="*/ 1175731 h 1705557"/>
              <a:gd name="connsiteX228" fmla="*/ 8732793 w 10232859"/>
              <a:gd name="connsiteY228" fmla="*/ 1179486 h 1705557"/>
              <a:gd name="connsiteX229" fmla="*/ 8751897 w 10232859"/>
              <a:gd name="connsiteY229" fmla="*/ 1197400 h 1705557"/>
              <a:gd name="connsiteX230" fmla="*/ 8793564 w 10232859"/>
              <a:gd name="connsiteY230" fmla="*/ 1179086 h 1705557"/>
              <a:gd name="connsiteX231" fmla="*/ 8834270 w 10232859"/>
              <a:gd name="connsiteY231" fmla="*/ 1213138 h 1705557"/>
              <a:gd name="connsiteX232" fmla="*/ 8853872 w 10232859"/>
              <a:gd name="connsiteY232" fmla="*/ 1221228 h 1705557"/>
              <a:gd name="connsiteX233" fmla="*/ 8861901 w 10232859"/>
              <a:gd name="connsiteY233" fmla="*/ 1217889 h 1705557"/>
              <a:gd name="connsiteX234" fmla="*/ 8874168 w 10232859"/>
              <a:gd name="connsiteY234" fmla="*/ 1220481 h 1705557"/>
              <a:gd name="connsiteX235" fmla="*/ 8871123 w 10232859"/>
              <a:gd name="connsiteY235" fmla="*/ 1227674 h 1705557"/>
              <a:gd name="connsiteX236" fmla="*/ 8903537 w 10232859"/>
              <a:gd name="connsiteY236" fmla="*/ 1237102 h 1705557"/>
              <a:gd name="connsiteX237" fmla="*/ 8933767 w 10232859"/>
              <a:gd name="connsiteY237" fmla="*/ 1269882 h 1705557"/>
              <a:gd name="connsiteX238" fmla="*/ 8985765 w 10232859"/>
              <a:gd name="connsiteY238" fmla="*/ 1294178 h 1705557"/>
              <a:gd name="connsiteX239" fmla="*/ 9071444 w 10232859"/>
              <a:gd name="connsiteY239" fmla="*/ 1323819 h 1705557"/>
              <a:gd name="connsiteX240" fmla="*/ 9096711 w 10232859"/>
              <a:gd name="connsiteY240" fmla="*/ 1334291 h 1705557"/>
              <a:gd name="connsiteX241" fmla="*/ 9338853 w 10232859"/>
              <a:gd name="connsiteY241" fmla="*/ 1454560 h 1705557"/>
              <a:gd name="connsiteX242" fmla="*/ 9520814 w 10232859"/>
              <a:gd name="connsiteY242" fmla="*/ 1456341 h 1705557"/>
              <a:gd name="connsiteX243" fmla="*/ 9702271 w 10232859"/>
              <a:gd name="connsiteY243" fmla="*/ 1495067 h 1705557"/>
              <a:gd name="connsiteX244" fmla="*/ 9744273 w 10232859"/>
              <a:gd name="connsiteY244" fmla="*/ 1530026 h 1705557"/>
              <a:gd name="connsiteX245" fmla="*/ 9771903 w 10232859"/>
              <a:gd name="connsiteY245" fmla="*/ 1536548 h 1705557"/>
              <a:gd name="connsiteX246" fmla="*/ 9818565 w 10232859"/>
              <a:gd name="connsiteY246" fmla="*/ 1545059 h 1705557"/>
              <a:gd name="connsiteX247" fmla="*/ 9882202 w 10232859"/>
              <a:gd name="connsiteY247" fmla="*/ 1572402 h 1705557"/>
              <a:gd name="connsiteX248" fmla="*/ 10022025 w 10232859"/>
              <a:gd name="connsiteY248" fmla="*/ 1606210 h 1705557"/>
              <a:gd name="connsiteX249" fmla="*/ 10220406 w 10232859"/>
              <a:gd name="connsiteY249" fmla="*/ 1683519 h 1705557"/>
              <a:gd name="connsiteX250" fmla="*/ 10232859 w 10232859"/>
              <a:gd name="connsiteY250" fmla="*/ 1705557 h 1705557"/>
              <a:gd name="connsiteX251" fmla="*/ 0 w 10232859"/>
              <a:gd name="connsiteY251" fmla="*/ 1705557 h 1705557"/>
              <a:gd name="connsiteX252" fmla="*/ 0 w 10232859"/>
              <a:gd name="connsiteY252" fmla="*/ 28342 h 1705557"/>
              <a:gd name="connsiteX253" fmla="*/ 8097 w 10232859"/>
              <a:gd name="connsiteY253" fmla="*/ 30869 h 1705557"/>
              <a:gd name="connsiteX254" fmla="*/ 77128 w 10232859"/>
              <a:gd name="connsiteY254" fmla="*/ 13381 h 1705557"/>
              <a:gd name="connsiteX255" fmla="*/ 188338 w 10232859"/>
              <a:gd name="connsiteY255" fmla="*/ 11593 h 1705557"/>
              <a:gd name="connsiteX256" fmla="*/ 298809 w 10232859"/>
              <a:gd name="connsiteY256" fmla="*/ 12712 h 1705557"/>
              <a:gd name="connsiteX257" fmla="*/ 338985 w 10232859"/>
              <a:gd name="connsiteY257" fmla="*/ 14520 h 1705557"/>
              <a:gd name="connsiteX258" fmla="*/ 409815 w 10232859"/>
              <a:gd name="connsiteY258" fmla="*/ 11559 h 1705557"/>
              <a:gd name="connsiteX259" fmla="*/ 424169 w 10232859"/>
              <a:gd name="connsiteY259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389519 w 10232859"/>
              <a:gd name="connsiteY128" fmla="*/ 266429 h 1705557"/>
              <a:gd name="connsiteX129" fmla="*/ 5399852 w 10232859"/>
              <a:gd name="connsiteY129" fmla="*/ 276111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090616 w 10232859"/>
              <a:gd name="connsiteY157" fmla="*/ 348731 h 1705557"/>
              <a:gd name="connsiteX158" fmla="*/ 6098056 w 10232859"/>
              <a:gd name="connsiteY158" fmla="*/ 351249 h 1705557"/>
              <a:gd name="connsiteX159" fmla="*/ 6098391 w 10232859"/>
              <a:gd name="connsiteY159" fmla="*/ 351119 h 1705557"/>
              <a:gd name="connsiteX160" fmla="*/ 6105063 w 10232859"/>
              <a:gd name="connsiteY160" fmla="*/ 353854 h 1705557"/>
              <a:gd name="connsiteX161" fmla="*/ 6135796 w 10232859"/>
              <a:gd name="connsiteY161" fmla="*/ 369657 h 1705557"/>
              <a:gd name="connsiteX162" fmla="*/ 6195166 w 10232859"/>
              <a:gd name="connsiteY162" fmla="*/ 366704 h 1705557"/>
              <a:gd name="connsiteX163" fmla="*/ 6216259 w 10232859"/>
              <a:gd name="connsiteY163" fmla="*/ 369879 h 1705557"/>
              <a:gd name="connsiteX164" fmla="*/ 6228331 w 10232859"/>
              <a:gd name="connsiteY164" fmla="*/ 370548 h 1705557"/>
              <a:gd name="connsiteX165" fmla="*/ 6229602 w 10232859"/>
              <a:gd name="connsiteY165" fmla="*/ 369928 h 1705557"/>
              <a:gd name="connsiteX166" fmla="*/ 6258988 w 10232859"/>
              <a:gd name="connsiteY166" fmla="*/ 385174 h 1705557"/>
              <a:gd name="connsiteX167" fmla="*/ 6264106 w 10232859"/>
              <a:gd name="connsiteY167" fmla="*/ 385655 h 1705557"/>
              <a:gd name="connsiteX168" fmla="*/ 6281703 w 10232859"/>
              <a:gd name="connsiteY168" fmla="*/ 397568 h 1705557"/>
              <a:gd name="connsiteX169" fmla="*/ 6291622 w 10232859"/>
              <a:gd name="connsiteY169" fmla="*/ 402669 h 1705557"/>
              <a:gd name="connsiteX170" fmla="*/ 6292712 w 10232859"/>
              <a:gd name="connsiteY170" fmla="*/ 406285 h 1705557"/>
              <a:gd name="connsiteX171" fmla="*/ 6308227 w 10232859"/>
              <a:gd name="connsiteY171" fmla="*/ 412710 h 1705557"/>
              <a:gd name="connsiteX172" fmla="*/ 6310656 w 10232859"/>
              <a:gd name="connsiteY172" fmla="*/ 412628 h 1705557"/>
              <a:gd name="connsiteX173" fmla="*/ 6321049 w 10232859"/>
              <a:gd name="connsiteY173" fmla="*/ 420978 h 1705557"/>
              <a:gd name="connsiteX174" fmla="*/ 6326853 w 10232859"/>
              <a:gd name="connsiteY174" fmla="*/ 431664 h 1705557"/>
              <a:gd name="connsiteX175" fmla="*/ 6467879 w 10232859"/>
              <a:gd name="connsiteY175" fmla="*/ 474762 h 1705557"/>
              <a:gd name="connsiteX176" fmla="*/ 6564351 w 10232859"/>
              <a:gd name="connsiteY176" fmla="*/ 544032 h 1705557"/>
              <a:gd name="connsiteX177" fmla="*/ 6641544 w 10232859"/>
              <a:gd name="connsiteY177" fmla="*/ 566599 h 1705557"/>
              <a:gd name="connsiteX178" fmla="*/ 6731052 w 10232859"/>
              <a:gd name="connsiteY178" fmla="*/ 578550 h 1705557"/>
              <a:gd name="connsiteX179" fmla="*/ 6858983 w 10232859"/>
              <a:gd name="connsiteY179" fmla="*/ 630237 h 1705557"/>
              <a:gd name="connsiteX180" fmla="*/ 6910661 w 10232859"/>
              <a:gd name="connsiteY180" fmla="*/ 641134 h 1705557"/>
              <a:gd name="connsiteX181" fmla="*/ 6944111 w 10232859"/>
              <a:gd name="connsiteY181" fmla="*/ 666016 h 1705557"/>
              <a:gd name="connsiteX182" fmla="*/ 6965771 w 10232859"/>
              <a:gd name="connsiteY182" fmla="*/ 666445 h 1705557"/>
              <a:gd name="connsiteX183" fmla="*/ 6969639 w 10232859"/>
              <a:gd name="connsiteY183" fmla="*/ 666351 h 1705557"/>
              <a:gd name="connsiteX184" fmla="*/ 6982242 w 10232859"/>
              <a:gd name="connsiteY184" fmla="*/ 669626 h 1705557"/>
              <a:gd name="connsiteX185" fmla="*/ 6989387 w 10232859"/>
              <a:gd name="connsiteY185" fmla="*/ 665988 h 1705557"/>
              <a:gd name="connsiteX186" fmla="*/ 7010930 w 10232859"/>
              <a:gd name="connsiteY186" fmla="*/ 667648 h 1705557"/>
              <a:gd name="connsiteX187" fmla="*/ 7033125 w 10232859"/>
              <a:gd name="connsiteY187" fmla="*/ 674950 h 1705557"/>
              <a:gd name="connsiteX188" fmla="*/ 7134461 w 10232859"/>
              <a:gd name="connsiteY188" fmla="*/ 714706 h 1705557"/>
              <a:gd name="connsiteX189" fmla="*/ 7197450 w 10232859"/>
              <a:gd name="connsiteY189" fmla="*/ 735608 h 1705557"/>
              <a:gd name="connsiteX190" fmla="*/ 7225084 w 10232859"/>
              <a:gd name="connsiteY190" fmla="*/ 739019 h 1705557"/>
              <a:gd name="connsiteX191" fmla="*/ 7261183 w 10232859"/>
              <a:gd name="connsiteY191" fmla="*/ 746827 h 1705557"/>
              <a:gd name="connsiteX192" fmla="*/ 7327760 w 10232859"/>
              <a:gd name="connsiteY192" fmla="*/ 757100 h 1705557"/>
              <a:gd name="connsiteX193" fmla="*/ 7412222 w 10232859"/>
              <a:gd name="connsiteY193" fmla="*/ 777001 h 1705557"/>
              <a:gd name="connsiteX194" fmla="*/ 7457904 w 10232859"/>
              <a:gd name="connsiteY194" fmla="*/ 810835 h 1705557"/>
              <a:gd name="connsiteX195" fmla="*/ 7465795 w 10232859"/>
              <a:gd name="connsiteY195" fmla="*/ 809112 h 1705557"/>
              <a:gd name="connsiteX196" fmla="*/ 7505046 w 10232859"/>
              <a:gd name="connsiteY196" fmla="*/ 823031 h 1705557"/>
              <a:gd name="connsiteX197" fmla="*/ 7623220 w 10232859"/>
              <a:gd name="connsiteY197" fmla="*/ 895034 h 1705557"/>
              <a:gd name="connsiteX198" fmla="*/ 7700458 w 10232859"/>
              <a:gd name="connsiteY198" fmla="*/ 921593 h 1705557"/>
              <a:gd name="connsiteX199" fmla="*/ 7730988 w 10232859"/>
              <a:gd name="connsiteY199" fmla="*/ 927270 h 1705557"/>
              <a:gd name="connsiteX200" fmla="*/ 7781942 w 10232859"/>
              <a:gd name="connsiteY200" fmla="*/ 937017 h 1705557"/>
              <a:gd name="connsiteX201" fmla="*/ 7827704 w 10232859"/>
              <a:gd name="connsiteY201" fmla="*/ 935072 h 1705557"/>
              <a:gd name="connsiteX202" fmla="*/ 7867270 w 10232859"/>
              <a:gd name="connsiteY202" fmla="*/ 946880 h 1705557"/>
              <a:gd name="connsiteX203" fmla="*/ 7866538 w 10232859"/>
              <a:gd name="connsiteY203" fmla="*/ 961559 h 1705557"/>
              <a:gd name="connsiteX204" fmla="*/ 7912084 w 10232859"/>
              <a:gd name="connsiteY204" fmla="*/ 970314 h 1705557"/>
              <a:gd name="connsiteX205" fmla="*/ 7982264 w 10232859"/>
              <a:gd name="connsiteY205" fmla="*/ 982287 h 1705557"/>
              <a:gd name="connsiteX206" fmla="*/ 7991272 w 10232859"/>
              <a:gd name="connsiteY206" fmla="*/ 987618 h 1705557"/>
              <a:gd name="connsiteX207" fmla="*/ 8006496 w 10232859"/>
              <a:gd name="connsiteY207" fmla="*/ 979353 h 1705557"/>
              <a:gd name="connsiteX208" fmla="*/ 8034497 w 10232859"/>
              <a:gd name="connsiteY208" fmla="*/ 978568 h 1705557"/>
              <a:gd name="connsiteX209" fmla="*/ 8150881 w 10232859"/>
              <a:gd name="connsiteY209" fmla="*/ 996925 h 1705557"/>
              <a:gd name="connsiteX210" fmla="*/ 8172106 w 10232859"/>
              <a:gd name="connsiteY210" fmla="*/ 997026 h 1705557"/>
              <a:gd name="connsiteX211" fmla="*/ 8196076 w 10232859"/>
              <a:gd name="connsiteY211" fmla="*/ 1006592 h 1705557"/>
              <a:gd name="connsiteX212" fmla="*/ 8247463 w 10232859"/>
              <a:gd name="connsiteY212" fmla="*/ 1022846 h 1705557"/>
              <a:gd name="connsiteX213" fmla="*/ 8279272 w 10232859"/>
              <a:gd name="connsiteY213" fmla="*/ 1039435 h 1705557"/>
              <a:gd name="connsiteX214" fmla="*/ 8289611 w 10232859"/>
              <a:gd name="connsiteY214" fmla="*/ 1035144 h 1705557"/>
              <a:gd name="connsiteX215" fmla="*/ 8311483 w 10232859"/>
              <a:gd name="connsiteY215" fmla="*/ 1035913 h 1705557"/>
              <a:gd name="connsiteX216" fmla="*/ 8399489 w 10232859"/>
              <a:gd name="connsiteY216" fmla="*/ 1055076 h 1705557"/>
              <a:gd name="connsiteX217" fmla="*/ 8415973 w 10232859"/>
              <a:gd name="connsiteY217" fmla="*/ 1056174 h 1705557"/>
              <a:gd name="connsiteX218" fmla="*/ 8433326 w 10232859"/>
              <a:gd name="connsiteY218" fmla="*/ 1064395 h 1705557"/>
              <a:gd name="connsiteX219" fmla="*/ 8502328 w 10232859"/>
              <a:gd name="connsiteY219" fmla="*/ 1098012 h 1705557"/>
              <a:gd name="connsiteX220" fmla="*/ 8534346 w 10232859"/>
              <a:gd name="connsiteY220" fmla="*/ 1113494 h 1705557"/>
              <a:gd name="connsiteX221" fmla="*/ 8534980 w 10232859"/>
              <a:gd name="connsiteY221" fmla="*/ 1117375 h 1705557"/>
              <a:gd name="connsiteX222" fmla="*/ 8544104 w 10232859"/>
              <a:gd name="connsiteY222" fmla="*/ 1114920 h 1705557"/>
              <a:gd name="connsiteX223" fmla="*/ 8567742 w 10232859"/>
              <a:gd name="connsiteY223" fmla="*/ 1124104 h 1705557"/>
              <a:gd name="connsiteX224" fmla="*/ 8633779 w 10232859"/>
              <a:gd name="connsiteY224" fmla="*/ 1145740 h 1705557"/>
              <a:gd name="connsiteX225" fmla="*/ 8676965 w 10232859"/>
              <a:gd name="connsiteY225" fmla="*/ 1163463 h 1705557"/>
              <a:gd name="connsiteX226" fmla="*/ 8698944 w 10232859"/>
              <a:gd name="connsiteY226" fmla="*/ 1163453 h 1705557"/>
              <a:gd name="connsiteX227" fmla="*/ 8711456 w 10232859"/>
              <a:gd name="connsiteY227" fmla="*/ 1175731 h 1705557"/>
              <a:gd name="connsiteX228" fmla="*/ 8732793 w 10232859"/>
              <a:gd name="connsiteY228" fmla="*/ 1179486 h 1705557"/>
              <a:gd name="connsiteX229" fmla="*/ 8751897 w 10232859"/>
              <a:gd name="connsiteY229" fmla="*/ 1197400 h 1705557"/>
              <a:gd name="connsiteX230" fmla="*/ 8793564 w 10232859"/>
              <a:gd name="connsiteY230" fmla="*/ 1179086 h 1705557"/>
              <a:gd name="connsiteX231" fmla="*/ 8834270 w 10232859"/>
              <a:gd name="connsiteY231" fmla="*/ 1213138 h 1705557"/>
              <a:gd name="connsiteX232" fmla="*/ 8853872 w 10232859"/>
              <a:gd name="connsiteY232" fmla="*/ 1221228 h 1705557"/>
              <a:gd name="connsiteX233" fmla="*/ 8861901 w 10232859"/>
              <a:gd name="connsiteY233" fmla="*/ 1217889 h 1705557"/>
              <a:gd name="connsiteX234" fmla="*/ 8874168 w 10232859"/>
              <a:gd name="connsiteY234" fmla="*/ 1220481 h 1705557"/>
              <a:gd name="connsiteX235" fmla="*/ 8871123 w 10232859"/>
              <a:gd name="connsiteY235" fmla="*/ 1227674 h 1705557"/>
              <a:gd name="connsiteX236" fmla="*/ 8903537 w 10232859"/>
              <a:gd name="connsiteY236" fmla="*/ 1237102 h 1705557"/>
              <a:gd name="connsiteX237" fmla="*/ 8933767 w 10232859"/>
              <a:gd name="connsiteY237" fmla="*/ 1269882 h 1705557"/>
              <a:gd name="connsiteX238" fmla="*/ 8985765 w 10232859"/>
              <a:gd name="connsiteY238" fmla="*/ 1294178 h 1705557"/>
              <a:gd name="connsiteX239" fmla="*/ 9071444 w 10232859"/>
              <a:gd name="connsiteY239" fmla="*/ 1323819 h 1705557"/>
              <a:gd name="connsiteX240" fmla="*/ 9096711 w 10232859"/>
              <a:gd name="connsiteY240" fmla="*/ 1334291 h 1705557"/>
              <a:gd name="connsiteX241" fmla="*/ 9338853 w 10232859"/>
              <a:gd name="connsiteY241" fmla="*/ 1454560 h 1705557"/>
              <a:gd name="connsiteX242" fmla="*/ 9520814 w 10232859"/>
              <a:gd name="connsiteY242" fmla="*/ 1456341 h 1705557"/>
              <a:gd name="connsiteX243" fmla="*/ 9702271 w 10232859"/>
              <a:gd name="connsiteY243" fmla="*/ 1495067 h 1705557"/>
              <a:gd name="connsiteX244" fmla="*/ 9744273 w 10232859"/>
              <a:gd name="connsiteY244" fmla="*/ 1530026 h 1705557"/>
              <a:gd name="connsiteX245" fmla="*/ 9771903 w 10232859"/>
              <a:gd name="connsiteY245" fmla="*/ 1536548 h 1705557"/>
              <a:gd name="connsiteX246" fmla="*/ 9818565 w 10232859"/>
              <a:gd name="connsiteY246" fmla="*/ 1545059 h 1705557"/>
              <a:gd name="connsiteX247" fmla="*/ 9882202 w 10232859"/>
              <a:gd name="connsiteY247" fmla="*/ 1572402 h 1705557"/>
              <a:gd name="connsiteX248" fmla="*/ 10022025 w 10232859"/>
              <a:gd name="connsiteY248" fmla="*/ 1606210 h 1705557"/>
              <a:gd name="connsiteX249" fmla="*/ 10220406 w 10232859"/>
              <a:gd name="connsiteY249" fmla="*/ 1683519 h 1705557"/>
              <a:gd name="connsiteX250" fmla="*/ 10232859 w 10232859"/>
              <a:gd name="connsiteY250" fmla="*/ 1705557 h 1705557"/>
              <a:gd name="connsiteX251" fmla="*/ 0 w 10232859"/>
              <a:gd name="connsiteY251" fmla="*/ 1705557 h 1705557"/>
              <a:gd name="connsiteX252" fmla="*/ 0 w 10232859"/>
              <a:gd name="connsiteY252" fmla="*/ 28342 h 1705557"/>
              <a:gd name="connsiteX253" fmla="*/ 8097 w 10232859"/>
              <a:gd name="connsiteY253" fmla="*/ 30869 h 1705557"/>
              <a:gd name="connsiteX254" fmla="*/ 77128 w 10232859"/>
              <a:gd name="connsiteY254" fmla="*/ 13381 h 1705557"/>
              <a:gd name="connsiteX255" fmla="*/ 188338 w 10232859"/>
              <a:gd name="connsiteY255" fmla="*/ 11593 h 1705557"/>
              <a:gd name="connsiteX256" fmla="*/ 298809 w 10232859"/>
              <a:gd name="connsiteY256" fmla="*/ 12712 h 1705557"/>
              <a:gd name="connsiteX257" fmla="*/ 338985 w 10232859"/>
              <a:gd name="connsiteY257" fmla="*/ 14520 h 1705557"/>
              <a:gd name="connsiteX258" fmla="*/ 409815 w 10232859"/>
              <a:gd name="connsiteY258" fmla="*/ 11559 h 1705557"/>
              <a:gd name="connsiteX259" fmla="*/ 424169 w 10232859"/>
              <a:gd name="connsiteY259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389519 w 10232859"/>
              <a:gd name="connsiteY128" fmla="*/ 266429 h 1705557"/>
              <a:gd name="connsiteX129" fmla="*/ 5399852 w 10232859"/>
              <a:gd name="connsiteY129" fmla="*/ 276111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090616 w 10232859"/>
              <a:gd name="connsiteY157" fmla="*/ 348731 h 1705557"/>
              <a:gd name="connsiteX158" fmla="*/ 6098056 w 10232859"/>
              <a:gd name="connsiteY158" fmla="*/ 351249 h 1705557"/>
              <a:gd name="connsiteX159" fmla="*/ 6098391 w 10232859"/>
              <a:gd name="connsiteY159" fmla="*/ 351119 h 1705557"/>
              <a:gd name="connsiteX160" fmla="*/ 6105063 w 10232859"/>
              <a:gd name="connsiteY160" fmla="*/ 353854 h 1705557"/>
              <a:gd name="connsiteX161" fmla="*/ 6135796 w 10232859"/>
              <a:gd name="connsiteY161" fmla="*/ 369657 h 1705557"/>
              <a:gd name="connsiteX162" fmla="*/ 6195166 w 10232859"/>
              <a:gd name="connsiteY162" fmla="*/ 366704 h 1705557"/>
              <a:gd name="connsiteX163" fmla="*/ 6216259 w 10232859"/>
              <a:gd name="connsiteY163" fmla="*/ 369879 h 1705557"/>
              <a:gd name="connsiteX164" fmla="*/ 6228331 w 10232859"/>
              <a:gd name="connsiteY164" fmla="*/ 370548 h 1705557"/>
              <a:gd name="connsiteX165" fmla="*/ 6229602 w 10232859"/>
              <a:gd name="connsiteY165" fmla="*/ 369928 h 1705557"/>
              <a:gd name="connsiteX166" fmla="*/ 6258988 w 10232859"/>
              <a:gd name="connsiteY166" fmla="*/ 385174 h 1705557"/>
              <a:gd name="connsiteX167" fmla="*/ 6264106 w 10232859"/>
              <a:gd name="connsiteY167" fmla="*/ 385655 h 1705557"/>
              <a:gd name="connsiteX168" fmla="*/ 6281703 w 10232859"/>
              <a:gd name="connsiteY168" fmla="*/ 397568 h 1705557"/>
              <a:gd name="connsiteX169" fmla="*/ 6291622 w 10232859"/>
              <a:gd name="connsiteY169" fmla="*/ 402669 h 1705557"/>
              <a:gd name="connsiteX170" fmla="*/ 6292712 w 10232859"/>
              <a:gd name="connsiteY170" fmla="*/ 406285 h 1705557"/>
              <a:gd name="connsiteX171" fmla="*/ 6308227 w 10232859"/>
              <a:gd name="connsiteY171" fmla="*/ 412710 h 1705557"/>
              <a:gd name="connsiteX172" fmla="*/ 6310656 w 10232859"/>
              <a:gd name="connsiteY172" fmla="*/ 412628 h 1705557"/>
              <a:gd name="connsiteX173" fmla="*/ 6321049 w 10232859"/>
              <a:gd name="connsiteY173" fmla="*/ 420978 h 1705557"/>
              <a:gd name="connsiteX174" fmla="*/ 6326853 w 10232859"/>
              <a:gd name="connsiteY174" fmla="*/ 431664 h 1705557"/>
              <a:gd name="connsiteX175" fmla="*/ 6467879 w 10232859"/>
              <a:gd name="connsiteY175" fmla="*/ 474762 h 1705557"/>
              <a:gd name="connsiteX176" fmla="*/ 6564351 w 10232859"/>
              <a:gd name="connsiteY176" fmla="*/ 544032 h 1705557"/>
              <a:gd name="connsiteX177" fmla="*/ 6641544 w 10232859"/>
              <a:gd name="connsiteY177" fmla="*/ 566599 h 1705557"/>
              <a:gd name="connsiteX178" fmla="*/ 6731052 w 10232859"/>
              <a:gd name="connsiteY178" fmla="*/ 578550 h 1705557"/>
              <a:gd name="connsiteX179" fmla="*/ 6858983 w 10232859"/>
              <a:gd name="connsiteY179" fmla="*/ 630237 h 1705557"/>
              <a:gd name="connsiteX180" fmla="*/ 6910661 w 10232859"/>
              <a:gd name="connsiteY180" fmla="*/ 641134 h 1705557"/>
              <a:gd name="connsiteX181" fmla="*/ 6944111 w 10232859"/>
              <a:gd name="connsiteY181" fmla="*/ 666016 h 1705557"/>
              <a:gd name="connsiteX182" fmla="*/ 6965771 w 10232859"/>
              <a:gd name="connsiteY182" fmla="*/ 666445 h 1705557"/>
              <a:gd name="connsiteX183" fmla="*/ 6969639 w 10232859"/>
              <a:gd name="connsiteY183" fmla="*/ 666351 h 1705557"/>
              <a:gd name="connsiteX184" fmla="*/ 6982242 w 10232859"/>
              <a:gd name="connsiteY184" fmla="*/ 669626 h 1705557"/>
              <a:gd name="connsiteX185" fmla="*/ 6989387 w 10232859"/>
              <a:gd name="connsiteY185" fmla="*/ 665988 h 1705557"/>
              <a:gd name="connsiteX186" fmla="*/ 7010930 w 10232859"/>
              <a:gd name="connsiteY186" fmla="*/ 667648 h 1705557"/>
              <a:gd name="connsiteX187" fmla="*/ 7033125 w 10232859"/>
              <a:gd name="connsiteY187" fmla="*/ 674950 h 1705557"/>
              <a:gd name="connsiteX188" fmla="*/ 7134461 w 10232859"/>
              <a:gd name="connsiteY188" fmla="*/ 714706 h 1705557"/>
              <a:gd name="connsiteX189" fmla="*/ 7197450 w 10232859"/>
              <a:gd name="connsiteY189" fmla="*/ 735608 h 1705557"/>
              <a:gd name="connsiteX190" fmla="*/ 7225084 w 10232859"/>
              <a:gd name="connsiteY190" fmla="*/ 739019 h 1705557"/>
              <a:gd name="connsiteX191" fmla="*/ 7261183 w 10232859"/>
              <a:gd name="connsiteY191" fmla="*/ 746827 h 1705557"/>
              <a:gd name="connsiteX192" fmla="*/ 7327760 w 10232859"/>
              <a:gd name="connsiteY192" fmla="*/ 757100 h 1705557"/>
              <a:gd name="connsiteX193" fmla="*/ 7412222 w 10232859"/>
              <a:gd name="connsiteY193" fmla="*/ 777001 h 1705557"/>
              <a:gd name="connsiteX194" fmla="*/ 7457904 w 10232859"/>
              <a:gd name="connsiteY194" fmla="*/ 810835 h 1705557"/>
              <a:gd name="connsiteX195" fmla="*/ 7465795 w 10232859"/>
              <a:gd name="connsiteY195" fmla="*/ 809112 h 1705557"/>
              <a:gd name="connsiteX196" fmla="*/ 7505046 w 10232859"/>
              <a:gd name="connsiteY196" fmla="*/ 823031 h 1705557"/>
              <a:gd name="connsiteX197" fmla="*/ 7623220 w 10232859"/>
              <a:gd name="connsiteY197" fmla="*/ 895034 h 1705557"/>
              <a:gd name="connsiteX198" fmla="*/ 7700458 w 10232859"/>
              <a:gd name="connsiteY198" fmla="*/ 921593 h 1705557"/>
              <a:gd name="connsiteX199" fmla="*/ 7730988 w 10232859"/>
              <a:gd name="connsiteY199" fmla="*/ 927270 h 1705557"/>
              <a:gd name="connsiteX200" fmla="*/ 7781942 w 10232859"/>
              <a:gd name="connsiteY200" fmla="*/ 937017 h 1705557"/>
              <a:gd name="connsiteX201" fmla="*/ 7827704 w 10232859"/>
              <a:gd name="connsiteY201" fmla="*/ 935072 h 1705557"/>
              <a:gd name="connsiteX202" fmla="*/ 7867270 w 10232859"/>
              <a:gd name="connsiteY202" fmla="*/ 946880 h 1705557"/>
              <a:gd name="connsiteX203" fmla="*/ 7866538 w 10232859"/>
              <a:gd name="connsiteY203" fmla="*/ 961559 h 1705557"/>
              <a:gd name="connsiteX204" fmla="*/ 7912084 w 10232859"/>
              <a:gd name="connsiteY204" fmla="*/ 970314 h 1705557"/>
              <a:gd name="connsiteX205" fmla="*/ 7982264 w 10232859"/>
              <a:gd name="connsiteY205" fmla="*/ 982287 h 1705557"/>
              <a:gd name="connsiteX206" fmla="*/ 7991272 w 10232859"/>
              <a:gd name="connsiteY206" fmla="*/ 987618 h 1705557"/>
              <a:gd name="connsiteX207" fmla="*/ 8006496 w 10232859"/>
              <a:gd name="connsiteY207" fmla="*/ 979353 h 1705557"/>
              <a:gd name="connsiteX208" fmla="*/ 8034497 w 10232859"/>
              <a:gd name="connsiteY208" fmla="*/ 978568 h 1705557"/>
              <a:gd name="connsiteX209" fmla="*/ 8150881 w 10232859"/>
              <a:gd name="connsiteY209" fmla="*/ 996925 h 1705557"/>
              <a:gd name="connsiteX210" fmla="*/ 8172106 w 10232859"/>
              <a:gd name="connsiteY210" fmla="*/ 997026 h 1705557"/>
              <a:gd name="connsiteX211" fmla="*/ 8196076 w 10232859"/>
              <a:gd name="connsiteY211" fmla="*/ 1006592 h 1705557"/>
              <a:gd name="connsiteX212" fmla="*/ 8247463 w 10232859"/>
              <a:gd name="connsiteY212" fmla="*/ 1022846 h 1705557"/>
              <a:gd name="connsiteX213" fmla="*/ 8279272 w 10232859"/>
              <a:gd name="connsiteY213" fmla="*/ 1039435 h 1705557"/>
              <a:gd name="connsiteX214" fmla="*/ 8289611 w 10232859"/>
              <a:gd name="connsiteY214" fmla="*/ 1035144 h 1705557"/>
              <a:gd name="connsiteX215" fmla="*/ 8311483 w 10232859"/>
              <a:gd name="connsiteY215" fmla="*/ 1035913 h 1705557"/>
              <a:gd name="connsiteX216" fmla="*/ 8399489 w 10232859"/>
              <a:gd name="connsiteY216" fmla="*/ 1055076 h 1705557"/>
              <a:gd name="connsiteX217" fmla="*/ 8415973 w 10232859"/>
              <a:gd name="connsiteY217" fmla="*/ 1056174 h 1705557"/>
              <a:gd name="connsiteX218" fmla="*/ 8433326 w 10232859"/>
              <a:gd name="connsiteY218" fmla="*/ 1064395 h 1705557"/>
              <a:gd name="connsiteX219" fmla="*/ 8502328 w 10232859"/>
              <a:gd name="connsiteY219" fmla="*/ 1098012 h 1705557"/>
              <a:gd name="connsiteX220" fmla="*/ 8534346 w 10232859"/>
              <a:gd name="connsiteY220" fmla="*/ 1113494 h 1705557"/>
              <a:gd name="connsiteX221" fmla="*/ 8534980 w 10232859"/>
              <a:gd name="connsiteY221" fmla="*/ 1117375 h 1705557"/>
              <a:gd name="connsiteX222" fmla="*/ 8544104 w 10232859"/>
              <a:gd name="connsiteY222" fmla="*/ 1114920 h 1705557"/>
              <a:gd name="connsiteX223" fmla="*/ 8567742 w 10232859"/>
              <a:gd name="connsiteY223" fmla="*/ 1124104 h 1705557"/>
              <a:gd name="connsiteX224" fmla="*/ 8633779 w 10232859"/>
              <a:gd name="connsiteY224" fmla="*/ 1145740 h 1705557"/>
              <a:gd name="connsiteX225" fmla="*/ 8676965 w 10232859"/>
              <a:gd name="connsiteY225" fmla="*/ 1163463 h 1705557"/>
              <a:gd name="connsiteX226" fmla="*/ 8698944 w 10232859"/>
              <a:gd name="connsiteY226" fmla="*/ 1163453 h 1705557"/>
              <a:gd name="connsiteX227" fmla="*/ 8711456 w 10232859"/>
              <a:gd name="connsiteY227" fmla="*/ 1175731 h 1705557"/>
              <a:gd name="connsiteX228" fmla="*/ 8732793 w 10232859"/>
              <a:gd name="connsiteY228" fmla="*/ 1179486 h 1705557"/>
              <a:gd name="connsiteX229" fmla="*/ 8751897 w 10232859"/>
              <a:gd name="connsiteY229" fmla="*/ 1197400 h 1705557"/>
              <a:gd name="connsiteX230" fmla="*/ 8793564 w 10232859"/>
              <a:gd name="connsiteY230" fmla="*/ 1179086 h 1705557"/>
              <a:gd name="connsiteX231" fmla="*/ 8834270 w 10232859"/>
              <a:gd name="connsiteY231" fmla="*/ 1213138 h 1705557"/>
              <a:gd name="connsiteX232" fmla="*/ 8853872 w 10232859"/>
              <a:gd name="connsiteY232" fmla="*/ 1221228 h 1705557"/>
              <a:gd name="connsiteX233" fmla="*/ 8861901 w 10232859"/>
              <a:gd name="connsiteY233" fmla="*/ 1217889 h 1705557"/>
              <a:gd name="connsiteX234" fmla="*/ 8874168 w 10232859"/>
              <a:gd name="connsiteY234" fmla="*/ 1220481 h 1705557"/>
              <a:gd name="connsiteX235" fmla="*/ 8871123 w 10232859"/>
              <a:gd name="connsiteY235" fmla="*/ 1227674 h 1705557"/>
              <a:gd name="connsiteX236" fmla="*/ 8903537 w 10232859"/>
              <a:gd name="connsiteY236" fmla="*/ 1237102 h 1705557"/>
              <a:gd name="connsiteX237" fmla="*/ 8933767 w 10232859"/>
              <a:gd name="connsiteY237" fmla="*/ 1269882 h 1705557"/>
              <a:gd name="connsiteX238" fmla="*/ 8985765 w 10232859"/>
              <a:gd name="connsiteY238" fmla="*/ 1294178 h 1705557"/>
              <a:gd name="connsiteX239" fmla="*/ 9071444 w 10232859"/>
              <a:gd name="connsiteY239" fmla="*/ 1323819 h 1705557"/>
              <a:gd name="connsiteX240" fmla="*/ 9096711 w 10232859"/>
              <a:gd name="connsiteY240" fmla="*/ 1334291 h 1705557"/>
              <a:gd name="connsiteX241" fmla="*/ 9338853 w 10232859"/>
              <a:gd name="connsiteY241" fmla="*/ 1454560 h 1705557"/>
              <a:gd name="connsiteX242" fmla="*/ 9520814 w 10232859"/>
              <a:gd name="connsiteY242" fmla="*/ 1456341 h 1705557"/>
              <a:gd name="connsiteX243" fmla="*/ 9702271 w 10232859"/>
              <a:gd name="connsiteY243" fmla="*/ 1495067 h 1705557"/>
              <a:gd name="connsiteX244" fmla="*/ 9744273 w 10232859"/>
              <a:gd name="connsiteY244" fmla="*/ 1530026 h 1705557"/>
              <a:gd name="connsiteX245" fmla="*/ 9771903 w 10232859"/>
              <a:gd name="connsiteY245" fmla="*/ 1536548 h 1705557"/>
              <a:gd name="connsiteX246" fmla="*/ 9818565 w 10232859"/>
              <a:gd name="connsiteY246" fmla="*/ 1545059 h 1705557"/>
              <a:gd name="connsiteX247" fmla="*/ 9882202 w 10232859"/>
              <a:gd name="connsiteY247" fmla="*/ 1572402 h 1705557"/>
              <a:gd name="connsiteX248" fmla="*/ 10022025 w 10232859"/>
              <a:gd name="connsiteY248" fmla="*/ 1606210 h 1705557"/>
              <a:gd name="connsiteX249" fmla="*/ 10220406 w 10232859"/>
              <a:gd name="connsiteY249" fmla="*/ 1683519 h 1705557"/>
              <a:gd name="connsiteX250" fmla="*/ 10232859 w 10232859"/>
              <a:gd name="connsiteY250" fmla="*/ 1705557 h 1705557"/>
              <a:gd name="connsiteX251" fmla="*/ 0 w 10232859"/>
              <a:gd name="connsiteY251" fmla="*/ 1705557 h 1705557"/>
              <a:gd name="connsiteX252" fmla="*/ 0 w 10232859"/>
              <a:gd name="connsiteY252" fmla="*/ 28342 h 1705557"/>
              <a:gd name="connsiteX253" fmla="*/ 8097 w 10232859"/>
              <a:gd name="connsiteY253" fmla="*/ 30869 h 1705557"/>
              <a:gd name="connsiteX254" fmla="*/ 77128 w 10232859"/>
              <a:gd name="connsiteY254" fmla="*/ 13381 h 1705557"/>
              <a:gd name="connsiteX255" fmla="*/ 188338 w 10232859"/>
              <a:gd name="connsiteY255" fmla="*/ 11593 h 1705557"/>
              <a:gd name="connsiteX256" fmla="*/ 298809 w 10232859"/>
              <a:gd name="connsiteY256" fmla="*/ 12712 h 1705557"/>
              <a:gd name="connsiteX257" fmla="*/ 338985 w 10232859"/>
              <a:gd name="connsiteY257" fmla="*/ 14520 h 1705557"/>
              <a:gd name="connsiteX258" fmla="*/ 409815 w 10232859"/>
              <a:gd name="connsiteY258" fmla="*/ 11559 h 1705557"/>
              <a:gd name="connsiteX259" fmla="*/ 424169 w 10232859"/>
              <a:gd name="connsiteY259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389519 w 10232859"/>
              <a:gd name="connsiteY128" fmla="*/ 266429 h 1705557"/>
              <a:gd name="connsiteX129" fmla="*/ 5297234 w 10232859"/>
              <a:gd name="connsiteY129" fmla="*/ 380929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090616 w 10232859"/>
              <a:gd name="connsiteY157" fmla="*/ 348731 h 1705557"/>
              <a:gd name="connsiteX158" fmla="*/ 6098056 w 10232859"/>
              <a:gd name="connsiteY158" fmla="*/ 351249 h 1705557"/>
              <a:gd name="connsiteX159" fmla="*/ 6098391 w 10232859"/>
              <a:gd name="connsiteY159" fmla="*/ 351119 h 1705557"/>
              <a:gd name="connsiteX160" fmla="*/ 6105063 w 10232859"/>
              <a:gd name="connsiteY160" fmla="*/ 353854 h 1705557"/>
              <a:gd name="connsiteX161" fmla="*/ 6135796 w 10232859"/>
              <a:gd name="connsiteY161" fmla="*/ 369657 h 1705557"/>
              <a:gd name="connsiteX162" fmla="*/ 6195166 w 10232859"/>
              <a:gd name="connsiteY162" fmla="*/ 366704 h 1705557"/>
              <a:gd name="connsiteX163" fmla="*/ 6216259 w 10232859"/>
              <a:gd name="connsiteY163" fmla="*/ 369879 h 1705557"/>
              <a:gd name="connsiteX164" fmla="*/ 6228331 w 10232859"/>
              <a:gd name="connsiteY164" fmla="*/ 370548 h 1705557"/>
              <a:gd name="connsiteX165" fmla="*/ 6229602 w 10232859"/>
              <a:gd name="connsiteY165" fmla="*/ 369928 h 1705557"/>
              <a:gd name="connsiteX166" fmla="*/ 6258988 w 10232859"/>
              <a:gd name="connsiteY166" fmla="*/ 385174 h 1705557"/>
              <a:gd name="connsiteX167" fmla="*/ 6264106 w 10232859"/>
              <a:gd name="connsiteY167" fmla="*/ 385655 h 1705557"/>
              <a:gd name="connsiteX168" fmla="*/ 6281703 w 10232859"/>
              <a:gd name="connsiteY168" fmla="*/ 397568 h 1705557"/>
              <a:gd name="connsiteX169" fmla="*/ 6291622 w 10232859"/>
              <a:gd name="connsiteY169" fmla="*/ 402669 h 1705557"/>
              <a:gd name="connsiteX170" fmla="*/ 6292712 w 10232859"/>
              <a:gd name="connsiteY170" fmla="*/ 406285 h 1705557"/>
              <a:gd name="connsiteX171" fmla="*/ 6308227 w 10232859"/>
              <a:gd name="connsiteY171" fmla="*/ 412710 h 1705557"/>
              <a:gd name="connsiteX172" fmla="*/ 6310656 w 10232859"/>
              <a:gd name="connsiteY172" fmla="*/ 412628 h 1705557"/>
              <a:gd name="connsiteX173" fmla="*/ 6321049 w 10232859"/>
              <a:gd name="connsiteY173" fmla="*/ 420978 h 1705557"/>
              <a:gd name="connsiteX174" fmla="*/ 6326853 w 10232859"/>
              <a:gd name="connsiteY174" fmla="*/ 431664 h 1705557"/>
              <a:gd name="connsiteX175" fmla="*/ 6467879 w 10232859"/>
              <a:gd name="connsiteY175" fmla="*/ 474762 h 1705557"/>
              <a:gd name="connsiteX176" fmla="*/ 6564351 w 10232859"/>
              <a:gd name="connsiteY176" fmla="*/ 544032 h 1705557"/>
              <a:gd name="connsiteX177" fmla="*/ 6641544 w 10232859"/>
              <a:gd name="connsiteY177" fmla="*/ 566599 h 1705557"/>
              <a:gd name="connsiteX178" fmla="*/ 6731052 w 10232859"/>
              <a:gd name="connsiteY178" fmla="*/ 578550 h 1705557"/>
              <a:gd name="connsiteX179" fmla="*/ 6858983 w 10232859"/>
              <a:gd name="connsiteY179" fmla="*/ 630237 h 1705557"/>
              <a:gd name="connsiteX180" fmla="*/ 6910661 w 10232859"/>
              <a:gd name="connsiteY180" fmla="*/ 641134 h 1705557"/>
              <a:gd name="connsiteX181" fmla="*/ 6944111 w 10232859"/>
              <a:gd name="connsiteY181" fmla="*/ 666016 h 1705557"/>
              <a:gd name="connsiteX182" fmla="*/ 6965771 w 10232859"/>
              <a:gd name="connsiteY182" fmla="*/ 666445 h 1705557"/>
              <a:gd name="connsiteX183" fmla="*/ 6969639 w 10232859"/>
              <a:gd name="connsiteY183" fmla="*/ 666351 h 1705557"/>
              <a:gd name="connsiteX184" fmla="*/ 6982242 w 10232859"/>
              <a:gd name="connsiteY184" fmla="*/ 669626 h 1705557"/>
              <a:gd name="connsiteX185" fmla="*/ 6989387 w 10232859"/>
              <a:gd name="connsiteY185" fmla="*/ 665988 h 1705557"/>
              <a:gd name="connsiteX186" fmla="*/ 7010930 w 10232859"/>
              <a:gd name="connsiteY186" fmla="*/ 667648 h 1705557"/>
              <a:gd name="connsiteX187" fmla="*/ 7033125 w 10232859"/>
              <a:gd name="connsiteY187" fmla="*/ 674950 h 1705557"/>
              <a:gd name="connsiteX188" fmla="*/ 7134461 w 10232859"/>
              <a:gd name="connsiteY188" fmla="*/ 714706 h 1705557"/>
              <a:gd name="connsiteX189" fmla="*/ 7197450 w 10232859"/>
              <a:gd name="connsiteY189" fmla="*/ 735608 h 1705557"/>
              <a:gd name="connsiteX190" fmla="*/ 7225084 w 10232859"/>
              <a:gd name="connsiteY190" fmla="*/ 739019 h 1705557"/>
              <a:gd name="connsiteX191" fmla="*/ 7261183 w 10232859"/>
              <a:gd name="connsiteY191" fmla="*/ 746827 h 1705557"/>
              <a:gd name="connsiteX192" fmla="*/ 7327760 w 10232859"/>
              <a:gd name="connsiteY192" fmla="*/ 757100 h 1705557"/>
              <a:gd name="connsiteX193" fmla="*/ 7412222 w 10232859"/>
              <a:gd name="connsiteY193" fmla="*/ 777001 h 1705557"/>
              <a:gd name="connsiteX194" fmla="*/ 7457904 w 10232859"/>
              <a:gd name="connsiteY194" fmla="*/ 810835 h 1705557"/>
              <a:gd name="connsiteX195" fmla="*/ 7465795 w 10232859"/>
              <a:gd name="connsiteY195" fmla="*/ 809112 h 1705557"/>
              <a:gd name="connsiteX196" fmla="*/ 7505046 w 10232859"/>
              <a:gd name="connsiteY196" fmla="*/ 823031 h 1705557"/>
              <a:gd name="connsiteX197" fmla="*/ 7623220 w 10232859"/>
              <a:gd name="connsiteY197" fmla="*/ 895034 h 1705557"/>
              <a:gd name="connsiteX198" fmla="*/ 7700458 w 10232859"/>
              <a:gd name="connsiteY198" fmla="*/ 921593 h 1705557"/>
              <a:gd name="connsiteX199" fmla="*/ 7730988 w 10232859"/>
              <a:gd name="connsiteY199" fmla="*/ 927270 h 1705557"/>
              <a:gd name="connsiteX200" fmla="*/ 7781942 w 10232859"/>
              <a:gd name="connsiteY200" fmla="*/ 937017 h 1705557"/>
              <a:gd name="connsiteX201" fmla="*/ 7827704 w 10232859"/>
              <a:gd name="connsiteY201" fmla="*/ 935072 h 1705557"/>
              <a:gd name="connsiteX202" fmla="*/ 7867270 w 10232859"/>
              <a:gd name="connsiteY202" fmla="*/ 946880 h 1705557"/>
              <a:gd name="connsiteX203" fmla="*/ 7866538 w 10232859"/>
              <a:gd name="connsiteY203" fmla="*/ 961559 h 1705557"/>
              <a:gd name="connsiteX204" fmla="*/ 7912084 w 10232859"/>
              <a:gd name="connsiteY204" fmla="*/ 970314 h 1705557"/>
              <a:gd name="connsiteX205" fmla="*/ 7982264 w 10232859"/>
              <a:gd name="connsiteY205" fmla="*/ 982287 h 1705557"/>
              <a:gd name="connsiteX206" fmla="*/ 7991272 w 10232859"/>
              <a:gd name="connsiteY206" fmla="*/ 987618 h 1705557"/>
              <a:gd name="connsiteX207" fmla="*/ 8006496 w 10232859"/>
              <a:gd name="connsiteY207" fmla="*/ 979353 h 1705557"/>
              <a:gd name="connsiteX208" fmla="*/ 8034497 w 10232859"/>
              <a:gd name="connsiteY208" fmla="*/ 978568 h 1705557"/>
              <a:gd name="connsiteX209" fmla="*/ 8150881 w 10232859"/>
              <a:gd name="connsiteY209" fmla="*/ 996925 h 1705557"/>
              <a:gd name="connsiteX210" fmla="*/ 8172106 w 10232859"/>
              <a:gd name="connsiteY210" fmla="*/ 997026 h 1705557"/>
              <a:gd name="connsiteX211" fmla="*/ 8196076 w 10232859"/>
              <a:gd name="connsiteY211" fmla="*/ 1006592 h 1705557"/>
              <a:gd name="connsiteX212" fmla="*/ 8247463 w 10232859"/>
              <a:gd name="connsiteY212" fmla="*/ 1022846 h 1705557"/>
              <a:gd name="connsiteX213" fmla="*/ 8279272 w 10232859"/>
              <a:gd name="connsiteY213" fmla="*/ 1039435 h 1705557"/>
              <a:gd name="connsiteX214" fmla="*/ 8289611 w 10232859"/>
              <a:gd name="connsiteY214" fmla="*/ 1035144 h 1705557"/>
              <a:gd name="connsiteX215" fmla="*/ 8311483 w 10232859"/>
              <a:gd name="connsiteY215" fmla="*/ 1035913 h 1705557"/>
              <a:gd name="connsiteX216" fmla="*/ 8399489 w 10232859"/>
              <a:gd name="connsiteY216" fmla="*/ 1055076 h 1705557"/>
              <a:gd name="connsiteX217" fmla="*/ 8415973 w 10232859"/>
              <a:gd name="connsiteY217" fmla="*/ 1056174 h 1705557"/>
              <a:gd name="connsiteX218" fmla="*/ 8433326 w 10232859"/>
              <a:gd name="connsiteY218" fmla="*/ 1064395 h 1705557"/>
              <a:gd name="connsiteX219" fmla="*/ 8502328 w 10232859"/>
              <a:gd name="connsiteY219" fmla="*/ 1098012 h 1705557"/>
              <a:gd name="connsiteX220" fmla="*/ 8534346 w 10232859"/>
              <a:gd name="connsiteY220" fmla="*/ 1113494 h 1705557"/>
              <a:gd name="connsiteX221" fmla="*/ 8534980 w 10232859"/>
              <a:gd name="connsiteY221" fmla="*/ 1117375 h 1705557"/>
              <a:gd name="connsiteX222" fmla="*/ 8544104 w 10232859"/>
              <a:gd name="connsiteY222" fmla="*/ 1114920 h 1705557"/>
              <a:gd name="connsiteX223" fmla="*/ 8567742 w 10232859"/>
              <a:gd name="connsiteY223" fmla="*/ 1124104 h 1705557"/>
              <a:gd name="connsiteX224" fmla="*/ 8633779 w 10232859"/>
              <a:gd name="connsiteY224" fmla="*/ 1145740 h 1705557"/>
              <a:gd name="connsiteX225" fmla="*/ 8676965 w 10232859"/>
              <a:gd name="connsiteY225" fmla="*/ 1163463 h 1705557"/>
              <a:gd name="connsiteX226" fmla="*/ 8698944 w 10232859"/>
              <a:gd name="connsiteY226" fmla="*/ 1163453 h 1705557"/>
              <a:gd name="connsiteX227" fmla="*/ 8711456 w 10232859"/>
              <a:gd name="connsiteY227" fmla="*/ 1175731 h 1705557"/>
              <a:gd name="connsiteX228" fmla="*/ 8732793 w 10232859"/>
              <a:gd name="connsiteY228" fmla="*/ 1179486 h 1705557"/>
              <a:gd name="connsiteX229" fmla="*/ 8751897 w 10232859"/>
              <a:gd name="connsiteY229" fmla="*/ 1197400 h 1705557"/>
              <a:gd name="connsiteX230" fmla="*/ 8793564 w 10232859"/>
              <a:gd name="connsiteY230" fmla="*/ 1179086 h 1705557"/>
              <a:gd name="connsiteX231" fmla="*/ 8834270 w 10232859"/>
              <a:gd name="connsiteY231" fmla="*/ 1213138 h 1705557"/>
              <a:gd name="connsiteX232" fmla="*/ 8853872 w 10232859"/>
              <a:gd name="connsiteY232" fmla="*/ 1221228 h 1705557"/>
              <a:gd name="connsiteX233" fmla="*/ 8861901 w 10232859"/>
              <a:gd name="connsiteY233" fmla="*/ 1217889 h 1705557"/>
              <a:gd name="connsiteX234" fmla="*/ 8874168 w 10232859"/>
              <a:gd name="connsiteY234" fmla="*/ 1220481 h 1705557"/>
              <a:gd name="connsiteX235" fmla="*/ 8871123 w 10232859"/>
              <a:gd name="connsiteY235" fmla="*/ 1227674 h 1705557"/>
              <a:gd name="connsiteX236" fmla="*/ 8903537 w 10232859"/>
              <a:gd name="connsiteY236" fmla="*/ 1237102 h 1705557"/>
              <a:gd name="connsiteX237" fmla="*/ 8933767 w 10232859"/>
              <a:gd name="connsiteY237" fmla="*/ 1269882 h 1705557"/>
              <a:gd name="connsiteX238" fmla="*/ 8985765 w 10232859"/>
              <a:gd name="connsiteY238" fmla="*/ 1294178 h 1705557"/>
              <a:gd name="connsiteX239" fmla="*/ 9071444 w 10232859"/>
              <a:gd name="connsiteY239" fmla="*/ 1323819 h 1705557"/>
              <a:gd name="connsiteX240" fmla="*/ 9096711 w 10232859"/>
              <a:gd name="connsiteY240" fmla="*/ 1334291 h 1705557"/>
              <a:gd name="connsiteX241" fmla="*/ 9338853 w 10232859"/>
              <a:gd name="connsiteY241" fmla="*/ 1454560 h 1705557"/>
              <a:gd name="connsiteX242" fmla="*/ 9520814 w 10232859"/>
              <a:gd name="connsiteY242" fmla="*/ 1456341 h 1705557"/>
              <a:gd name="connsiteX243" fmla="*/ 9702271 w 10232859"/>
              <a:gd name="connsiteY243" fmla="*/ 1495067 h 1705557"/>
              <a:gd name="connsiteX244" fmla="*/ 9744273 w 10232859"/>
              <a:gd name="connsiteY244" fmla="*/ 1530026 h 1705557"/>
              <a:gd name="connsiteX245" fmla="*/ 9771903 w 10232859"/>
              <a:gd name="connsiteY245" fmla="*/ 1536548 h 1705557"/>
              <a:gd name="connsiteX246" fmla="*/ 9818565 w 10232859"/>
              <a:gd name="connsiteY246" fmla="*/ 1545059 h 1705557"/>
              <a:gd name="connsiteX247" fmla="*/ 9882202 w 10232859"/>
              <a:gd name="connsiteY247" fmla="*/ 1572402 h 1705557"/>
              <a:gd name="connsiteX248" fmla="*/ 10022025 w 10232859"/>
              <a:gd name="connsiteY248" fmla="*/ 1606210 h 1705557"/>
              <a:gd name="connsiteX249" fmla="*/ 10220406 w 10232859"/>
              <a:gd name="connsiteY249" fmla="*/ 1683519 h 1705557"/>
              <a:gd name="connsiteX250" fmla="*/ 10232859 w 10232859"/>
              <a:gd name="connsiteY250" fmla="*/ 1705557 h 1705557"/>
              <a:gd name="connsiteX251" fmla="*/ 0 w 10232859"/>
              <a:gd name="connsiteY251" fmla="*/ 1705557 h 1705557"/>
              <a:gd name="connsiteX252" fmla="*/ 0 w 10232859"/>
              <a:gd name="connsiteY252" fmla="*/ 28342 h 1705557"/>
              <a:gd name="connsiteX253" fmla="*/ 8097 w 10232859"/>
              <a:gd name="connsiteY253" fmla="*/ 30869 h 1705557"/>
              <a:gd name="connsiteX254" fmla="*/ 77128 w 10232859"/>
              <a:gd name="connsiteY254" fmla="*/ 13381 h 1705557"/>
              <a:gd name="connsiteX255" fmla="*/ 188338 w 10232859"/>
              <a:gd name="connsiteY255" fmla="*/ 11593 h 1705557"/>
              <a:gd name="connsiteX256" fmla="*/ 298809 w 10232859"/>
              <a:gd name="connsiteY256" fmla="*/ 12712 h 1705557"/>
              <a:gd name="connsiteX257" fmla="*/ 338985 w 10232859"/>
              <a:gd name="connsiteY257" fmla="*/ 14520 h 1705557"/>
              <a:gd name="connsiteX258" fmla="*/ 409815 w 10232859"/>
              <a:gd name="connsiteY258" fmla="*/ 11559 h 1705557"/>
              <a:gd name="connsiteX259" fmla="*/ 424169 w 10232859"/>
              <a:gd name="connsiteY259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334545 w 10232859"/>
              <a:gd name="connsiteY128" fmla="*/ 276572 h 1705557"/>
              <a:gd name="connsiteX129" fmla="*/ 5297234 w 10232859"/>
              <a:gd name="connsiteY129" fmla="*/ 380929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090616 w 10232859"/>
              <a:gd name="connsiteY157" fmla="*/ 348731 h 1705557"/>
              <a:gd name="connsiteX158" fmla="*/ 6098056 w 10232859"/>
              <a:gd name="connsiteY158" fmla="*/ 351249 h 1705557"/>
              <a:gd name="connsiteX159" fmla="*/ 6098391 w 10232859"/>
              <a:gd name="connsiteY159" fmla="*/ 351119 h 1705557"/>
              <a:gd name="connsiteX160" fmla="*/ 6105063 w 10232859"/>
              <a:gd name="connsiteY160" fmla="*/ 353854 h 1705557"/>
              <a:gd name="connsiteX161" fmla="*/ 6135796 w 10232859"/>
              <a:gd name="connsiteY161" fmla="*/ 369657 h 1705557"/>
              <a:gd name="connsiteX162" fmla="*/ 6195166 w 10232859"/>
              <a:gd name="connsiteY162" fmla="*/ 366704 h 1705557"/>
              <a:gd name="connsiteX163" fmla="*/ 6216259 w 10232859"/>
              <a:gd name="connsiteY163" fmla="*/ 369879 h 1705557"/>
              <a:gd name="connsiteX164" fmla="*/ 6228331 w 10232859"/>
              <a:gd name="connsiteY164" fmla="*/ 370548 h 1705557"/>
              <a:gd name="connsiteX165" fmla="*/ 6229602 w 10232859"/>
              <a:gd name="connsiteY165" fmla="*/ 369928 h 1705557"/>
              <a:gd name="connsiteX166" fmla="*/ 6258988 w 10232859"/>
              <a:gd name="connsiteY166" fmla="*/ 385174 h 1705557"/>
              <a:gd name="connsiteX167" fmla="*/ 6264106 w 10232859"/>
              <a:gd name="connsiteY167" fmla="*/ 385655 h 1705557"/>
              <a:gd name="connsiteX168" fmla="*/ 6281703 w 10232859"/>
              <a:gd name="connsiteY168" fmla="*/ 397568 h 1705557"/>
              <a:gd name="connsiteX169" fmla="*/ 6291622 w 10232859"/>
              <a:gd name="connsiteY169" fmla="*/ 402669 h 1705557"/>
              <a:gd name="connsiteX170" fmla="*/ 6292712 w 10232859"/>
              <a:gd name="connsiteY170" fmla="*/ 406285 h 1705557"/>
              <a:gd name="connsiteX171" fmla="*/ 6308227 w 10232859"/>
              <a:gd name="connsiteY171" fmla="*/ 412710 h 1705557"/>
              <a:gd name="connsiteX172" fmla="*/ 6310656 w 10232859"/>
              <a:gd name="connsiteY172" fmla="*/ 412628 h 1705557"/>
              <a:gd name="connsiteX173" fmla="*/ 6321049 w 10232859"/>
              <a:gd name="connsiteY173" fmla="*/ 420978 h 1705557"/>
              <a:gd name="connsiteX174" fmla="*/ 6326853 w 10232859"/>
              <a:gd name="connsiteY174" fmla="*/ 431664 h 1705557"/>
              <a:gd name="connsiteX175" fmla="*/ 6467879 w 10232859"/>
              <a:gd name="connsiteY175" fmla="*/ 474762 h 1705557"/>
              <a:gd name="connsiteX176" fmla="*/ 6564351 w 10232859"/>
              <a:gd name="connsiteY176" fmla="*/ 544032 h 1705557"/>
              <a:gd name="connsiteX177" fmla="*/ 6641544 w 10232859"/>
              <a:gd name="connsiteY177" fmla="*/ 566599 h 1705557"/>
              <a:gd name="connsiteX178" fmla="*/ 6731052 w 10232859"/>
              <a:gd name="connsiteY178" fmla="*/ 578550 h 1705557"/>
              <a:gd name="connsiteX179" fmla="*/ 6858983 w 10232859"/>
              <a:gd name="connsiteY179" fmla="*/ 630237 h 1705557"/>
              <a:gd name="connsiteX180" fmla="*/ 6910661 w 10232859"/>
              <a:gd name="connsiteY180" fmla="*/ 641134 h 1705557"/>
              <a:gd name="connsiteX181" fmla="*/ 6944111 w 10232859"/>
              <a:gd name="connsiteY181" fmla="*/ 666016 h 1705557"/>
              <a:gd name="connsiteX182" fmla="*/ 6965771 w 10232859"/>
              <a:gd name="connsiteY182" fmla="*/ 666445 h 1705557"/>
              <a:gd name="connsiteX183" fmla="*/ 6969639 w 10232859"/>
              <a:gd name="connsiteY183" fmla="*/ 666351 h 1705557"/>
              <a:gd name="connsiteX184" fmla="*/ 6982242 w 10232859"/>
              <a:gd name="connsiteY184" fmla="*/ 669626 h 1705557"/>
              <a:gd name="connsiteX185" fmla="*/ 6989387 w 10232859"/>
              <a:gd name="connsiteY185" fmla="*/ 665988 h 1705557"/>
              <a:gd name="connsiteX186" fmla="*/ 7010930 w 10232859"/>
              <a:gd name="connsiteY186" fmla="*/ 667648 h 1705557"/>
              <a:gd name="connsiteX187" fmla="*/ 7033125 w 10232859"/>
              <a:gd name="connsiteY187" fmla="*/ 674950 h 1705557"/>
              <a:gd name="connsiteX188" fmla="*/ 7134461 w 10232859"/>
              <a:gd name="connsiteY188" fmla="*/ 714706 h 1705557"/>
              <a:gd name="connsiteX189" fmla="*/ 7197450 w 10232859"/>
              <a:gd name="connsiteY189" fmla="*/ 735608 h 1705557"/>
              <a:gd name="connsiteX190" fmla="*/ 7225084 w 10232859"/>
              <a:gd name="connsiteY190" fmla="*/ 739019 h 1705557"/>
              <a:gd name="connsiteX191" fmla="*/ 7261183 w 10232859"/>
              <a:gd name="connsiteY191" fmla="*/ 746827 h 1705557"/>
              <a:gd name="connsiteX192" fmla="*/ 7327760 w 10232859"/>
              <a:gd name="connsiteY192" fmla="*/ 757100 h 1705557"/>
              <a:gd name="connsiteX193" fmla="*/ 7412222 w 10232859"/>
              <a:gd name="connsiteY193" fmla="*/ 777001 h 1705557"/>
              <a:gd name="connsiteX194" fmla="*/ 7457904 w 10232859"/>
              <a:gd name="connsiteY194" fmla="*/ 810835 h 1705557"/>
              <a:gd name="connsiteX195" fmla="*/ 7465795 w 10232859"/>
              <a:gd name="connsiteY195" fmla="*/ 809112 h 1705557"/>
              <a:gd name="connsiteX196" fmla="*/ 7505046 w 10232859"/>
              <a:gd name="connsiteY196" fmla="*/ 823031 h 1705557"/>
              <a:gd name="connsiteX197" fmla="*/ 7623220 w 10232859"/>
              <a:gd name="connsiteY197" fmla="*/ 895034 h 1705557"/>
              <a:gd name="connsiteX198" fmla="*/ 7700458 w 10232859"/>
              <a:gd name="connsiteY198" fmla="*/ 921593 h 1705557"/>
              <a:gd name="connsiteX199" fmla="*/ 7730988 w 10232859"/>
              <a:gd name="connsiteY199" fmla="*/ 927270 h 1705557"/>
              <a:gd name="connsiteX200" fmla="*/ 7781942 w 10232859"/>
              <a:gd name="connsiteY200" fmla="*/ 937017 h 1705557"/>
              <a:gd name="connsiteX201" fmla="*/ 7827704 w 10232859"/>
              <a:gd name="connsiteY201" fmla="*/ 935072 h 1705557"/>
              <a:gd name="connsiteX202" fmla="*/ 7867270 w 10232859"/>
              <a:gd name="connsiteY202" fmla="*/ 946880 h 1705557"/>
              <a:gd name="connsiteX203" fmla="*/ 7866538 w 10232859"/>
              <a:gd name="connsiteY203" fmla="*/ 961559 h 1705557"/>
              <a:gd name="connsiteX204" fmla="*/ 7912084 w 10232859"/>
              <a:gd name="connsiteY204" fmla="*/ 970314 h 1705557"/>
              <a:gd name="connsiteX205" fmla="*/ 7982264 w 10232859"/>
              <a:gd name="connsiteY205" fmla="*/ 982287 h 1705557"/>
              <a:gd name="connsiteX206" fmla="*/ 7991272 w 10232859"/>
              <a:gd name="connsiteY206" fmla="*/ 987618 h 1705557"/>
              <a:gd name="connsiteX207" fmla="*/ 8006496 w 10232859"/>
              <a:gd name="connsiteY207" fmla="*/ 979353 h 1705557"/>
              <a:gd name="connsiteX208" fmla="*/ 8034497 w 10232859"/>
              <a:gd name="connsiteY208" fmla="*/ 978568 h 1705557"/>
              <a:gd name="connsiteX209" fmla="*/ 8150881 w 10232859"/>
              <a:gd name="connsiteY209" fmla="*/ 996925 h 1705557"/>
              <a:gd name="connsiteX210" fmla="*/ 8172106 w 10232859"/>
              <a:gd name="connsiteY210" fmla="*/ 997026 h 1705557"/>
              <a:gd name="connsiteX211" fmla="*/ 8196076 w 10232859"/>
              <a:gd name="connsiteY211" fmla="*/ 1006592 h 1705557"/>
              <a:gd name="connsiteX212" fmla="*/ 8247463 w 10232859"/>
              <a:gd name="connsiteY212" fmla="*/ 1022846 h 1705557"/>
              <a:gd name="connsiteX213" fmla="*/ 8279272 w 10232859"/>
              <a:gd name="connsiteY213" fmla="*/ 1039435 h 1705557"/>
              <a:gd name="connsiteX214" fmla="*/ 8289611 w 10232859"/>
              <a:gd name="connsiteY214" fmla="*/ 1035144 h 1705557"/>
              <a:gd name="connsiteX215" fmla="*/ 8311483 w 10232859"/>
              <a:gd name="connsiteY215" fmla="*/ 1035913 h 1705557"/>
              <a:gd name="connsiteX216" fmla="*/ 8399489 w 10232859"/>
              <a:gd name="connsiteY216" fmla="*/ 1055076 h 1705557"/>
              <a:gd name="connsiteX217" fmla="*/ 8415973 w 10232859"/>
              <a:gd name="connsiteY217" fmla="*/ 1056174 h 1705557"/>
              <a:gd name="connsiteX218" fmla="*/ 8433326 w 10232859"/>
              <a:gd name="connsiteY218" fmla="*/ 1064395 h 1705557"/>
              <a:gd name="connsiteX219" fmla="*/ 8502328 w 10232859"/>
              <a:gd name="connsiteY219" fmla="*/ 1098012 h 1705557"/>
              <a:gd name="connsiteX220" fmla="*/ 8534346 w 10232859"/>
              <a:gd name="connsiteY220" fmla="*/ 1113494 h 1705557"/>
              <a:gd name="connsiteX221" fmla="*/ 8534980 w 10232859"/>
              <a:gd name="connsiteY221" fmla="*/ 1117375 h 1705557"/>
              <a:gd name="connsiteX222" fmla="*/ 8544104 w 10232859"/>
              <a:gd name="connsiteY222" fmla="*/ 1114920 h 1705557"/>
              <a:gd name="connsiteX223" fmla="*/ 8567742 w 10232859"/>
              <a:gd name="connsiteY223" fmla="*/ 1124104 h 1705557"/>
              <a:gd name="connsiteX224" fmla="*/ 8633779 w 10232859"/>
              <a:gd name="connsiteY224" fmla="*/ 1145740 h 1705557"/>
              <a:gd name="connsiteX225" fmla="*/ 8676965 w 10232859"/>
              <a:gd name="connsiteY225" fmla="*/ 1163463 h 1705557"/>
              <a:gd name="connsiteX226" fmla="*/ 8698944 w 10232859"/>
              <a:gd name="connsiteY226" fmla="*/ 1163453 h 1705557"/>
              <a:gd name="connsiteX227" fmla="*/ 8711456 w 10232859"/>
              <a:gd name="connsiteY227" fmla="*/ 1175731 h 1705557"/>
              <a:gd name="connsiteX228" fmla="*/ 8732793 w 10232859"/>
              <a:gd name="connsiteY228" fmla="*/ 1179486 h 1705557"/>
              <a:gd name="connsiteX229" fmla="*/ 8751897 w 10232859"/>
              <a:gd name="connsiteY229" fmla="*/ 1197400 h 1705557"/>
              <a:gd name="connsiteX230" fmla="*/ 8793564 w 10232859"/>
              <a:gd name="connsiteY230" fmla="*/ 1179086 h 1705557"/>
              <a:gd name="connsiteX231" fmla="*/ 8834270 w 10232859"/>
              <a:gd name="connsiteY231" fmla="*/ 1213138 h 1705557"/>
              <a:gd name="connsiteX232" fmla="*/ 8853872 w 10232859"/>
              <a:gd name="connsiteY232" fmla="*/ 1221228 h 1705557"/>
              <a:gd name="connsiteX233" fmla="*/ 8861901 w 10232859"/>
              <a:gd name="connsiteY233" fmla="*/ 1217889 h 1705557"/>
              <a:gd name="connsiteX234" fmla="*/ 8874168 w 10232859"/>
              <a:gd name="connsiteY234" fmla="*/ 1220481 h 1705557"/>
              <a:gd name="connsiteX235" fmla="*/ 8871123 w 10232859"/>
              <a:gd name="connsiteY235" fmla="*/ 1227674 h 1705557"/>
              <a:gd name="connsiteX236" fmla="*/ 8903537 w 10232859"/>
              <a:gd name="connsiteY236" fmla="*/ 1237102 h 1705557"/>
              <a:gd name="connsiteX237" fmla="*/ 8933767 w 10232859"/>
              <a:gd name="connsiteY237" fmla="*/ 1269882 h 1705557"/>
              <a:gd name="connsiteX238" fmla="*/ 8985765 w 10232859"/>
              <a:gd name="connsiteY238" fmla="*/ 1294178 h 1705557"/>
              <a:gd name="connsiteX239" fmla="*/ 9071444 w 10232859"/>
              <a:gd name="connsiteY239" fmla="*/ 1323819 h 1705557"/>
              <a:gd name="connsiteX240" fmla="*/ 9096711 w 10232859"/>
              <a:gd name="connsiteY240" fmla="*/ 1334291 h 1705557"/>
              <a:gd name="connsiteX241" fmla="*/ 9338853 w 10232859"/>
              <a:gd name="connsiteY241" fmla="*/ 1454560 h 1705557"/>
              <a:gd name="connsiteX242" fmla="*/ 9520814 w 10232859"/>
              <a:gd name="connsiteY242" fmla="*/ 1456341 h 1705557"/>
              <a:gd name="connsiteX243" fmla="*/ 9702271 w 10232859"/>
              <a:gd name="connsiteY243" fmla="*/ 1495067 h 1705557"/>
              <a:gd name="connsiteX244" fmla="*/ 9744273 w 10232859"/>
              <a:gd name="connsiteY244" fmla="*/ 1530026 h 1705557"/>
              <a:gd name="connsiteX245" fmla="*/ 9771903 w 10232859"/>
              <a:gd name="connsiteY245" fmla="*/ 1536548 h 1705557"/>
              <a:gd name="connsiteX246" fmla="*/ 9818565 w 10232859"/>
              <a:gd name="connsiteY246" fmla="*/ 1545059 h 1705557"/>
              <a:gd name="connsiteX247" fmla="*/ 9882202 w 10232859"/>
              <a:gd name="connsiteY247" fmla="*/ 1572402 h 1705557"/>
              <a:gd name="connsiteX248" fmla="*/ 10022025 w 10232859"/>
              <a:gd name="connsiteY248" fmla="*/ 1606210 h 1705557"/>
              <a:gd name="connsiteX249" fmla="*/ 10220406 w 10232859"/>
              <a:gd name="connsiteY249" fmla="*/ 1683519 h 1705557"/>
              <a:gd name="connsiteX250" fmla="*/ 10232859 w 10232859"/>
              <a:gd name="connsiteY250" fmla="*/ 1705557 h 1705557"/>
              <a:gd name="connsiteX251" fmla="*/ 0 w 10232859"/>
              <a:gd name="connsiteY251" fmla="*/ 1705557 h 1705557"/>
              <a:gd name="connsiteX252" fmla="*/ 0 w 10232859"/>
              <a:gd name="connsiteY252" fmla="*/ 28342 h 1705557"/>
              <a:gd name="connsiteX253" fmla="*/ 8097 w 10232859"/>
              <a:gd name="connsiteY253" fmla="*/ 30869 h 1705557"/>
              <a:gd name="connsiteX254" fmla="*/ 77128 w 10232859"/>
              <a:gd name="connsiteY254" fmla="*/ 13381 h 1705557"/>
              <a:gd name="connsiteX255" fmla="*/ 188338 w 10232859"/>
              <a:gd name="connsiteY255" fmla="*/ 11593 h 1705557"/>
              <a:gd name="connsiteX256" fmla="*/ 298809 w 10232859"/>
              <a:gd name="connsiteY256" fmla="*/ 12712 h 1705557"/>
              <a:gd name="connsiteX257" fmla="*/ 338985 w 10232859"/>
              <a:gd name="connsiteY257" fmla="*/ 14520 h 1705557"/>
              <a:gd name="connsiteX258" fmla="*/ 409815 w 10232859"/>
              <a:gd name="connsiteY258" fmla="*/ 11559 h 1705557"/>
              <a:gd name="connsiteX259" fmla="*/ 424169 w 10232859"/>
              <a:gd name="connsiteY259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334545 w 10232859"/>
              <a:gd name="connsiteY128" fmla="*/ 276572 h 1705557"/>
              <a:gd name="connsiteX129" fmla="*/ 5377862 w 10232859"/>
              <a:gd name="connsiteY129" fmla="*/ 306543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090616 w 10232859"/>
              <a:gd name="connsiteY157" fmla="*/ 348731 h 1705557"/>
              <a:gd name="connsiteX158" fmla="*/ 6098056 w 10232859"/>
              <a:gd name="connsiteY158" fmla="*/ 351249 h 1705557"/>
              <a:gd name="connsiteX159" fmla="*/ 6098391 w 10232859"/>
              <a:gd name="connsiteY159" fmla="*/ 351119 h 1705557"/>
              <a:gd name="connsiteX160" fmla="*/ 6105063 w 10232859"/>
              <a:gd name="connsiteY160" fmla="*/ 353854 h 1705557"/>
              <a:gd name="connsiteX161" fmla="*/ 6135796 w 10232859"/>
              <a:gd name="connsiteY161" fmla="*/ 369657 h 1705557"/>
              <a:gd name="connsiteX162" fmla="*/ 6195166 w 10232859"/>
              <a:gd name="connsiteY162" fmla="*/ 366704 h 1705557"/>
              <a:gd name="connsiteX163" fmla="*/ 6216259 w 10232859"/>
              <a:gd name="connsiteY163" fmla="*/ 369879 h 1705557"/>
              <a:gd name="connsiteX164" fmla="*/ 6228331 w 10232859"/>
              <a:gd name="connsiteY164" fmla="*/ 370548 h 1705557"/>
              <a:gd name="connsiteX165" fmla="*/ 6229602 w 10232859"/>
              <a:gd name="connsiteY165" fmla="*/ 369928 h 1705557"/>
              <a:gd name="connsiteX166" fmla="*/ 6258988 w 10232859"/>
              <a:gd name="connsiteY166" fmla="*/ 385174 h 1705557"/>
              <a:gd name="connsiteX167" fmla="*/ 6264106 w 10232859"/>
              <a:gd name="connsiteY167" fmla="*/ 385655 h 1705557"/>
              <a:gd name="connsiteX168" fmla="*/ 6281703 w 10232859"/>
              <a:gd name="connsiteY168" fmla="*/ 397568 h 1705557"/>
              <a:gd name="connsiteX169" fmla="*/ 6291622 w 10232859"/>
              <a:gd name="connsiteY169" fmla="*/ 402669 h 1705557"/>
              <a:gd name="connsiteX170" fmla="*/ 6292712 w 10232859"/>
              <a:gd name="connsiteY170" fmla="*/ 406285 h 1705557"/>
              <a:gd name="connsiteX171" fmla="*/ 6308227 w 10232859"/>
              <a:gd name="connsiteY171" fmla="*/ 412710 h 1705557"/>
              <a:gd name="connsiteX172" fmla="*/ 6310656 w 10232859"/>
              <a:gd name="connsiteY172" fmla="*/ 412628 h 1705557"/>
              <a:gd name="connsiteX173" fmla="*/ 6321049 w 10232859"/>
              <a:gd name="connsiteY173" fmla="*/ 420978 h 1705557"/>
              <a:gd name="connsiteX174" fmla="*/ 6326853 w 10232859"/>
              <a:gd name="connsiteY174" fmla="*/ 431664 h 1705557"/>
              <a:gd name="connsiteX175" fmla="*/ 6467879 w 10232859"/>
              <a:gd name="connsiteY175" fmla="*/ 474762 h 1705557"/>
              <a:gd name="connsiteX176" fmla="*/ 6564351 w 10232859"/>
              <a:gd name="connsiteY176" fmla="*/ 544032 h 1705557"/>
              <a:gd name="connsiteX177" fmla="*/ 6641544 w 10232859"/>
              <a:gd name="connsiteY177" fmla="*/ 566599 h 1705557"/>
              <a:gd name="connsiteX178" fmla="*/ 6731052 w 10232859"/>
              <a:gd name="connsiteY178" fmla="*/ 578550 h 1705557"/>
              <a:gd name="connsiteX179" fmla="*/ 6858983 w 10232859"/>
              <a:gd name="connsiteY179" fmla="*/ 630237 h 1705557"/>
              <a:gd name="connsiteX180" fmla="*/ 6910661 w 10232859"/>
              <a:gd name="connsiteY180" fmla="*/ 641134 h 1705557"/>
              <a:gd name="connsiteX181" fmla="*/ 6944111 w 10232859"/>
              <a:gd name="connsiteY181" fmla="*/ 666016 h 1705557"/>
              <a:gd name="connsiteX182" fmla="*/ 6965771 w 10232859"/>
              <a:gd name="connsiteY182" fmla="*/ 666445 h 1705557"/>
              <a:gd name="connsiteX183" fmla="*/ 6969639 w 10232859"/>
              <a:gd name="connsiteY183" fmla="*/ 666351 h 1705557"/>
              <a:gd name="connsiteX184" fmla="*/ 6982242 w 10232859"/>
              <a:gd name="connsiteY184" fmla="*/ 669626 h 1705557"/>
              <a:gd name="connsiteX185" fmla="*/ 6989387 w 10232859"/>
              <a:gd name="connsiteY185" fmla="*/ 665988 h 1705557"/>
              <a:gd name="connsiteX186" fmla="*/ 7010930 w 10232859"/>
              <a:gd name="connsiteY186" fmla="*/ 667648 h 1705557"/>
              <a:gd name="connsiteX187" fmla="*/ 7033125 w 10232859"/>
              <a:gd name="connsiteY187" fmla="*/ 674950 h 1705557"/>
              <a:gd name="connsiteX188" fmla="*/ 7134461 w 10232859"/>
              <a:gd name="connsiteY188" fmla="*/ 714706 h 1705557"/>
              <a:gd name="connsiteX189" fmla="*/ 7197450 w 10232859"/>
              <a:gd name="connsiteY189" fmla="*/ 735608 h 1705557"/>
              <a:gd name="connsiteX190" fmla="*/ 7225084 w 10232859"/>
              <a:gd name="connsiteY190" fmla="*/ 739019 h 1705557"/>
              <a:gd name="connsiteX191" fmla="*/ 7261183 w 10232859"/>
              <a:gd name="connsiteY191" fmla="*/ 746827 h 1705557"/>
              <a:gd name="connsiteX192" fmla="*/ 7327760 w 10232859"/>
              <a:gd name="connsiteY192" fmla="*/ 757100 h 1705557"/>
              <a:gd name="connsiteX193" fmla="*/ 7412222 w 10232859"/>
              <a:gd name="connsiteY193" fmla="*/ 777001 h 1705557"/>
              <a:gd name="connsiteX194" fmla="*/ 7457904 w 10232859"/>
              <a:gd name="connsiteY194" fmla="*/ 810835 h 1705557"/>
              <a:gd name="connsiteX195" fmla="*/ 7465795 w 10232859"/>
              <a:gd name="connsiteY195" fmla="*/ 809112 h 1705557"/>
              <a:gd name="connsiteX196" fmla="*/ 7505046 w 10232859"/>
              <a:gd name="connsiteY196" fmla="*/ 823031 h 1705557"/>
              <a:gd name="connsiteX197" fmla="*/ 7623220 w 10232859"/>
              <a:gd name="connsiteY197" fmla="*/ 895034 h 1705557"/>
              <a:gd name="connsiteX198" fmla="*/ 7700458 w 10232859"/>
              <a:gd name="connsiteY198" fmla="*/ 921593 h 1705557"/>
              <a:gd name="connsiteX199" fmla="*/ 7730988 w 10232859"/>
              <a:gd name="connsiteY199" fmla="*/ 927270 h 1705557"/>
              <a:gd name="connsiteX200" fmla="*/ 7781942 w 10232859"/>
              <a:gd name="connsiteY200" fmla="*/ 937017 h 1705557"/>
              <a:gd name="connsiteX201" fmla="*/ 7827704 w 10232859"/>
              <a:gd name="connsiteY201" fmla="*/ 935072 h 1705557"/>
              <a:gd name="connsiteX202" fmla="*/ 7867270 w 10232859"/>
              <a:gd name="connsiteY202" fmla="*/ 946880 h 1705557"/>
              <a:gd name="connsiteX203" fmla="*/ 7866538 w 10232859"/>
              <a:gd name="connsiteY203" fmla="*/ 961559 h 1705557"/>
              <a:gd name="connsiteX204" fmla="*/ 7912084 w 10232859"/>
              <a:gd name="connsiteY204" fmla="*/ 970314 h 1705557"/>
              <a:gd name="connsiteX205" fmla="*/ 7982264 w 10232859"/>
              <a:gd name="connsiteY205" fmla="*/ 982287 h 1705557"/>
              <a:gd name="connsiteX206" fmla="*/ 7991272 w 10232859"/>
              <a:gd name="connsiteY206" fmla="*/ 987618 h 1705557"/>
              <a:gd name="connsiteX207" fmla="*/ 8006496 w 10232859"/>
              <a:gd name="connsiteY207" fmla="*/ 979353 h 1705557"/>
              <a:gd name="connsiteX208" fmla="*/ 8034497 w 10232859"/>
              <a:gd name="connsiteY208" fmla="*/ 978568 h 1705557"/>
              <a:gd name="connsiteX209" fmla="*/ 8150881 w 10232859"/>
              <a:gd name="connsiteY209" fmla="*/ 996925 h 1705557"/>
              <a:gd name="connsiteX210" fmla="*/ 8172106 w 10232859"/>
              <a:gd name="connsiteY210" fmla="*/ 997026 h 1705557"/>
              <a:gd name="connsiteX211" fmla="*/ 8196076 w 10232859"/>
              <a:gd name="connsiteY211" fmla="*/ 1006592 h 1705557"/>
              <a:gd name="connsiteX212" fmla="*/ 8247463 w 10232859"/>
              <a:gd name="connsiteY212" fmla="*/ 1022846 h 1705557"/>
              <a:gd name="connsiteX213" fmla="*/ 8279272 w 10232859"/>
              <a:gd name="connsiteY213" fmla="*/ 1039435 h 1705557"/>
              <a:gd name="connsiteX214" fmla="*/ 8289611 w 10232859"/>
              <a:gd name="connsiteY214" fmla="*/ 1035144 h 1705557"/>
              <a:gd name="connsiteX215" fmla="*/ 8311483 w 10232859"/>
              <a:gd name="connsiteY215" fmla="*/ 1035913 h 1705557"/>
              <a:gd name="connsiteX216" fmla="*/ 8399489 w 10232859"/>
              <a:gd name="connsiteY216" fmla="*/ 1055076 h 1705557"/>
              <a:gd name="connsiteX217" fmla="*/ 8415973 w 10232859"/>
              <a:gd name="connsiteY217" fmla="*/ 1056174 h 1705557"/>
              <a:gd name="connsiteX218" fmla="*/ 8433326 w 10232859"/>
              <a:gd name="connsiteY218" fmla="*/ 1064395 h 1705557"/>
              <a:gd name="connsiteX219" fmla="*/ 8502328 w 10232859"/>
              <a:gd name="connsiteY219" fmla="*/ 1098012 h 1705557"/>
              <a:gd name="connsiteX220" fmla="*/ 8534346 w 10232859"/>
              <a:gd name="connsiteY220" fmla="*/ 1113494 h 1705557"/>
              <a:gd name="connsiteX221" fmla="*/ 8534980 w 10232859"/>
              <a:gd name="connsiteY221" fmla="*/ 1117375 h 1705557"/>
              <a:gd name="connsiteX222" fmla="*/ 8544104 w 10232859"/>
              <a:gd name="connsiteY222" fmla="*/ 1114920 h 1705557"/>
              <a:gd name="connsiteX223" fmla="*/ 8567742 w 10232859"/>
              <a:gd name="connsiteY223" fmla="*/ 1124104 h 1705557"/>
              <a:gd name="connsiteX224" fmla="*/ 8633779 w 10232859"/>
              <a:gd name="connsiteY224" fmla="*/ 1145740 h 1705557"/>
              <a:gd name="connsiteX225" fmla="*/ 8676965 w 10232859"/>
              <a:gd name="connsiteY225" fmla="*/ 1163463 h 1705557"/>
              <a:gd name="connsiteX226" fmla="*/ 8698944 w 10232859"/>
              <a:gd name="connsiteY226" fmla="*/ 1163453 h 1705557"/>
              <a:gd name="connsiteX227" fmla="*/ 8711456 w 10232859"/>
              <a:gd name="connsiteY227" fmla="*/ 1175731 h 1705557"/>
              <a:gd name="connsiteX228" fmla="*/ 8732793 w 10232859"/>
              <a:gd name="connsiteY228" fmla="*/ 1179486 h 1705557"/>
              <a:gd name="connsiteX229" fmla="*/ 8751897 w 10232859"/>
              <a:gd name="connsiteY229" fmla="*/ 1197400 h 1705557"/>
              <a:gd name="connsiteX230" fmla="*/ 8793564 w 10232859"/>
              <a:gd name="connsiteY230" fmla="*/ 1179086 h 1705557"/>
              <a:gd name="connsiteX231" fmla="*/ 8834270 w 10232859"/>
              <a:gd name="connsiteY231" fmla="*/ 1213138 h 1705557"/>
              <a:gd name="connsiteX232" fmla="*/ 8853872 w 10232859"/>
              <a:gd name="connsiteY232" fmla="*/ 1221228 h 1705557"/>
              <a:gd name="connsiteX233" fmla="*/ 8861901 w 10232859"/>
              <a:gd name="connsiteY233" fmla="*/ 1217889 h 1705557"/>
              <a:gd name="connsiteX234" fmla="*/ 8874168 w 10232859"/>
              <a:gd name="connsiteY234" fmla="*/ 1220481 h 1705557"/>
              <a:gd name="connsiteX235" fmla="*/ 8871123 w 10232859"/>
              <a:gd name="connsiteY235" fmla="*/ 1227674 h 1705557"/>
              <a:gd name="connsiteX236" fmla="*/ 8903537 w 10232859"/>
              <a:gd name="connsiteY236" fmla="*/ 1237102 h 1705557"/>
              <a:gd name="connsiteX237" fmla="*/ 8933767 w 10232859"/>
              <a:gd name="connsiteY237" fmla="*/ 1269882 h 1705557"/>
              <a:gd name="connsiteX238" fmla="*/ 8985765 w 10232859"/>
              <a:gd name="connsiteY238" fmla="*/ 1294178 h 1705557"/>
              <a:gd name="connsiteX239" fmla="*/ 9071444 w 10232859"/>
              <a:gd name="connsiteY239" fmla="*/ 1323819 h 1705557"/>
              <a:gd name="connsiteX240" fmla="*/ 9096711 w 10232859"/>
              <a:gd name="connsiteY240" fmla="*/ 1334291 h 1705557"/>
              <a:gd name="connsiteX241" fmla="*/ 9338853 w 10232859"/>
              <a:gd name="connsiteY241" fmla="*/ 1454560 h 1705557"/>
              <a:gd name="connsiteX242" fmla="*/ 9520814 w 10232859"/>
              <a:gd name="connsiteY242" fmla="*/ 1456341 h 1705557"/>
              <a:gd name="connsiteX243" fmla="*/ 9702271 w 10232859"/>
              <a:gd name="connsiteY243" fmla="*/ 1495067 h 1705557"/>
              <a:gd name="connsiteX244" fmla="*/ 9744273 w 10232859"/>
              <a:gd name="connsiteY244" fmla="*/ 1530026 h 1705557"/>
              <a:gd name="connsiteX245" fmla="*/ 9771903 w 10232859"/>
              <a:gd name="connsiteY245" fmla="*/ 1536548 h 1705557"/>
              <a:gd name="connsiteX246" fmla="*/ 9818565 w 10232859"/>
              <a:gd name="connsiteY246" fmla="*/ 1545059 h 1705557"/>
              <a:gd name="connsiteX247" fmla="*/ 9882202 w 10232859"/>
              <a:gd name="connsiteY247" fmla="*/ 1572402 h 1705557"/>
              <a:gd name="connsiteX248" fmla="*/ 10022025 w 10232859"/>
              <a:gd name="connsiteY248" fmla="*/ 1606210 h 1705557"/>
              <a:gd name="connsiteX249" fmla="*/ 10220406 w 10232859"/>
              <a:gd name="connsiteY249" fmla="*/ 1683519 h 1705557"/>
              <a:gd name="connsiteX250" fmla="*/ 10232859 w 10232859"/>
              <a:gd name="connsiteY250" fmla="*/ 1705557 h 1705557"/>
              <a:gd name="connsiteX251" fmla="*/ 0 w 10232859"/>
              <a:gd name="connsiteY251" fmla="*/ 1705557 h 1705557"/>
              <a:gd name="connsiteX252" fmla="*/ 0 w 10232859"/>
              <a:gd name="connsiteY252" fmla="*/ 28342 h 1705557"/>
              <a:gd name="connsiteX253" fmla="*/ 8097 w 10232859"/>
              <a:gd name="connsiteY253" fmla="*/ 30869 h 1705557"/>
              <a:gd name="connsiteX254" fmla="*/ 77128 w 10232859"/>
              <a:gd name="connsiteY254" fmla="*/ 13381 h 1705557"/>
              <a:gd name="connsiteX255" fmla="*/ 188338 w 10232859"/>
              <a:gd name="connsiteY255" fmla="*/ 11593 h 1705557"/>
              <a:gd name="connsiteX256" fmla="*/ 298809 w 10232859"/>
              <a:gd name="connsiteY256" fmla="*/ 12712 h 1705557"/>
              <a:gd name="connsiteX257" fmla="*/ 338985 w 10232859"/>
              <a:gd name="connsiteY257" fmla="*/ 14520 h 1705557"/>
              <a:gd name="connsiteX258" fmla="*/ 409815 w 10232859"/>
              <a:gd name="connsiteY258" fmla="*/ 11559 h 1705557"/>
              <a:gd name="connsiteX259" fmla="*/ 424169 w 10232859"/>
              <a:gd name="connsiteY259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77862 w 10232859"/>
              <a:gd name="connsiteY129" fmla="*/ 306543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090616 w 10232859"/>
              <a:gd name="connsiteY157" fmla="*/ 348731 h 1705557"/>
              <a:gd name="connsiteX158" fmla="*/ 6098056 w 10232859"/>
              <a:gd name="connsiteY158" fmla="*/ 351249 h 1705557"/>
              <a:gd name="connsiteX159" fmla="*/ 6098391 w 10232859"/>
              <a:gd name="connsiteY159" fmla="*/ 351119 h 1705557"/>
              <a:gd name="connsiteX160" fmla="*/ 6105063 w 10232859"/>
              <a:gd name="connsiteY160" fmla="*/ 353854 h 1705557"/>
              <a:gd name="connsiteX161" fmla="*/ 6135796 w 10232859"/>
              <a:gd name="connsiteY161" fmla="*/ 369657 h 1705557"/>
              <a:gd name="connsiteX162" fmla="*/ 6195166 w 10232859"/>
              <a:gd name="connsiteY162" fmla="*/ 366704 h 1705557"/>
              <a:gd name="connsiteX163" fmla="*/ 6216259 w 10232859"/>
              <a:gd name="connsiteY163" fmla="*/ 369879 h 1705557"/>
              <a:gd name="connsiteX164" fmla="*/ 6228331 w 10232859"/>
              <a:gd name="connsiteY164" fmla="*/ 370548 h 1705557"/>
              <a:gd name="connsiteX165" fmla="*/ 6229602 w 10232859"/>
              <a:gd name="connsiteY165" fmla="*/ 369928 h 1705557"/>
              <a:gd name="connsiteX166" fmla="*/ 6258988 w 10232859"/>
              <a:gd name="connsiteY166" fmla="*/ 385174 h 1705557"/>
              <a:gd name="connsiteX167" fmla="*/ 6264106 w 10232859"/>
              <a:gd name="connsiteY167" fmla="*/ 385655 h 1705557"/>
              <a:gd name="connsiteX168" fmla="*/ 6281703 w 10232859"/>
              <a:gd name="connsiteY168" fmla="*/ 397568 h 1705557"/>
              <a:gd name="connsiteX169" fmla="*/ 6291622 w 10232859"/>
              <a:gd name="connsiteY169" fmla="*/ 402669 h 1705557"/>
              <a:gd name="connsiteX170" fmla="*/ 6292712 w 10232859"/>
              <a:gd name="connsiteY170" fmla="*/ 406285 h 1705557"/>
              <a:gd name="connsiteX171" fmla="*/ 6308227 w 10232859"/>
              <a:gd name="connsiteY171" fmla="*/ 412710 h 1705557"/>
              <a:gd name="connsiteX172" fmla="*/ 6310656 w 10232859"/>
              <a:gd name="connsiteY172" fmla="*/ 412628 h 1705557"/>
              <a:gd name="connsiteX173" fmla="*/ 6321049 w 10232859"/>
              <a:gd name="connsiteY173" fmla="*/ 420978 h 1705557"/>
              <a:gd name="connsiteX174" fmla="*/ 6326853 w 10232859"/>
              <a:gd name="connsiteY174" fmla="*/ 431664 h 1705557"/>
              <a:gd name="connsiteX175" fmla="*/ 6467879 w 10232859"/>
              <a:gd name="connsiteY175" fmla="*/ 474762 h 1705557"/>
              <a:gd name="connsiteX176" fmla="*/ 6564351 w 10232859"/>
              <a:gd name="connsiteY176" fmla="*/ 544032 h 1705557"/>
              <a:gd name="connsiteX177" fmla="*/ 6641544 w 10232859"/>
              <a:gd name="connsiteY177" fmla="*/ 566599 h 1705557"/>
              <a:gd name="connsiteX178" fmla="*/ 6731052 w 10232859"/>
              <a:gd name="connsiteY178" fmla="*/ 578550 h 1705557"/>
              <a:gd name="connsiteX179" fmla="*/ 6858983 w 10232859"/>
              <a:gd name="connsiteY179" fmla="*/ 630237 h 1705557"/>
              <a:gd name="connsiteX180" fmla="*/ 6910661 w 10232859"/>
              <a:gd name="connsiteY180" fmla="*/ 641134 h 1705557"/>
              <a:gd name="connsiteX181" fmla="*/ 6944111 w 10232859"/>
              <a:gd name="connsiteY181" fmla="*/ 666016 h 1705557"/>
              <a:gd name="connsiteX182" fmla="*/ 6965771 w 10232859"/>
              <a:gd name="connsiteY182" fmla="*/ 666445 h 1705557"/>
              <a:gd name="connsiteX183" fmla="*/ 6969639 w 10232859"/>
              <a:gd name="connsiteY183" fmla="*/ 666351 h 1705557"/>
              <a:gd name="connsiteX184" fmla="*/ 6982242 w 10232859"/>
              <a:gd name="connsiteY184" fmla="*/ 669626 h 1705557"/>
              <a:gd name="connsiteX185" fmla="*/ 6989387 w 10232859"/>
              <a:gd name="connsiteY185" fmla="*/ 665988 h 1705557"/>
              <a:gd name="connsiteX186" fmla="*/ 7010930 w 10232859"/>
              <a:gd name="connsiteY186" fmla="*/ 667648 h 1705557"/>
              <a:gd name="connsiteX187" fmla="*/ 7033125 w 10232859"/>
              <a:gd name="connsiteY187" fmla="*/ 674950 h 1705557"/>
              <a:gd name="connsiteX188" fmla="*/ 7134461 w 10232859"/>
              <a:gd name="connsiteY188" fmla="*/ 714706 h 1705557"/>
              <a:gd name="connsiteX189" fmla="*/ 7197450 w 10232859"/>
              <a:gd name="connsiteY189" fmla="*/ 735608 h 1705557"/>
              <a:gd name="connsiteX190" fmla="*/ 7225084 w 10232859"/>
              <a:gd name="connsiteY190" fmla="*/ 739019 h 1705557"/>
              <a:gd name="connsiteX191" fmla="*/ 7261183 w 10232859"/>
              <a:gd name="connsiteY191" fmla="*/ 746827 h 1705557"/>
              <a:gd name="connsiteX192" fmla="*/ 7327760 w 10232859"/>
              <a:gd name="connsiteY192" fmla="*/ 757100 h 1705557"/>
              <a:gd name="connsiteX193" fmla="*/ 7412222 w 10232859"/>
              <a:gd name="connsiteY193" fmla="*/ 777001 h 1705557"/>
              <a:gd name="connsiteX194" fmla="*/ 7457904 w 10232859"/>
              <a:gd name="connsiteY194" fmla="*/ 810835 h 1705557"/>
              <a:gd name="connsiteX195" fmla="*/ 7465795 w 10232859"/>
              <a:gd name="connsiteY195" fmla="*/ 809112 h 1705557"/>
              <a:gd name="connsiteX196" fmla="*/ 7505046 w 10232859"/>
              <a:gd name="connsiteY196" fmla="*/ 823031 h 1705557"/>
              <a:gd name="connsiteX197" fmla="*/ 7623220 w 10232859"/>
              <a:gd name="connsiteY197" fmla="*/ 895034 h 1705557"/>
              <a:gd name="connsiteX198" fmla="*/ 7700458 w 10232859"/>
              <a:gd name="connsiteY198" fmla="*/ 921593 h 1705557"/>
              <a:gd name="connsiteX199" fmla="*/ 7730988 w 10232859"/>
              <a:gd name="connsiteY199" fmla="*/ 927270 h 1705557"/>
              <a:gd name="connsiteX200" fmla="*/ 7781942 w 10232859"/>
              <a:gd name="connsiteY200" fmla="*/ 937017 h 1705557"/>
              <a:gd name="connsiteX201" fmla="*/ 7827704 w 10232859"/>
              <a:gd name="connsiteY201" fmla="*/ 935072 h 1705557"/>
              <a:gd name="connsiteX202" fmla="*/ 7867270 w 10232859"/>
              <a:gd name="connsiteY202" fmla="*/ 946880 h 1705557"/>
              <a:gd name="connsiteX203" fmla="*/ 7866538 w 10232859"/>
              <a:gd name="connsiteY203" fmla="*/ 961559 h 1705557"/>
              <a:gd name="connsiteX204" fmla="*/ 7912084 w 10232859"/>
              <a:gd name="connsiteY204" fmla="*/ 970314 h 1705557"/>
              <a:gd name="connsiteX205" fmla="*/ 7982264 w 10232859"/>
              <a:gd name="connsiteY205" fmla="*/ 982287 h 1705557"/>
              <a:gd name="connsiteX206" fmla="*/ 7991272 w 10232859"/>
              <a:gd name="connsiteY206" fmla="*/ 987618 h 1705557"/>
              <a:gd name="connsiteX207" fmla="*/ 8006496 w 10232859"/>
              <a:gd name="connsiteY207" fmla="*/ 979353 h 1705557"/>
              <a:gd name="connsiteX208" fmla="*/ 8034497 w 10232859"/>
              <a:gd name="connsiteY208" fmla="*/ 978568 h 1705557"/>
              <a:gd name="connsiteX209" fmla="*/ 8150881 w 10232859"/>
              <a:gd name="connsiteY209" fmla="*/ 996925 h 1705557"/>
              <a:gd name="connsiteX210" fmla="*/ 8172106 w 10232859"/>
              <a:gd name="connsiteY210" fmla="*/ 997026 h 1705557"/>
              <a:gd name="connsiteX211" fmla="*/ 8196076 w 10232859"/>
              <a:gd name="connsiteY211" fmla="*/ 1006592 h 1705557"/>
              <a:gd name="connsiteX212" fmla="*/ 8247463 w 10232859"/>
              <a:gd name="connsiteY212" fmla="*/ 1022846 h 1705557"/>
              <a:gd name="connsiteX213" fmla="*/ 8279272 w 10232859"/>
              <a:gd name="connsiteY213" fmla="*/ 1039435 h 1705557"/>
              <a:gd name="connsiteX214" fmla="*/ 8289611 w 10232859"/>
              <a:gd name="connsiteY214" fmla="*/ 1035144 h 1705557"/>
              <a:gd name="connsiteX215" fmla="*/ 8311483 w 10232859"/>
              <a:gd name="connsiteY215" fmla="*/ 1035913 h 1705557"/>
              <a:gd name="connsiteX216" fmla="*/ 8399489 w 10232859"/>
              <a:gd name="connsiteY216" fmla="*/ 1055076 h 1705557"/>
              <a:gd name="connsiteX217" fmla="*/ 8415973 w 10232859"/>
              <a:gd name="connsiteY217" fmla="*/ 1056174 h 1705557"/>
              <a:gd name="connsiteX218" fmla="*/ 8433326 w 10232859"/>
              <a:gd name="connsiteY218" fmla="*/ 1064395 h 1705557"/>
              <a:gd name="connsiteX219" fmla="*/ 8502328 w 10232859"/>
              <a:gd name="connsiteY219" fmla="*/ 1098012 h 1705557"/>
              <a:gd name="connsiteX220" fmla="*/ 8534346 w 10232859"/>
              <a:gd name="connsiteY220" fmla="*/ 1113494 h 1705557"/>
              <a:gd name="connsiteX221" fmla="*/ 8534980 w 10232859"/>
              <a:gd name="connsiteY221" fmla="*/ 1117375 h 1705557"/>
              <a:gd name="connsiteX222" fmla="*/ 8544104 w 10232859"/>
              <a:gd name="connsiteY222" fmla="*/ 1114920 h 1705557"/>
              <a:gd name="connsiteX223" fmla="*/ 8567742 w 10232859"/>
              <a:gd name="connsiteY223" fmla="*/ 1124104 h 1705557"/>
              <a:gd name="connsiteX224" fmla="*/ 8633779 w 10232859"/>
              <a:gd name="connsiteY224" fmla="*/ 1145740 h 1705557"/>
              <a:gd name="connsiteX225" fmla="*/ 8676965 w 10232859"/>
              <a:gd name="connsiteY225" fmla="*/ 1163463 h 1705557"/>
              <a:gd name="connsiteX226" fmla="*/ 8698944 w 10232859"/>
              <a:gd name="connsiteY226" fmla="*/ 1163453 h 1705557"/>
              <a:gd name="connsiteX227" fmla="*/ 8711456 w 10232859"/>
              <a:gd name="connsiteY227" fmla="*/ 1175731 h 1705557"/>
              <a:gd name="connsiteX228" fmla="*/ 8732793 w 10232859"/>
              <a:gd name="connsiteY228" fmla="*/ 1179486 h 1705557"/>
              <a:gd name="connsiteX229" fmla="*/ 8751897 w 10232859"/>
              <a:gd name="connsiteY229" fmla="*/ 1197400 h 1705557"/>
              <a:gd name="connsiteX230" fmla="*/ 8793564 w 10232859"/>
              <a:gd name="connsiteY230" fmla="*/ 1179086 h 1705557"/>
              <a:gd name="connsiteX231" fmla="*/ 8834270 w 10232859"/>
              <a:gd name="connsiteY231" fmla="*/ 1213138 h 1705557"/>
              <a:gd name="connsiteX232" fmla="*/ 8853872 w 10232859"/>
              <a:gd name="connsiteY232" fmla="*/ 1221228 h 1705557"/>
              <a:gd name="connsiteX233" fmla="*/ 8861901 w 10232859"/>
              <a:gd name="connsiteY233" fmla="*/ 1217889 h 1705557"/>
              <a:gd name="connsiteX234" fmla="*/ 8874168 w 10232859"/>
              <a:gd name="connsiteY234" fmla="*/ 1220481 h 1705557"/>
              <a:gd name="connsiteX235" fmla="*/ 8871123 w 10232859"/>
              <a:gd name="connsiteY235" fmla="*/ 1227674 h 1705557"/>
              <a:gd name="connsiteX236" fmla="*/ 8903537 w 10232859"/>
              <a:gd name="connsiteY236" fmla="*/ 1237102 h 1705557"/>
              <a:gd name="connsiteX237" fmla="*/ 8933767 w 10232859"/>
              <a:gd name="connsiteY237" fmla="*/ 1269882 h 1705557"/>
              <a:gd name="connsiteX238" fmla="*/ 8985765 w 10232859"/>
              <a:gd name="connsiteY238" fmla="*/ 1294178 h 1705557"/>
              <a:gd name="connsiteX239" fmla="*/ 9071444 w 10232859"/>
              <a:gd name="connsiteY239" fmla="*/ 1323819 h 1705557"/>
              <a:gd name="connsiteX240" fmla="*/ 9096711 w 10232859"/>
              <a:gd name="connsiteY240" fmla="*/ 1334291 h 1705557"/>
              <a:gd name="connsiteX241" fmla="*/ 9338853 w 10232859"/>
              <a:gd name="connsiteY241" fmla="*/ 1454560 h 1705557"/>
              <a:gd name="connsiteX242" fmla="*/ 9520814 w 10232859"/>
              <a:gd name="connsiteY242" fmla="*/ 1456341 h 1705557"/>
              <a:gd name="connsiteX243" fmla="*/ 9702271 w 10232859"/>
              <a:gd name="connsiteY243" fmla="*/ 1495067 h 1705557"/>
              <a:gd name="connsiteX244" fmla="*/ 9744273 w 10232859"/>
              <a:gd name="connsiteY244" fmla="*/ 1530026 h 1705557"/>
              <a:gd name="connsiteX245" fmla="*/ 9771903 w 10232859"/>
              <a:gd name="connsiteY245" fmla="*/ 1536548 h 1705557"/>
              <a:gd name="connsiteX246" fmla="*/ 9818565 w 10232859"/>
              <a:gd name="connsiteY246" fmla="*/ 1545059 h 1705557"/>
              <a:gd name="connsiteX247" fmla="*/ 9882202 w 10232859"/>
              <a:gd name="connsiteY247" fmla="*/ 1572402 h 1705557"/>
              <a:gd name="connsiteX248" fmla="*/ 10022025 w 10232859"/>
              <a:gd name="connsiteY248" fmla="*/ 1606210 h 1705557"/>
              <a:gd name="connsiteX249" fmla="*/ 10220406 w 10232859"/>
              <a:gd name="connsiteY249" fmla="*/ 1683519 h 1705557"/>
              <a:gd name="connsiteX250" fmla="*/ 10232859 w 10232859"/>
              <a:gd name="connsiteY250" fmla="*/ 1705557 h 1705557"/>
              <a:gd name="connsiteX251" fmla="*/ 0 w 10232859"/>
              <a:gd name="connsiteY251" fmla="*/ 1705557 h 1705557"/>
              <a:gd name="connsiteX252" fmla="*/ 0 w 10232859"/>
              <a:gd name="connsiteY252" fmla="*/ 28342 h 1705557"/>
              <a:gd name="connsiteX253" fmla="*/ 8097 w 10232859"/>
              <a:gd name="connsiteY253" fmla="*/ 30869 h 1705557"/>
              <a:gd name="connsiteX254" fmla="*/ 77128 w 10232859"/>
              <a:gd name="connsiteY254" fmla="*/ 13381 h 1705557"/>
              <a:gd name="connsiteX255" fmla="*/ 188338 w 10232859"/>
              <a:gd name="connsiteY255" fmla="*/ 11593 h 1705557"/>
              <a:gd name="connsiteX256" fmla="*/ 298809 w 10232859"/>
              <a:gd name="connsiteY256" fmla="*/ 12712 h 1705557"/>
              <a:gd name="connsiteX257" fmla="*/ 338985 w 10232859"/>
              <a:gd name="connsiteY257" fmla="*/ 14520 h 1705557"/>
              <a:gd name="connsiteX258" fmla="*/ 409815 w 10232859"/>
              <a:gd name="connsiteY258" fmla="*/ 11559 h 1705557"/>
              <a:gd name="connsiteX259" fmla="*/ 424169 w 10232859"/>
              <a:gd name="connsiteY259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090616 w 10232859"/>
              <a:gd name="connsiteY157" fmla="*/ 348731 h 1705557"/>
              <a:gd name="connsiteX158" fmla="*/ 6098056 w 10232859"/>
              <a:gd name="connsiteY158" fmla="*/ 351249 h 1705557"/>
              <a:gd name="connsiteX159" fmla="*/ 6098391 w 10232859"/>
              <a:gd name="connsiteY159" fmla="*/ 351119 h 1705557"/>
              <a:gd name="connsiteX160" fmla="*/ 6105063 w 10232859"/>
              <a:gd name="connsiteY160" fmla="*/ 353854 h 1705557"/>
              <a:gd name="connsiteX161" fmla="*/ 6135796 w 10232859"/>
              <a:gd name="connsiteY161" fmla="*/ 369657 h 1705557"/>
              <a:gd name="connsiteX162" fmla="*/ 6195166 w 10232859"/>
              <a:gd name="connsiteY162" fmla="*/ 366704 h 1705557"/>
              <a:gd name="connsiteX163" fmla="*/ 6216259 w 10232859"/>
              <a:gd name="connsiteY163" fmla="*/ 369879 h 1705557"/>
              <a:gd name="connsiteX164" fmla="*/ 6228331 w 10232859"/>
              <a:gd name="connsiteY164" fmla="*/ 370548 h 1705557"/>
              <a:gd name="connsiteX165" fmla="*/ 6229602 w 10232859"/>
              <a:gd name="connsiteY165" fmla="*/ 369928 h 1705557"/>
              <a:gd name="connsiteX166" fmla="*/ 6258988 w 10232859"/>
              <a:gd name="connsiteY166" fmla="*/ 385174 h 1705557"/>
              <a:gd name="connsiteX167" fmla="*/ 6264106 w 10232859"/>
              <a:gd name="connsiteY167" fmla="*/ 385655 h 1705557"/>
              <a:gd name="connsiteX168" fmla="*/ 6281703 w 10232859"/>
              <a:gd name="connsiteY168" fmla="*/ 397568 h 1705557"/>
              <a:gd name="connsiteX169" fmla="*/ 6291622 w 10232859"/>
              <a:gd name="connsiteY169" fmla="*/ 402669 h 1705557"/>
              <a:gd name="connsiteX170" fmla="*/ 6292712 w 10232859"/>
              <a:gd name="connsiteY170" fmla="*/ 406285 h 1705557"/>
              <a:gd name="connsiteX171" fmla="*/ 6308227 w 10232859"/>
              <a:gd name="connsiteY171" fmla="*/ 412710 h 1705557"/>
              <a:gd name="connsiteX172" fmla="*/ 6310656 w 10232859"/>
              <a:gd name="connsiteY172" fmla="*/ 412628 h 1705557"/>
              <a:gd name="connsiteX173" fmla="*/ 6321049 w 10232859"/>
              <a:gd name="connsiteY173" fmla="*/ 420978 h 1705557"/>
              <a:gd name="connsiteX174" fmla="*/ 6326853 w 10232859"/>
              <a:gd name="connsiteY174" fmla="*/ 431664 h 1705557"/>
              <a:gd name="connsiteX175" fmla="*/ 6467879 w 10232859"/>
              <a:gd name="connsiteY175" fmla="*/ 474762 h 1705557"/>
              <a:gd name="connsiteX176" fmla="*/ 6564351 w 10232859"/>
              <a:gd name="connsiteY176" fmla="*/ 544032 h 1705557"/>
              <a:gd name="connsiteX177" fmla="*/ 6641544 w 10232859"/>
              <a:gd name="connsiteY177" fmla="*/ 566599 h 1705557"/>
              <a:gd name="connsiteX178" fmla="*/ 6731052 w 10232859"/>
              <a:gd name="connsiteY178" fmla="*/ 578550 h 1705557"/>
              <a:gd name="connsiteX179" fmla="*/ 6858983 w 10232859"/>
              <a:gd name="connsiteY179" fmla="*/ 630237 h 1705557"/>
              <a:gd name="connsiteX180" fmla="*/ 6910661 w 10232859"/>
              <a:gd name="connsiteY180" fmla="*/ 641134 h 1705557"/>
              <a:gd name="connsiteX181" fmla="*/ 6944111 w 10232859"/>
              <a:gd name="connsiteY181" fmla="*/ 666016 h 1705557"/>
              <a:gd name="connsiteX182" fmla="*/ 6965771 w 10232859"/>
              <a:gd name="connsiteY182" fmla="*/ 666445 h 1705557"/>
              <a:gd name="connsiteX183" fmla="*/ 6969639 w 10232859"/>
              <a:gd name="connsiteY183" fmla="*/ 666351 h 1705557"/>
              <a:gd name="connsiteX184" fmla="*/ 6982242 w 10232859"/>
              <a:gd name="connsiteY184" fmla="*/ 669626 h 1705557"/>
              <a:gd name="connsiteX185" fmla="*/ 6989387 w 10232859"/>
              <a:gd name="connsiteY185" fmla="*/ 665988 h 1705557"/>
              <a:gd name="connsiteX186" fmla="*/ 7010930 w 10232859"/>
              <a:gd name="connsiteY186" fmla="*/ 667648 h 1705557"/>
              <a:gd name="connsiteX187" fmla="*/ 7033125 w 10232859"/>
              <a:gd name="connsiteY187" fmla="*/ 674950 h 1705557"/>
              <a:gd name="connsiteX188" fmla="*/ 7134461 w 10232859"/>
              <a:gd name="connsiteY188" fmla="*/ 714706 h 1705557"/>
              <a:gd name="connsiteX189" fmla="*/ 7197450 w 10232859"/>
              <a:gd name="connsiteY189" fmla="*/ 735608 h 1705557"/>
              <a:gd name="connsiteX190" fmla="*/ 7225084 w 10232859"/>
              <a:gd name="connsiteY190" fmla="*/ 739019 h 1705557"/>
              <a:gd name="connsiteX191" fmla="*/ 7261183 w 10232859"/>
              <a:gd name="connsiteY191" fmla="*/ 746827 h 1705557"/>
              <a:gd name="connsiteX192" fmla="*/ 7327760 w 10232859"/>
              <a:gd name="connsiteY192" fmla="*/ 757100 h 1705557"/>
              <a:gd name="connsiteX193" fmla="*/ 7412222 w 10232859"/>
              <a:gd name="connsiteY193" fmla="*/ 777001 h 1705557"/>
              <a:gd name="connsiteX194" fmla="*/ 7457904 w 10232859"/>
              <a:gd name="connsiteY194" fmla="*/ 810835 h 1705557"/>
              <a:gd name="connsiteX195" fmla="*/ 7465795 w 10232859"/>
              <a:gd name="connsiteY195" fmla="*/ 809112 h 1705557"/>
              <a:gd name="connsiteX196" fmla="*/ 7505046 w 10232859"/>
              <a:gd name="connsiteY196" fmla="*/ 823031 h 1705557"/>
              <a:gd name="connsiteX197" fmla="*/ 7623220 w 10232859"/>
              <a:gd name="connsiteY197" fmla="*/ 895034 h 1705557"/>
              <a:gd name="connsiteX198" fmla="*/ 7700458 w 10232859"/>
              <a:gd name="connsiteY198" fmla="*/ 921593 h 1705557"/>
              <a:gd name="connsiteX199" fmla="*/ 7730988 w 10232859"/>
              <a:gd name="connsiteY199" fmla="*/ 927270 h 1705557"/>
              <a:gd name="connsiteX200" fmla="*/ 7781942 w 10232859"/>
              <a:gd name="connsiteY200" fmla="*/ 937017 h 1705557"/>
              <a:gd name="connsiteX201" fmla="*/ 7827704 w 10232859"/>
              <a:gd name="connsiteY201" fmla="*/ 935072 h 1705557"/>
              <a:gd name="connsiteX202" fmla="*/ 7867270 w 10232859"/>
              <a:gd name="connsiteY202" fmla="*/ 946880 h 1705557"/>
              <a:gd name="connsiteX203" fmla="*/ 7866538 w 10232859"/>
              <a:gd name="connsiteY203" fmla="*/ 961559 h 1705557"/>
              <a:gd name="connsiteX204" fmla="*/ 7912084 w 10232859"/>
              <a:gd name="connsiteY204" fmla="*/ 970314 h 1705557"/>
              <a:gd name="connsiteX205" fmla="*/ 7982264 w 10232859"/>
              <a:gd name="connsiteY205" fmla="*/ 982287 h 1705557"/>
              <a:gd name="connsiteX206" fmla="*/ 7991272 w 10232859"/>
              <a:gd name="connsiteY206" fmla="*/ 987618 h 1705557"/>
              <a:gd name="connsiteX207" fmla="*/ 8006496 w 10232859"/>
              <a:gd name="connsiteY207" fmla="*/ 979353 h 1705557"/>
              <a:gd name="connsiteX208" fmla="*/ 8034497 w 10232859"/>
              <a:gd name="connsiteY208" fmla="*/ 978568 h 1705557"/>
              <a:gd name="connsiteX209" fmla="*/ 8150881 w 10232859"/>
              <a:gd name="connsiteY209" fmla="*/ 996925 h 1705557"/>
              <a:gd name="connsiteX210" fmla="*/ 8172106 w 10232859"/>
              <a:gd name="connsiteY210" fmla="*/ 997026 h 1705557"/>
              <a:gd name="connsiteX211" fmla="*/ 8196076 w 10232859"/>
              <a:gd name="connsiteY211" fmla="*/ 1006592 h 1705557"/>
              <a:gd name="connsiteX212" fmla="*/ 8247463 w 10232859"/>
              <a:gd name="connsiteY212" fmla="*/ 1022846 h 1705557"/>
              <a:gd name="connsiteX213" fmla="*/ 8279272 w 10232859"/>
              <a:gd name="connsiteY213" fmla="*/ 1039435 h 1705557"/>
              <a:gd name="connsiteX214" fmla="*/ 8289611 w 10232859"/>
              <a:gd name="connsiteY214" fmla="*/ 1035144 h 1705557"/>
              <a:gd name="connsiteX215" fmla="*/ 8311483 w 10232859"/>
              <a:gd name="connsiteY215" fmla="*/ 1035913 h 1705557"/>
              <a:gd name="connsiteX216" fmla="*/ 8399489 w 10232859"/>
              <a:gd name="connsiteY216" fmla="*/ 1055076 h 1705557"/>
              <a:gd name="connsiteX217" fmla="*/ 8415973 w 10232859"/>
              <a:gd name="connsiteY217" fmla="*/ 1056174 h 1705557"/>
              <a:gd name="connsiteX218" fmla="*/ 8433326 w 10232859"/>
              <a:gd name="connsiteY218" fmla="*/ 1064395 h 1705557"/>
              <a:gd name="connsiteX219" fmla="*/ 8502328 w 10232859"/>
              <a:gd name="connsiteY219" fmla="*/ 1098012 h 1705557"/>
              <a:gd name="connsiteX220" fmla="*/ 8534346 w 10232859"/>
              <a:gd name="connsiteY220" fmla="*/ 1113494 h 1705557"/>
              <a:gd name="connsiteX221" fmla="*/ 8534980 w 10232859"/>
              <a:gd name="connsiteY221" fmla="*/ 1117375 h 1705557"/>
              <a:gd name="connsiteX222" fmla="*/ 8544104 w 10232859"/>
              <a:gd name="connsiteY222" fmla="*/ 1114920 h 1705557"/>
              <a:gd name="connsiteX223" fmla="*/ 8567742 w 10232859"/>
              <a:gd name="connsiteY223" fmla="*/ 1124104 h 1705557"/>
              <a:gd name="connsiteX224" fmla="*/ 8633779 w 10232859"/>
              <a:gd name="connsiteY224" fmla="*/ 1145740 h 1705557"/>
              <a:gd name="connsiteX225" fmla="*/ 8676965 w 10232859"/>
              <a:gd name="connsiteY225" fmla="*/ 1163463 h 1705557"/>
              <a:gd name="connsiteX226" fmla="*/ 8698944 w 10232859"/>
              <a:gd name="connsiteY226" fmla="*/ 1163453 h 1705557"/>
              <a:gd name="connsiteX227" fmla="*/ 8711456 w 10232859"/>
              <a:gd name="connsiteY227" fmla="*/ 1175731 h 1705557"/>
              <a:gd name="connsiteX228" fmla="*/ 8732793 w 10232859"/>
              <a:gd name="connsiteY228" fmla="*/ 1179486 h 1705557"/>
              <a:gd name="connsiteX229" fmla="*/ 8751897 w 10232859"/>
              <a:gd name="connsiteY229" fmla="*/ 1197400 h 1705557"/>
              <a:gd name="connsiteX230" fmla="*/ 8793564 w 10232859"/>
              <a:gd name="connsiteY230" fmla="*/ 1179086 h 1705557"/>
              <a:gd name="connsiteX231" fmla="*/ 8834270 w 10232859"/>
              <a:gd name="connsiteY231" fmla="*/ 1213138 h 1705557"/>
              <a:gd name="connsiteX232" fmla="*/ 8853872 w 10232859"/>
              <a:gd name="connsiteY232" fmla="*/ 1221228 h 1705557"/>
              <a:gd name="connsiteX233" fmla="*/ 8861901 w 10232859"/>
              <a:gd name="connsiteY233" fmla="*/ 1217889 h 1705557"/>
              <a:gd name="connsiteX234" fmla="*/ 8874168 w 10232859"/>
              <a:gd name="connsiteY234" fmla="*/ 1220481 h 1705557"/>
              <a:gd name="connsiteX235" fmla="*/ 8871123 w 10232859"/>
              <a:gd name="connsiteY235" fmla="*/ 1227674 h 1705557"/>
              <a:gd name="connsiteX236" fmla="*/ 8903537 w 10232859"/>
              <a:gd name="connsiteY236" fmla="*/ 1237102 h 1705557"/>
              <a:gd name="connsiteX237" fmla="*/ 8933767 w 10232859"/>
              <a:gd name="connsiteY237" fmla="*/ 1269882 h 1705557"/>
              <a:gd name="connsiteX238" fmla="*/ 8985765 w 10232859"/>
              <a:gd name="connsiteY238" fmla="*/ 1294178 h 1705557"/>
              <a:gd name="connsiteX239" fmla="*/ 9071444 w 10232859"/>
              <a:gd name="connsiteY239" fmla="*/ 1323819 h 1705557"/>
              <a:gd name="connsiteX240" fmla="*/ 9096711 w 10232859"/>
              <a:gd name="connsiteY240" fmla="*/ 1334291 h 1705557"/>
              <a:gd name="connsiteX241" fmla="*/ 9338853 w 10232859"/>
              <a:gd name="connsiteY241" fmla="*/ 1454560 h 1705557"/>
              <a:gd name="connsiteX242" fmla="*/ 9520814 w 10232859"/>
              <a:gd name="connsiteY242" fmla="*/ 1456341 h 1705557"/>
              <a:gd name="connsiteX243" fmla="*/ 9702271 w 10232859"/>
              <a:gd name="connsiteY243" fmla="*/ 1495067 h 1705557"/>
              <a:gd name="connsiteX244" fmla="*/ 9744273 w 10232859"/>
              <a:gd name="connsiteY244" fmla="*/ 1530026 h 1705557"/>
              <a:gd name="connsiteX245" fmla="*/ 9771903 w 10232859"/>
              <a:gd name="connsiteY245" fmla="*/ 1536548 h 1705557"/>
              <a:gd name="connsiteX246" fmla="*/ 9818565 w 10232859"/>
              <a:gd name="connsiteY246" fmla="*/ 1545059 h 1705557"/>
              <a:gd name="connsiteX247" fmla="*/ 9882202 w 10232859"/>
              <a:gd name="connsiteY247" fmla="*/ 1572402 h 1705557"/>
              <a:gd name="connsiteX248" fmla="*/ 10022025 w 10232859"/>
              <a:gd name="connsiteY248" fmla="*/ 1606210 h 1705557"/>
              <a:gd name="connsiteX249" fmla="*/ 10220406 w 10232859"/>
              <a:gd name="connsiteY249" fmla="*/ 1683519 h 1705557"/>
              <a:gd name="connsiteX250" fmla="*/ 10232859 w 10232859"/>
              <a:gd name="connsiteY250" fmla="*/ 1705557 h 1705557"/>
              <a:gd name="connsiteX251" fmla="*/ 0 w 10232859"/>
              <a:gd name="connsiteY251" fmla="*/ 1705557 h 1705557"/>
              <a:gd name="connsiteX252" fmla="*/ 0 w 10232859"/>
              <a:gd name="connsiteY252" fmla="*/ 28342 h 1705557"/>
              <a:gd name="connsiteX253" fmla="*/ 8097 w 10232859"/>
              <a:gd name="connsiteY253" fmla="*/ 30869 h 1705557"/>
              <a:gd name="connsiteX254" fmla="*/ 77128 w 10232859"/>
              <a:gd name="connsiteY254" fmla="*/ 13381 h 1705557"/>
              <a:gd name="connsiteX255" fmla="*/ 188338 w 10232859"/>
              <a:gd name="connsiteY255" fmla="*/ 11593 h 1705557"/>
              <a:gd name="connsiteX256" fmla="*/ 298809 w 10232859"/>
              <a:gd name="connsiteY256" fmla="*/ 12712 h 1705557"/>
              <a:gd name="connsiteX257" fmla="*/ 338985 w 10232859"/>
              <a:gd name="connsiteY257" fmla="*/ 14520 h 1705557"/>
              <a:gd name="connsiteX258" fmla="*/ 409815 w 10232859"/>
              <a:gd name="connsiteY258" fmla="*/ 11559 h 1705557"/>
              <a:gd name="connsiteX259" fmla="*/ 424169 w 10232859"/>
              <a:gd name="connsiteY259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090616 w 10232859"/>
              <a:gd name="connsiteY157" fmla="*/ 348731 h 1705557"/>
              <a:gd name="connsiteX158" fmla="*/ 6098056 w 10232859"/>
              <a:gd name="connsiteY158" fmla="*/ 351249 h 1705557"/>
              <a:gd name="connsiteX159" fmla="*/ 6105063 w 10232859"/>
              <a:gd name="connsiteY159" fmla="*/ 353854 h 1705557"/>
              <a:gd name="connsiteX160" fmla="*/ 6135796 w 10232859"/>
              <a:gd name="connsiteY160" fmla="*/ 369657 h 1705557"/>
              <a:gd name="connsiteX161" fmla="*/ 6195166 w 10232859"/>
              <a:gd name="connsiteY161" fmla="*/ 366704 h 1705557"/>
              <a:gd name="connsiteX162" fmla="*/ 6216259 w 10232859"/>
              <a:gd name="connsiteY162" fmla="*/ 369879 h 1705557"/>
              <a:gd name="connsiteX163" fmla="*/ 6228331 w 10232859"/>
              <a:gd name="connsiteY163" fmla="*/ 370548 h 1705557"/>
              <a:gd name="connsiteX164" fmla="*/ 6229602 w 10232859"/>
              <a:gd name="connsiteY164" fmla="*/ 369928 h 1705557"/>
              <a:gd name="connsiteX165" fmla="*/ 6258988 w 10232859"/>
              <a:gd name="connsiteY165" fmla="*/ 385174 h 1705557"/>
              <a:gd name="connsiteX166" fmla="*/ 6264106 w 10232859"/>
              <a:gd name="connsiteY166" fmla="*/ 385655 h 1705557"/>
              <a:gd name="connsiteX167" fmla="*/ 6281703 w 10232859"/>
              <a:gd name="connsiteY167" fmla="*/ 397568 h 1705557"/>
              <a:gd name="connsiteX168" fmla="*/ 6291622 w 10232859"/>
              <a:gd name="connsiteY168" fmla="*/ 402669 h 1705557"/>
              <a:gd name="connsiteX169" fmla="*/ 6292712 w 10232859"/>
              <a:gd name="connsiteY169" fmla="*/ 406285 h 1705557"/>
              <a:gd name="connsiteX170" fmla="*/ 6308227 w 10232859"/>
              <a:gd name="connsiteY170" fmla="*/ 412710 h 1705557"/>
              <a:gd name="connsiteX171" fmla="*/ 6310656 w 10232859"/>
              <a:gd name="connsiteY171" fmla="*/ 412628 h 1705557"/>
              <a:gd name="connsiteX172" fmla="*/ 6321049 w 10232859"/>
              <a:gd name="connsiteY172" fmla="*/ 420978 h 1705557"/>
              <a:gd name="connsiteX173" fmla="*/ 6326853 w 10232859"/>
              <a:gd name="connsiteY173" fmla="*/ 431664 h 1705557"/>
              <a:gd name="connsiteX174" fmla="*/ 6467879 w 10232859"/>
              <a:gd name="connsiteY174" fmla="*/ 474762 h 1705557"/>
              <a:gd name="connsiteX175" fmla="*/ 6564351 w 10232859"/>
              <a:gd name="connsiteY175" fmla="*/ 544032 h 1705557"/>
              <a:gd name="connsiteX176" fmla="*/ 6641544 w 10232859"/>
              <a:gd name="connsiteY176" fmla="*/ 566599 h 1705557"/>
              <a:gd name="connsiteX177" fmla="*/ 6731052 w 10232859"/>
              <a:gd name="connsiteY177" fmla="*/ 578550 h 1705557"/>
              <a:gd name="connsiteX178" fmla="*/ 6858983 w 10232859"/>
              <a:gd name="connsiteY178" fmla="*/ 630237 h 1705557"/>
              <a:gd name="connsiteX179" fmla="*/ 6910661 w 10232859"/>
              <a:gd name="connsiteY179" fmla="*/ 641134 h 1705557"/>
              <a:gd name="connsiteX180" fmla="*/ 6944111 w 10232859"/>
              <a:gd name="connsiteY180" fmla="*/ 666016 h 1705557"/>
              <a:gd name="connsiteX181" fmla="*/ 6965771 w 10232859"/>
              <a:gd name="connsiteY181" fmla="*/ 666445 h 1705557"/>
              <a:gd name="connsiteX182" fmla="*/ 6969639 w 10232859"/>
              <a:gd name="connsiteY182" fmla="*/ 666351 h 1705557"/>
              <a:gd name="connsiteX183" fmla="*/ 6982242 w 10232859"/>
              <a:gd name="connsiteY183" fmla="*/ 669626 h 1705557"/>
              <a:gd name="connsiteX184" fmla="*/ 6989387 w 10232859"/>
              <a:gd name="connsiteY184" fmla="*/ 665988 h 1705557"/>
              <a:gd name="connsiteX185" fmla="*/ 7010930 w 10232859"/>
              <a:gd name="connsiteY185" fmla="*/ 667648 h 1705557"/>
              <a:gd name="connsiteX186" fmla="*/ 7033125 w 10232859"/>
              <a:gd name="connsiteY186" fmla="*/ 674950 h 1705557"/>
              <a:gd name="connsiteX187" fmla="*/ 7134461 w 10232859"/>
              <a:gd name="connsiteY187" fmla="*/ 714706 h 1705557"/>
              <a:gd name="connsiteX188" fmla="*/ 7197450 w 10232859"/>
              <a:gd name="connsiteY188" fmla="*/ 735608 h 1705557"/>
              <a:gd name="connsiteX189" fmla="*/ 7225084 w 10232859"/>
              <a:gd name="connsiteY189" fmla="*/ 739019 h 1705557"/>
              <a:gd name="connsiteX190" fmla="*/ 7261183 w 10232859"/>
              <a:gd name="connsiteY190" fmla="*/ 746827 h 1705557"/>
              <a:gd name="connsiteX191" fmla="*/ 7327760 w 10232859"/>
              <a:gd name="connsiteY191" fmla="*/ 757100 h 1705557"/>
              <a:gd name="connsiteX192" fmla="*/ 7412222 w 10232859"/>
              <a:gd name="connsiteY192" fmla="*/ 777001 h 1705557"/>
              <a:gd name="connsiteX193" fmla="*/ 7457904 w 10232859"/>
              <a:gd name="connsiteY193" fmla="*/ 810835 h 1705557"/>
              <a:gd name="connsiteX194" fmla="*/ 7465795 w 10232859"/>
              <a:gd name="connsiteY194" fmla="*/ 809112 h 1705557"/>
              <a:gd name="connsiteX195" fmla="*/ 7505046 w 10232859"/>
              <a:gd name="connsiteY195" fmla="*/ 823031 h 1705557"/>
              <a:gd name="connsiteX196" fmla="*/ 7623220 w 10232859"/>
              <a:gd name="connsiteY196" fmla="*/ 895034 h 1705557"/>
              <a:gd name="connsiteX197" fmla="*/ 7700458 w 10232859"/>
              <a:gd name="connsiteY197" fmla="*/ 921593 h 1705557"/>
              <a:gd name="connsiteX198" fmla="*/ 7730988 w 10232859"/>
              <a:gd name="connsiteY198" fmla="*/ 927270 h 1705557"/>
              <a:gd name="connsiteX199" fmla="*/ 7781942 w 10232859"/>
              <a:gd name="connsiteY199" fmla="*/ 937017 h 1705557"/>
              <a:gd name="connsiteX200" fmla="*/ 7827704 w 10232859"/>
              <a:gd name="connsiteY200" fmla="*/ 935072 h 1705557"/>
              <a:gd name="connsiteX201" fmla="*/ 7867270 w 10232859"/>
              <a:gd name="connsiteY201" fmla="*/ 946880 h 1705557"/>
              <a:gd name="connsiteX202" fmla="*/ 7866538 w 10232859"/>
              <a:gd name="connsiteY202" fmla="*/ 961559 h 1705557"/>
              <a:gd name="connsiteX203" fmla="*/ 7912084 w 10232859"/>
              <a:gd name="connsiteY203" fmla="*/ 970314 h 1705557"/>
              <a:gd name="connsiteX204" fmla="*/ 7982264 w 10232859"/>
              <a:gd name="connsiteY204" fmla="*/ 982287 h 1705557"/>
              <a:gd name="connsiteX205" fmla="*/ 7991272 w 10232859"/>
              <a:gd name="connsiteY205" fmla="*/ 987618 h 1705557"/>
              <a:gd name="connsiteX206" fmla="*/ 8006496 w 10232859"/>
              <a:gd name="connsiteY206" fmla="*/ 979353 h 1705557"/>
              <a:gd name="connsiteX207" fmla="*/ 8034497 w 10232859"/>
              <a:gd name="connsiteY207" fmla="*/ 978568 h 1705557"/>
              <a:gd name="connsiteX208" fmla="*/ 8150881 w 10232859"/>
              <a:gd name="connsiteY208" fmla="*/ 996925 h 1705557"/>
              <a:gd name="connsiteX209" fmla="*/ 8172106 w 10232859"/>
              <a:gd name="connsiteY209" fmla="*/ 997026 h 1705557"/>
              <a:gd name="connsiteX210" fmla="*/ 8196076 w 10232859"/>
              <a:gd name="connsiteY210" fmla="*/ 1006592 h 1705557"/>
              <a:gd name="connsiteX211" fmla="*/ 8247463 w 10232859"/>
              <a:gd name="connsiteY211" fmla="*/ 1022846 h 1705557"/>
              <a:gd name="connsiteX212" fmla="*/ 8279272 w 10232859"/>
              <a:gd name="connsiteY212" fmla="*/ 1039435 h 1705557"/>
              <a:gd name="connsiteX213" fmla="*/ 8289611 w 10232859"/>
              <a:gd name="connsiteY213" fmla="*/ 1035144 h 1705557"/>
              <a:gd name="connsiteX214" fmla="*/ 8311483 w 10232859"/>
              <a:gd name="connsiteY214" fmla="*/ 1035913 h 1705557"/>
              <a:gd name="connsiteX215" fmla="*/ 8399489 w 10232859"/>
              <a:gd name="connsiteY215" fmla="*/ 1055076 h 1705557"/>
              <a:gd name="connsiteX216" fmla="*/ 8415973 w 10232859"/>
              <a:gd name="connsiteY216" fmla="*/ 1056174 h 1705557"/>
              <a:gd name="connsiteX217" fmla="*/ 8433326 w 10232859"/>
              <a:gd name="connsiteY217" fmla="*/ 1064395 h 1705557"/>
              <a:gd name="connsiteX218" fmla="*/ 8502328 w 10232859"/>
              <a:gd name="connsiteY218" fmla="*/ 1098012 h 1705557"/>
              <a:gd name="connsiteX219" fmla="*/ 8534346 w 10232859"/>
              <a:gd name="connsiteY219" fmla="*/ 1113494 h 1705557"/>
              <a:gd name="connsiteX220" fmla="*/ 8534980 w 10232859"/>
              <a:gd name="connsiteY220" fmla="*/ 1117375 h 1705557"/>
              <a:gd name="connsiteX221" fmla="*/ 8544104 w 10232859"/>
              <a:gd name="connsiteY221" fmla="*/ 1114920 h 1705557"/>
              <a:gd name="connsiteX222" fmla="*/ 8567742 w 10232859"/>
              <a:gd name="connsiteY222" fmla="*/ 1124104 h 1705557"/>
              <a:gd name="connsiteX223" fmla="*/ 8633779 w 10232859"/>
              <a:gd name="connsiteY223" fmla="*/ 1145740 h 1705557"/>
              <a:gd name="connsiteX224" fmla="*/ 8676965 w 10232859"/>
              <a:gd name="connsiteY224" fmla="*/ 1163463 h 1705557"/>
              <a:gd name="connsiteX225" fmla="*/ 8698944 w 10232859"/>
              <a:gd name="connsiteY225" fmla="*/ 1163453 h 1705557"/>
              <a:gd name="connsiteX226" fmla="*/ 8711456 w 10232859"/>
              <a:gd name="connsiteY226" fmla="*/ 1175731 h 1705557"/>
              <a:gd name="connsiteX227" fmla="*/ 8732793 w 10232859"/>
              <a:gd name="connsiteY227" fmla="*/ 1179486 h 1705557"/>
              <a:gd name="connsiteX228" fmla="*/ 8751897 w 10232859"/>
              <a:gd name="connsiteY228" fmla="*/ 1197400 h 1705557"/>
              <a:gd name="connsiteX229" fmla="*/ 8793564 w 10232859"/>
              <a:gd name="connsiteY229" fmla="*/ 1179086 h 1705557"/>
              <a:gd name="connsiteX230" fmla="*/ 8834270 w 10232859"/>
              <a:gd name="connsiteY230" fmla="*/ 1213138 h 1705557"/>
              <a:gd name="connsiteX231" fmla="*/ 8853872 w 10232859"/>
              <a:gd name="connsiteY231" fmla="*/ 1221228 h 1705557"/>
              <a:gd name="connsiteX232" fmla="*/ 8861901 w 10232859"/>
              <a:gd name="connsiteY232" fmla="*/ 1217889 h 1705557"/>
              <a:gd name="connsiteX233" fmla="*/ 8874168 w 10232859"/>
              <a:gd name="connsiteY233" fmla="*/ 1220481 h 1705557"/>
              <a:gd name="connsiteX234" fmla="*/ 8871123 w 10232859"/>
              <a:gd name="connsiteY234" fmla="*/ 1227674 h 1705557"/>
              <a:gd name="connsiteX235" fmla="*/ 8903537 w 10232859"/>
              <a:gd name="connsiteY235" fmla="*/ 1237102 h 1705557"/>
              <a:gd name="connsiteX236" fmla="*/ 8933767 w 10232859"/>
              <a:gd name="connsiteY236" fmla="*/ 1269882 h 1705557"/>
              <a:gd name="connsiteX237" fmla="*/ 8985765 w 10232859"/>
              <a:gd name="connsiteY237" fmla="*/ 1294178 h 1705557"/>
              <a:gd name="connsiteX238" fmla="*/ 9071444 w 10232859"/>
              <a:gd name="connsiteY238" fmla="*/ 1323819 h 1705557"/>
              <a:gd name="connsiteX239" fmla="*/ 9096711 w 10232859"/>
              <a:gd name="connsiteY239" fmla="*/ 1334291 h 1705557"/>
              <a:gd name="connsiteX240" fmla="*/ 9338853 w 10232859"/>
              <a:gd name="connsiteY240" fmla="*/ 1454560 h 1705557"/>
              <a:gd name="connsiteX241" fmla="*/ 9520814 w 10232859"/>
              <a:gd name="connsiteY241" fmla="*/ 1456341 h 1705557"/>
              <a:gd name="connsiteX242" fmla="*/ 9702271 w 10232859"/>
              <a:gd name="connsiteY242" fmla="*/ 1495067 h 1705557"/>
              <a:gd name="connsiteX243" fmla="*/ 9744273 w 10232859"/>
              <a:gd name="connsiteY243" fmla="*/ 1530026 h 1705557"/>
              <a:gd name="connsiteX244" fmla="*/ 9771903 w 10232859"/>
              <a:gd name="connsiteY244" fmla="*/ 1536548 h 1705557"/>
              <a:gd name="connsiteX245" fmla="*/ 9818565 w 10232859"/>
              <a:gd name="connsiteY245" fmla="*/ 1545059 h 1705557"/>
              <a:gd name="connsiteX246" fmla="*/ 9882202 w 10232859"/>
              <a:gd name="connsiteY246" fmla="*/ 1572402 h 1705557"/>
              <a:gd name="connsiteX247" fmla="*/ 10022025 w 10232859"/>
              <a:gd name="connsiteY247" fmla="*/ 1606210 h 1705557"/>
              <a:gd name="connsiteX248" fmla="*/ 10220406 w 10232859"/>
              <a:gd name="connsiteY248" fmla="*/ 1683519 h 1705557"/>
              <a:gd name="connsiteX249" fmla="*/ 10232859 w 10232859"/>
              <a:gd name="connsiteY249" fmla="*/ 1705557 h 1705557"/>
              <a:gd name="connsiteX250" fmla="*/ 0 w 10232859"/>
              <a:gd name="connsiteY250" fmla="*/ 1705557 h 1705557"/>
              <a:gd name="connsiteX251" fmla="*/ 0 w 10232859"/>
              <a:gd name="connsiteY251" fmla="*/ 28342 h 1705557"/>
              <a:gd name="connsiteX252" fmla="*/ 8097 w 10232859"/>
              <a:gd name="connsiteY252" fmla="*/ 30869 h 1705557"/>
              <a:gd name="connsiteX253" fmla="*/ 77128 w 10232859"/>
              <a:gd name="connsiteY253" fmla="*/ 13381 h 1705557"/>
              <a:gd name="connsiteX254" fmla="*/ 188338 w 10232859"/>
              <a:gd name="connsiteY254" fmla="*/ 11593 h 1705557"/>
              <a:gd name="connsiteX255" fmla="*/ 298809 w 10232859"/>
              <a:gd name="connsiteY255" fmla="*/ 12712 h 1705557"/>
              <a:gd name="connsiteX256" fmla="*/ 338985 w 10232859"/>
              <a:gd name="connsiteY256" fmla="*/ 14520 h 1705557"/>
              <a:gd name="connsiteX257" fmla="*/ 409815 w 10232859"/>
              <a:gd name="connsiteY257" fmla="*/ 11559 h 1705557"/>
              <a:gd name="connsiteX258" fmla="*/ 424169 w 10232859"/>
              <a:gd name="connsiteY258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090616 w 10232859"/>
              <a:gd name="connsiteY157" fmla="*/ 348731 h 1705557"/>
              <a:gd name="connsiteX158" fmla="*/ 6105063 w 10232859"/>
              <a:gd name="connsiteY158" fmla="*/ 353854 h 1705557"/>
              <a:gd name="connsiteX159" fmla="*/ 6135796 w 10232859"/>
              <a:gd name="connsiteY159" fmla="*/ 369657 h 1705557"/>
              <a:gd name="connsiteX160" fmla="*/ 6195166 w 10232859"/>
              <a:gd name="connsiteY160" fmla="*/ 366704 h 1705557"/>
              <a:gd name="connsiteX161" fmla="*/ 6216259 w 10232859"/>
              <a:gd name="connsiteY161" fmla="*/ 369879 h 1705557"/>
              <a:gd name="connsiteX162" fmla="*/ 6228331 w 10232859"/>
              <a:gd name="connsiteY162" fmla="*/ 370548 h 1705557"/>
              <a:gd name="connsiteX163" fmla="*/ 6229602 w 10232859"/>
              <a:gd name="connsiteY163" fmla="*/ 369928 h 1705557"/>
              <a:gd name="connsiteX164" fmla="*/ 6258988 w 10232859"/>
              <a:gd name="connsiteY164" fmla="*/ 385174 h 1705557"/>
              <a:gd name="connsiteX165" fmla="*/ 6264106 w 10232859"/>
              <a:gd name="connsiteY165" fmla="*/ 385655 h 1705557"/>
              <a:gd name="connsiteX166" fmla="*/ 6281703 w 10232859"/>
              <a:gd name="connsiteY166" fmla="*/ 397568 h 1705557"/>
              <a:gd name="connsiteX167" fmla="*/ 6291622 w 10232859"/>
              <a:gd name="connsiteY167" fmla="*/ 402669 h 1705557"/>
              <a:gd name="connsiteX168" fmla="*/ 6292712 w 10232859"/>
              <a:gd name="connsiteY168" fmla="*/ 406285 h 1705557"/>
              <a:gd name="connsiteX169" fmla="*/ 6308227 w 10232859"/>
              <a:gd name="connsiteY169" fmla="*/ 412710 h 1705557"/>
              <a:gd name="connsiteX170" fmla="*/ 6310656 w 10232859"/>
              <a:gd name="connsiteY170" fmla="*/ 412628 h 1705557"/>
              <a:gd name="connsiteX171" fmla="*/ 6321049 w 10232859"/>
              <a:gd name="connsiteY171" fmla="*/ 420978 h 1705557"/>
              <a:gd name="connsiteX172" fmla="*/ 6326853 w 10232859"/>
              <a:gd name="connsiteY172" fmla="*/ 431664 h 1705557"/>
              <a:gd name="connsiteX173" fmla="*/ 6467879 w 10232859"/>
              <a:gd name="connsiteY173" fmla="*/ 474762 h 1705557"/>
              <a:gd name="connsiteX174" fmla="*/ 6564351 w 10232859"/>
              <a:gd name="connsiteY174" fmla="*/ 544032 h 1705557"/>
              <a:gd name="connsiteX175" fmla="*/ 6641544 w 10232859"/>
              <a:gd name="connsiteY175" fmla="*/ 566599 h 1705557"/>
              <a:gd name="connsiteX176" fmla="*/ 6731052 w 10232859"/>
              <a:gd name="connsiteY176" fmla="*/ 578550 h 1705557"/>
              <a:gd name="connsiteX177" fmla="*/ 6858983 w 10232859"/>
              <a:gd name="connsiteY177" fmla="*/ 630237 h 1705557"/>
              <a:gd name="connsiteX178" fmla="*/ 6910661 w 10232859"/>
              <a:gd name="connsiteY178" fmla="*/ 641134 h 1705557"/>
              <a:gd name="connsiteX179" fmla="*/ 6944111 w 10232859"/>
              <a:gd name="connsiteY179" fmla="*/ 666016 h 1705557"/>
              <a:gd name="connsiteX180" fmla="*/ 6965771 w 10232859"/>
              <a:gd name="connsiteY180" fmla="*/ 666445 h 1705557"/>
              <a:gd name="connsiteX181" fmla="*/ 6969639 w 10232859"/>
              <a:gd name="connsiteY181" fmla="*/ 666351 h 1705557"/>
              <a:gd name="connsiteX182" fmla="*/ 6982242 w 10232859"/>
              <a:gd name="connsiteY182" fmla="*/ 669626 h 1705557"/>
              <a:gd name="connsiteX183" fmla="*/ 6989387 w 10232859"/>
              <a:gd name="connsiteY183" fmla="*/ 665988 h 1705557"/>
              <a:gd name="connsiteX184" fmla="*/ 7010930 w 10232859"/>
              <a:gd name="connsiteY184" fmla="*/ 667648 h 1705557"/>
              <a:gd name="connsiteX185" fmla="*/ 7033125 w 10232859"/>
              <a:gd name="connsiteY185" fmla="*/ 674950 h 1705557"/>
              <a:gd name="connsiteX186" fmla="*/ 7134461 w 10232859"/>
              <a:gd name="connsiteY186" fmla="*/ 714706 h 1705557"/>
              <a:gd name="connsiteX187" fmla="*/ 7197450 w 10232859"/>
              <a:gd name="connsiteY187" fmla="*/ 735608 h 1705557"/>
              <a:gd name="connsiteX188" fmla="*/ 7225084 w 10232859"/>
              <a:gd name="connsiteY188" fmla="*/ 739019 h 1705557"/>
              <a:gd name="connsiteX189" fmla="*/ 7261183 w 10232859"/>
              <a:gd name="connsiteY189" fmla="*/ 746827 h 1705557"/>
              <a:gd name="connsiteX190" fmla="*/ 7327760 w 10232859"/>
              <a:gd name="connsiteY190" fmla="*/ 757100 h 1705557"/>
              <a:gd name="connsiteX191" fmla="*/ 7412222 w 10232859"/>
              <a:gd name="connsiteY191" fmla="*/ 777001 h 1705557"/>
              <a:gd name="connsiteX192" fmla="*/ 7457904 w 10232859"/>
              <a:gd name="connsiteY192" fmla="*/ 810835 h 1705557"/>
              <a:gd name="connsiteX193" fmla="*/ 7465795 w 10232859"/>
              <a:gd name="connsiteY193" fmla="*/ 809112 h 1705557"/>
              <a:gd name="connsiteX194" fmla="*/ 7505046 w 10232859"/>
              <a:gd name="connsiteY194" fmla="*/ 823031 h 1705557"/>
              <a:gd name="connsiteX195" fmla="*/ 7623220 w 10232859"/>
              <a:gd name="connsiteY195" fmla="*/ 895034 h 1705557"/>
              <a:gd name="connsiteX196" fmla="*/ 7700458 w 10232859"/>
              <a:gd name="connsiteY196" fmla="*/ 921593 h 1705557"/>
              <a:gd name="connsiteX197" fmla="*/ 7730988 w 10232859"/>
              <a:gd name="connsiteY197" fmla="*/ 927270 h 1705557"/>
              <a:gd name="connsiteX198" fmla="*/ 7781942 w 10232859"/>
              <a:gd name="connsiteY198" fmla="*/ 937017 h 1705557"/>
              <a:gd name="connsiteX199" fmla="*/ 7827704 w 10232859"/>
              <a:gd name="connsiteY199" fmla="*/ 935072 h 1705557"/>
              <a:gd name="connsiteX200" fmla="*/ 7867270 w 10232859"/>
              <a:gd name="connsiteY200" fmla="*/ 946880 h 1705557"/>
              <a:gd name="connsiteX201" fmla="*/ 7866538 w 10232859"/>
              <a:gd name="connsiteY201" fmla="*/ 961559 h 1705557"/>
              <a:gd name="connsiteX202" fmla="*/ 7912084 w 10232859"/>
              <a:gd name="connsiteY202" fmla="*/ 970314 h 1705557"/>
              <a:gd name="connsiteX203" fmla="*/ 7982264 w 10232859"/>
              <a:gd name="connsiteY203" fmla="*/ 982287 h 1705557"/>
              <a:gd name="connsiteX204" fmla="*/ 7991272 w 10232859"/>
              <a:gd name="connsiteY204" fmla="*/ 987618 h 1705557"/>
              <a:gd name="connsiteX205" fmla="*/ 8006496 w 10232859"/>
              <a:gd name="connsiteY205" fmla="*/ 979353 h 1705557"/>
              <a:gd name="connsiteX206" fmla="*/ 8034497 w 10232859"/>
              <a:gd name="connsiteY206" fmla="*/ 978568 h 1705557"/>
              <a:gd name="connsiteX207" fmla="*/ 8150881 w 10232859"/>
              <a:gd name="connsiteY207" fmla="*/ 996925 h 1705557"/>
              <a:gd name="connsiteX208" fmla="*/ 8172106 w 10232859"/>
              <a:gd name="connsiteY208" fmla="*/ 997026 h 1705557"/>
              <a:gd name="connsiteX209" fmla="*/ 8196076 w 10232859"/>
              <a:gd name="connsiteY209" fmla="*/ 1006592 h 1705557"/>
              <a:gd name="connsiteX210" fmla="*/ 8247463 w 10232859"/>
              <a:gd name="connsiteY210" fmla="*/ 1022846 h 1705557"/>
              <a:gd name="connsiteX211" fmla="*/ 8279272 w 10232859"/>
              <a:gd name="connsiteY211" fmla="*/ 1039435 h 1705557"/>
              <a:gd name="connsiteX212" fmla="*/ 8289611 w 10232859"/>
              <a:gd name="connsiteY212" fmla="*/ 1035144 h 1705557"/>
              <a:gd name="connsiteX213" fmla="*/ 8311483 w 10232859"/>
              <a:gd name="connsiteY213" fmla="*/ 1035913 h 1705557"/>
              <a:gd name="connsiteX214" fmla="*/ 8399489 w 10232859"/>
              <a:gd name="connsiteY214" fmla="*/ 1055076 h 1705557"/>
              <a:gd name="connsiteX215" fmla="*/ 8415973 w 10232859"/>
              <a:gd name="connsiteY215" fmla="*/ 1056174 h 1705557"/>
              <a:gd name="connsiteX216" fmla="*/ 8433326 w 10232859"/>
              <a:gd name="connsiteY216" fmla="*/ 1064395 h 1705557"/>
              <a:gd name="connsiteX217" fmla="*/ 8502328 w 10232859"/>
              <a:gd name="connsiteY217" fmla="*/ 1098012 h 1705557"/>
              <a:gd name="connsiteX218" fmla="*/ 8534346 w 10232859"/>
              <a:gd name="connsiteY218" fmla="*/ 1113494 h 1705557"/>
              <a:gd name="connsiteX219" fmla="*/ 8534980 w 10232859"/>
              <a:gd name="connsiteY219" fmla="*/ 1117375 h 1705557"/>
              <a:gd name="connsiteX220" fmla="*/ 8544104 w 10232859"/>
              <a:gd name="connsiteY220" fmla="*/ 1114920 h 1705557"/>
              <a:gd name="connsiteX221" fmla="*/ 8567742 w 10232859"/>
              <a:gd name="connsiteY221" fmla="*/ 1124104 h 1705557"/>
              <a:gd name="connsiteX222" fmla="*/ 8633779 w 10232859"/>
              <a:gd name="connsiteY222" fmla="*/ 1145740 h 1705557"/>
              <a:gd name="connsiteX223" fmla="*/ 8676965 w 10232859"/>
              <a:gd name="connsiteY223" fmla="*/ 1163463 h 1705557"/>
              <a:gd name="connsiteX224" fmla="*/ 8698944 w 10232859"/>
              <a:gd name="connsiteY224" fmla="*/ 1163453 h 1705557"/>
              <a:gd name="connsiteX225" fmla="*/ 8711456 w 10232859"/>
              <a:gd name="connsiteY225" fmla="*/ 1175731 h 1705557"/>
              <a:gd name="connsiteX226" fmla="*/ 8732793 w 10232859"/>
              <a:gd name="connsiteY226" fmla="*/ 1179486 h 1705557"/>
              <a:gd name="connsiteX227" fmla="*/ 8751897 w 10232859"/>
              <a:gd name="connsiteY227" fmla="*/ 1197400 h 1705557"/>
              <a:gd name="connsiteX228" fmla="*/ 8793564 w 10232859"/>
              <a:gd name="connsiteY228" fmla="*/ 1179086 h 1705557"/>
              <a:gd name="connsiteX229" fmla="*/ 8834270 w 10232859"/>
              <a:gd name="connsiteY229" fmla="*/ 1213138 h 1705557"/>
              <a:gd name="connsiteX230" fmla="*/ 8853872 w 10232859"/>
              <a:gd name="connsiteY230" fmla="*/ 1221228 h 1705557"/>
              <a:gd name="connsiteX231" fmla="*/ 8861901 w 10232859"/>
              <a:gd name="connsiteY231" fmla="*/ 1217889 h 1705557"/>
              <a:gd name="connsiteX232" fmla="*/ 8874168 w 10232859"/>
              <a:gd name="connsiteY232" fmla="*/ 1220481 h 1705557"/>
              <a:gd name="connsiteX233" fmla="*/ 8871123 w 10232859"/>
              <a:gd name="connsiteY233" fmla="*/ 1227674 h 1705557"/>
              <a:gd name="connsiteX234" fmla="*/ 8903537 w 10232859"/>
              <a:gd name="connsiteY234" fmla="*/ 1237102 h 1705557"/>
              <a:gd name="connsiteX235" fmla="*/ 8933767 w 10232859"/>
              <a:gd name="connsiteY235" fmla="*/ 1269882 h 1705557"/>
              <a:gd name="connsiteX236" fmla="*/ 8985765 w 10232859"/>
              <a:gd name="connsiteY236" fmla="*/ 1294178 h 1705557"/>
              <a:gd name="connsiteX237" fmla="*/ 9071444 w 10232859"/>
              <a:gd name="connsiteY237" fmla="*/ 1323819 h 1705557"/>
              <a:gd name="connsiteX238" fmla="*/ 9096711 w 10232859"/>
              <a:gd name="connsiteY238" fmla="*/ 1334291 h 1705557"/>
              <a:gd name="connsiteX239" fmla="*/ 9338853 w 10232859"/>
              <a:gd name="connsiteY239" fmla="*/ 1454560 h 1705557"/>
              <a:gd name="connsiteX240" fmla="*/ 9520814 w 10232859"/>
              <a:gd name="connsiteY240" fmla="*/ 1456341 h 1705557"/>
              <a:gd name="connsiteX241" fmla="*/ 9702271 w 10232859"/>
              <a:gd name="connsiteY241" fmla="*/ 1495067 h 1705557"/>
              <a:gd name="connsiteX242" fmla="*/ 9744273 w 10232859"/>
              <a:gd name="connsiteY242" fmla="*/ 1530026 h 1705557"/>
              <a:gd name="connsiteX243" fmla="*/ 9771903 w 10232859"/>
              <a:gd name="connsiteY243" fmla="*/ 1536548 h 1705557"/>
              <a:gd name="connsiteX244" fmla="*/ 9818565 w 10232859"/>
              <a:gd name="connsiteY244" fmla="*/ 1545059 h 1705557"/>
              <a:gd name="connsiteX245" fmla="*/ 9882202 w 10232859"/>
              <a:gd name="connsiteY245" fmla="*/ 1572402 h 1705557"/>
              <a:gd name="connsiteX246" fmla="*/ 10022025 w 10232859"/>
              <a:gd name="connsiteY246" fmla="*/ 1606210 h 1705557"/>
              <a:gd name="connsiteX247" fmla="*/ 10220406 w 10232859"/>
              <a:gd name="connsiteY247" fmla="*/ 1683519 h 1705557"/>
              <a:gd name="connsiteX248" fmla="*/ 10232859 w 10232859"/>
              <a:gd name="connsiteY248" fmla="*/ 1705557 h 1705557"/>
              <a:gd name="connsiteX249" fmla="*/ 0 w 10232859"/>
              <a:gd name="connsiteY249" fmla="*/ 1705557 h 1705557"/>
              <a:gd name="connsiteX250" fmla="*/ 0 w 10232859"/>
              <a:gd name="connsiteY250" fmla="*/ 28342 h 1705557"/>
              <a:gd name="connsiteX251" fmla="*/ 8097 w 10232859"/>
              <a:gd name="connsiteY251" fmla="*/ 30869 h 1705557"/>
              <a:gd name="connsiteX252" fmla="*/ 77128 w 10232859"/>
              <a:gd name="connsiteY252" fmla="*/ 13381 h 1705557"/>
              <a:gd name="connsiteX253" fmla="*/ 188338 w 10232859"/>
              <a:gd name="connsiteY253" fmla="*/ 11593 h 1705557"/>
              <a:gd name="connsiteX254" fmla="*/ 298809 w 10232859"/>
              <a:gd name="connsiteY254" fmla="*/ 12712 h 1705557"/>
              <a:gd name="connsiteX255" fmla="*/ 338985 w 10232859"/>
              <a:gd name="connsiteY255" fmla="*/ 14520 h 1705557"/>
              <a:gd name="connsiteX256" fmla="*/ 409815 w 10232859"/>
              <a:gd name="connsiteY256" fmla="*/ 11559 h 1705557"/>
              <a:gd name="connsiteX257" fmla="*/ 424169 w 10232859"/>
              <a:gd name="connsiteY257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10656 w 10232859"/>
              <a:gd name="connsiteY169" fmla="*/ 412628 h 1705557"/>
              <a:gd name="connsiteX170" fmla="*/ 6321049 w 10232859"/>
              <a:gd name="connsiteY170" fmla="*/ 420978 h 1705557"/>
              <a:gd name="connsiteX171" fmla="*/ 6326853 w 10232859"/>
              <a:gd name="connsiteY171" fmla="*/ 43166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641544 w 10232859"/>
              <a:gd name="connsiteY174" fmla="*/ 566599 h 1705557"/>
              <a:gd name="connsiteX175" fmla="*/ 6731052 w 10232859"/>
              <a:gd name="connsiteY175" fmla="*/ 578550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10656 w 10232859"/>
              <a:gd name="connsiteY169" fmla="*/ 412628 h 1705557"/>
              <a:gd name="connsiteX170" fmla="*/ 6321049 w 10232859"/>
              <a:gd name="connsiteY170" fmla="*/ 420978 h 1705557"/>
              <a:gd name="connsiteX171" fmla="*/ 6326853 w 10232859"/>
              <a:gd name="connsiteY171" fmla="*/ 43166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641544 w 10232859"/>
              <a:gd name="connsiteY174" fmla="*/ 566599 h 1705557"/>
              <a:gd name="connsiteX175" fmla="*/ 6731052 w 10232859"/>
              <a:gd name="connsiteY175" fmla="*/ 578550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10656 w 10232859"/>
              <a:gd name="connsiteY169" fmla="*/ 412628 h 1705557"/>
              <a:gd name="connsiteX170" fmla="*/ 6321049 w 10232859"/>
              <a:gd name="connsiteY170" fmla="*/ 420978 h 1705557"/>
              <a:gd name="connsiteX171" fmla="*/ 6385492 w 10232859"/>
              <a:gd name="connsiteY171" fmla="*/ 428283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641544 w 10232859"/>
              <a:gd name="connsiteY174" fmla="*/ 566599 h 1705557"/>
              <a:gd name="connsiteX175" fmla="*/ 6731052 w 10232859"/>
              <a:gd name="connsiteY175" fmla="*/ 578550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10656 w 10232859"/>
              <a:gd name="connsiteY169" fmla="*/ 412628 h 1705557"/>
              <a:gd name="connsiteX170" fmla="*/ 6368693 w 10232859"/>
              <a:gd name="connsiteY170" fmla="*/ 424359 h 1705557"/>
              <a:gd name="connsiteX171" fmla="*/ 6385492 w 10232859"/>
              <a:gd name="connsiteY171" fmla="*/ 428283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641544 w 10232859"/>
              <a:gd name="connsiteY174" fmla="*/ 566599 h 1705557"/>
              <a:gd name="connsiteX175" fmla="*/ 6731052 w 10232859"/>
              <a:gd name="connsiteY175" fmla="*/ 578550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10656 w 10232859"/>
              <a:gd name="connsiteY169" fmla="*/ 412628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641544 w 10232859"/>
              <a:gd name="connsiteY174" fmla="*/ 566599 h 1705557"/>
              <a:gd name="connsiteX175" fmla="*/ 6731052 w 10232859"/>
              <a:gd name="connsiteY175" fmla="*/ 578550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641544 w 10232859"/>
              <a:gd name="connsiteY174" fmla="*/ 566599 h 1705557"/>
              <a:gd name="connsiteX175" fmla="*/ 6731052 w 10232859"/>
              <a:gd name="connsiteY175" fmla="*/ 578550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641544 w 10232859"/>
              <a:gd name="connsiteY174" fmla="*/ 566599 h 1705557"/>
              <a:gd name="connsiteX175" fmla="*/ 6731052 w 10232859"/>
              <a:gd name="connsiteY175" fmla="*/ 578550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641544 w 10232859"/>
              <a:gd name="connsiteY174" fmla="*/ 566599 h 1705557"/>
              <a:gd name="connsiteX175" fmla="*/ 6764036 w 10232859"/>
              <a:gd name="connsiteY175" fmla="*/ 595457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711178 w 10232859"/>
              <a:gd name="connsiteY174" fmla="*/ 580124 h 1705557"/>
              <a:gd name="connsiteX175" fmla="*/ 6764036 w 10232859"/>
              <a:gd name="connsiteY175" fmla="*/ 595457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711178 w 10232859"/>
              <a:gd name="connsiteY174" fmla="*/ 580124 h 1705557"/>
              <a:gd name="connsiteX175" fmla="*/ 6764036 w 10232859"/>
              <a:gd name="connsiteY175" fmla="*/ 595457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14383 w 10232859"/>
              <a:gd name="connsiteY80" fmla="*/ 228669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711178 w 10232859"/>
              <a:gd name="connsiteY174" fmla="*/ 580124 h 1705557"/>
              <a:gd name="connsiteX175" fmla="*/ 6764036 w 10232859"/>
              <a:gd name="connsiteY175" fmla="*/ 595457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14383 w 10232859"/>
              <a:gd name="connsiteY80" fmla="*/ 228669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711178 w 10232859"/>
              <a:gd name="connsiteY174" fmla="*/ 580124 h 1705557"/>
              <a:gd name="connsiteX175" fmla="*/ 6764036 w 10232859"/>
              <a:gd name="connsiteY175" fmla="*/ 595457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14383 w 10232859"/>
              <a:gd name="connsiteY80" fmla="*/ 228669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711178 w 10232859"/>
              <a:gd name="connsiteY174" fmla="*/ 580124 h 1705557"/>
              <a:gd name="connsiteX175" fmla="*/ 6764036 w 10232859"/>
              <a:gd name="connsiteY175" fmla="*/ 595457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14383 w 10232859"/>
              <a:gd name="connsiteY80" fmla="*/ 228669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711178 w 10232859"/>
              <a:gd name="connsiteY174" fmla="*/ 580124 h 1705557"/>
              <a:gd name="connsiteX175" fmla="*/ 6764036 w 10232859"/>
              <a:gd name="connsiteY175" fmla="*/ 595457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76686 w 10232859"/>
              <a:gd name="connsiteY80" fmla="*/ 218526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711178 w 10232859"/>
              <a:gd name="connsiteY174" fmla="*/ 580124 h 1705557"/>
              <a:gd name="connsiteX175" fmla="*/ 6764036 w 10232859"/>
              <a:gd name="connsiteY175" fmla="*/ 595457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76686 w 10232859"/>
              <a:gd name="connsiteY80" fmla="*/ 218526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711178 w 10232859"/>
              <a:gd name="connsiteY174" fmla="*/ 580124 h 1705557"/>
              <a:gd name="connsiteX175" fmla="*/ 6764036 w 10232859"/>
              <a:gd name="connsiteY175" fmla="*/ 595457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80350 w 10232859"/>
              <a:gd name="connsiteY80" fmla="*/ 157665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711178 w 10232859"/>
              <a:gd name="connsiteY174" fmla="*/ 580124 h 1705557"/>
              <a:gd name="connsiteX175" fmla="*/ 6764036 w 10232859"/>
              <a:gd name="connsiteY175" fmla="*/ 595457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80350 w 10232859"/>
              <a:gd name="connsiteY80" fmla="*/ 157665 h 1705557"/>
              <a:gd name="connsiteX81" fmla="*/ 3476147 w 10232859"/>
              <a:gd name="connsiteY81" fmla="*/ 177439 h 1705557"/>
              <a:gd name="connsiteX82" fmla="*/ 3585541 w 10232859"/>
              <a:gd name="connsiteY82" fmla="*/ 143437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711178 w 10232859"/>
              <a:gd name="connsiteY174" fmla="*/ 580124 h 1705557"/>
              <a:gd name="connsiteX175" fmla="*/ 6764036 w 10232859"/>
              <a:gd name="connsiteY175" fmla="*/ 595457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80350 w 10232859"/>
              <a:gd name="connsiteY80" fmla="*/ 157665 h 1705557"/>
              <a:gd name="connsiteX81" fmla="*/ 3476147 w 10232859"/>
              <a:gd name="connsiteY81" fmla="*/ 177439 h 1705557"/>
              <a:gd name="connsiteX82" fmla="*/ 3581876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711178 w 10232859"/>
              <a:gd name="connsiteY174" fmla="*/ 580124 h 1705557"/>
              <a:gd name="connsiteX175" fmla="*/ 6764036 w 10232859"/>
              <a:gd name="connsiteY175" fmla="*/ 595457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80350 w 10232859"/>
              <a:gd name="connsiteY80" fmla="*/ 157665 h 1705557"/>
              <a:gd name="connsiteX81" fmla="*/ 3476147 w 10232859"/>
              <a:gd name="connsiteY81" fmla="*/ 177439 h 1705557"/>
              <a:gd name="connsiteX82" fmla="*/ 3581876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711178 w 10232859"/>
              <a:gd name="connsiteY174" fmla="*/ 580124 h 1705557"/>
              <a:gd name="connsiteX175" fmla="*/ 6764036 w 10232859"/>
              <a:gd name="connsiteY175" fmla="*/ 595457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80350 w 10232859"/>
              <a:gd name="connsiteY80" fmla="*/ 157665 h 1705557"/>
              <a:gd name="connsiteX81" fmla="*/ 3476147 w 10232859"/>
              <a:gd name="connsiteY81" fmla="*/ 177439 h 1705557"/>
              <a:gd name="connsiteX82" fmla="*/ 3581876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711178 w 10232859"/>
              <a:gd name="connsiteY174" fmla="*/ 580124 h 1705557"/>
              <a:gd name="connsiteX175" fmla="*/ 6764036 w 10232859"/>
              <a:gd name="connsiteY175" fmla="*/ 595457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80350 w 10232859"/>
              <a:gd name="connsiteY80" fmla="*/ 157665 h 1705557"/>
              <a:gd name="connsiteX81" fmla="*/ 3476147 w 10232859"/>
              <a:gd name="connsiteY81" fmla="*/ 177439 h 1705557"/>
              <a:gd name="connsiteX82" fmla="*/ 3581876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711178 w 10232859"/>
              <a:gd name="connsiteY174" fmla="*/ 580124 h 1705557"/>
              <a:gd name="connsiteX175" fmla="*/ 6764036 w 10232859"/>
              <a:gd name="connsiteY175" fmla="*/ 595457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80350 w 10232859"/>
              <a:gd name="connsiteY80" fmla="*/ 157665 h 1705557"/>
              <a:gd name="connsiteX81" fmla="*/ 3476147 w 10232859"/>
              <a:gd name="connsiteY81" fmla="*/ 177439 h 1705557"/>
              <a:gd name="connsiteX82" fmla="*/ 3581876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711178 w 10232859"/>
              <a:gd name="connsiteY174" fmla="*/ 580124 h 1705557"/>
              <a:gd name="connsiteX175" fmla="*/ 6764036 w 10232859"/>
              <a:gd name="connsiteY175" fmla="*/ 595457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254203 w 10232859"/>
              <a:gd name="connsiteY78" fmla="*/ 158270 h 1705557"/>
              <a:gd name="connsiteX79" fmla="*/ 3380350 w 10232859"/>
              <a:gd name="connsiteY79" fmla="*/ 157665 h 1705557"/>
              <a:gd name="connsiteX80" fmla="*/ 3476147 w 10232859"/>
              <a:gd name="connsiteY80" fmla="*/ 177439 h 1705557"/>
              <a:gd name="connsiteX81" fmla="*/ 3581876 w 10232859"/>
              <a:gd name="connsiteY81" fmla="*/ 156962 h 1705557"/>
              <a:gd name="connsiteX82" fmla="*/ 3704761 w 10232859"/>
              <a:gd name="connsiteY82" fmla="*/ 157006 h 1705557"/>
              <a:gd name="connsiteX83" fmla="*/ 3755040 w 10232859"/>
              <a:gd name="connsiteY83" fmla="*/ 148492 h 1705557"/>
              <a:gd name="connsiteX84" fmla="*/ 3804689 w 10232859"/>
              <a:gd name="connsiteY84" fmla="*/ 158407 h 1705557"/>
              <a:gd name="connsiteX85" fmla="*/ 3821793 w 10232859"/>
              <a:gd name="connsiteY85" fmla="*/ 151257 h 1705557"/>
              <a:gd name="connsiteX86" fmla="*/ 3824682 w 10232859"/>
              <a:gd name="connsiteY86" fmla="*/ 149833 h 1705557"/>
              <a:gd name="connsiteX87" fmla="*/ 3837536 w 10232859"/>
              <a:gd name="connsiteY87" fmla="*/ 148292 h 1705557"/>
              <a:gd name="connsiteX88" fmla="*/ 3839550 w 10232859"/>
              <a:gd name="connsiteY88" fmla="*/ 142661 h 1705557"/>
              <a:gd name="connsiteX89" fmla="*/ 3857743 w 10232859"/>
              <a:gd name="connsiteY89" fmla="*/ 136618 h 1705557"/>
              <a:gd name="connsiteX90" fmla="*/ 3881852 w 10232859"/>
              <a:gd name="connsiteY90" fmla="*/ 135231 h 1705557"/>
              <a:gd name="connsiteX91" fmla="*/ 3998088 w 10232859"/>
              <a:gd name="connsiteY91" fmla="*/ 134446 h 1705557"/>
              <a:gd name="connsiteX92" fmla="*/ 4066682 w 10232859"/>
              <a:gd name="connsiteY92" fmla="*/ 130661 h 1705557"/>
              <a:gd name="connsiteX93" fmla="*/ 4091246 w 10232859"/>
              <a:gd name="connsiteY93" fmla="*/ 124017 h 1705557"/>
              <a:gd name="connsiteX94" fmla="*/ 4126556 w 10232859"/>
              <a:gd name="connsiteY94" fmla="*/ 118239 h 1705557"/>
              <a:gd name="connsiteX95" fmla="*/ 4187717 w 10232859"/>
              <a:gd name="connsiteY95" fmla="*/ 104010 h 1705557"/>
              <a:gd name="connsiteX96" fmla="*/ 4220826 w 10232859"/>
              <a:gd name="connsiteY96" fmla="*/ 102505 h 1705557"/>
              <a:gd name="connsiteX97" fmla="*/ 4239014 w 10232859"/>
              <a:gd name="connsiteY97" fmla="*/ 97354 h 1705557"/>
              <a:gd name="connsiteX98" fmla="*/ 4246653 w 10232859"/>
              <a:gd name="connsiteY98" fmla="*/ 97874 h 1705557"/>
              <a:gd name="connsiteX99" fmla="*/ 4271841 w 10232859"/>
              <a:gd name="connsiteY99" fmla="*/ 96702 h 1705557"/>
              <a:gd name="connsiteX100" fmla="*/ 4286277 w 10232859"/>
              <a:gd name="connsiteY100" fmla="*/ 96687 h 1705557"/>
              <a:gd name="connsiteX101" fmla="*/ 4292025 w 10232859"/>
              <a:gd name="connsiteY101" fmla="*/ 96921 h 1705557"/>
              <a:gd name="connsiteX102" fmla="*/ 4304713 w 10232859"/>
              <a:gd name="connsiteY102" fmla="*/ 102187 h 1705557"/>
              <a:gd name="connsiteX103" fmla="*/ 4321285 w 10232859"/>
              <a:gd name="connsiteY103" fmla="*/ 100074 h 1705557"/>
              <a:gd name="connsiteX104" fmla="*/ 4339561 w 10232859"/>
              <a:gd name="connsiteY104" fmla="*/ 105320 h 1705557"/>
              <a:gd name="connsiteX105" fmla="*/ 4343990 w 10232859"/>
              <a:gd name="connsiteY105" fmla="*/ 101090 h 1705557"/>
              <a:gd name="connsiteX106" fmla="*/ 4358885 w 10232859"/>
              <a:gd name="connsiteY106" fmla="*/ 96778 h 1705557"/>
              <a:gd name="connsiteX107" fmla="*/ 4371648 w 10232859"/>
              <a:gd name="connsiteY107" fmla="*/ 101826 h 1705557"/>
              <a:gd name="connsiteX108" fmla="*/ 4398380 w 10232859"/>
              <a:gd name="connsiteY108" fmla="*/ 104961 h 1705557"/>
              <a:gd name="connsiteX109" fmla="*/ 4405729 w 10232859"/>
              <a:gd name="connsiteY109" fmla="*/ 104191 h 1705557"/>
              <a:gd name="connsiteX110" fmla="*/ 4431408 w 10232859"/>
              <a:gd name="connsiteY110" fmla="*/ 110825 h 1705557"/>
              <a:gd name="connsiteX111" fmla="*/ 4472183 w 10232859"/>
              <a:gd name="connsiteY111" fmla="*/ 116430 h 1705557"/>
              <a:gd name="connsiteX112" fmla="*/ 4518828 w 10232859"/>
              <a:gd name="connsiteY112" fmla="*/ 119114 h 1705557"/>
              <a:gd name="connsiteX113" fmla="*/ 4532040 w 10232859"/>
              <a:gd name="connsiteY113" fmla="*/ 124307 h 1705557"/>
              <a:gd name="connsiteX114" fmla="*/ 4617778 w 10232859"/>
              <a:gd name="connsiteY114" fmla="*/ 136993 h 1705557"/>
              <a:gd name="connsiteX115" fmla="*/ 4641872 w 10232859"/>
              <a:gd name="connsiteY115" fmla="*/ 140721 h 1705557"/>
              <a:gd name="connsiteX116" fmla="*/ 4662766 w 10232859"/>
              <a:gd name="connsiteY116" fmla="*/ 138952 h 1705557"/>
              <a:gd name="connsiteX117" fmla="*/ 4667770 w 10232859"/>
              <a:gd name="connsiteY117" fmla="*/ 134208 h 1705557"/>
              <a:gd name="connsiteX118" fmla="*/ 4681052 w 10232859"/>
              <a:gd name="connsiteY118" fmla="*/ 135461 h 1705557"/>
              <a:gd name="connsiteX119" fmla="*/ 4684624 w 10232859"/>
              <a:gd name="connsiteY119" fmla="*/ 134755 h 1705557"/>
              <a:gd name="connsiteX120" fmla="*/ 4705061 w 10232859"/>
              <a:gd name="connsiteY120" fmla="*/ 131748 h 1705557"/>
              <a:gd name="connsiteX121" fmla="*/ 4747746 w 10232859"/>
              <a:gd name="connsiteY121" fmla="*/ 151131 h 1705557"/>
              <a:gd name="connsiteX122" fmla="*/ 4801045 w 10232859"/>
              <a:gd name="connsiteY122" fmla="*/ 153753 h 1705557"/>
              <a:gd name="connsiteX123" fmla="*/ 5001600 w 10232859"/>
              <a:gd name="connsiteY123" fmla="*/ 196753 h 1705557"/>
              <a:gd name="connsiteX124" fmla="*/ 5033465 w 10232859"/>
              <a:gd name="connsiteY124" fmla="*/ 182429 h 1705557"/>
              <a:gd name="connsiteX125" fmla="*/ 5115965 w 10232859"/>
              <a:gd name="connsiteY125" fmla="*/ 192583 h 1705557"/>
              <a:gd name="connsiteX126" fmla="*/ 5237936 w 10232859"/>
              <a:gd name="connsiteY126" fmla="*/ 246022 h 1705557"/>
              <a:gd name="connsiteX127" fmla="*/ 5290566 w 10232859"/>
              <a:gd name="connsiteY127" fmla="*/ 269809 h 1705557"/>
              <a:gd name="connsiteX128" fmla="*/ 5344878 w 10232859"/>
              <a:gd name="connsiteY128" fmla="*/ 282874 h 1705557"/>
              <a:gd name="connsiteX129" fmla="*/ 5413398 w 10232859"/>
              <a:gd name="connsiteY129" fmla="*/ 282749 h 1705557"/>
              <a:gd name="connsiteX130" fmla="*/ 5415629 w 10232859"/>
              <a:gd name="connsiteY130" fmla="*/ 282282 h 1705557"/>
              <a:gd name="connsiteX131" fmla="*/ 5433078 w 10232859"/>
              <a:gd name="connsiteY131" fmla="*/ 286198 h 1705557"/>
              <a:gd name="connsiteX132" fmla="*/ 5435759 w 10232859"/>
              <a:gd name="connsiteY132" fmla="*/ 289614 h 1705557"/>
              <a:gd name="connsiteX133" fmla="*/ 5447372 w 10232859"/>
              <a:gd name="connsiteY133" fmla="*/ 293101 h 1705557"/>
              <a:gd name="connsiteX134" fmla="*/ 5469289 w 10232859"/>
              <a:gd name="connsiteY134" fmla="*/ 302134 h 1705557"/>
              <a:gd name="connsiteX135" fmla="*/ 5508752 w 10232859"/>
              <a:gd name="connsiteY135" fmla="*/ 312267 h 1705557"/>
              <a:gd name="connsiteX136" fmla="*/ 5509657 w 10232859"/>
              <a:gd name="connsiteY136" fmla="*/ 311450 h 1705557"/>
              <a:gd name="connsiteX137" fmla="*/ 5521245 w 10232859"/>
              <a:gd name="connsiteY137" fmla="*/ 310202 h 1705557"/>
              <a:gd name="connsiteX138" fmla="*/ 5542415 w 10232859"/>
              <a:gd name="connsiteY138" fmla="*/ 310009 h 1705557"/>
              <a:gd name="connsiteX139" fmla="*/ 5596538 w 10232859"/>
              <a:gd name="connsiteY139" fmla="*/ 297667 h 1705557"/>
              <a:gd name="connsiteX140" fmla="*/ 5632514 w 10232859"/>
              <a:gd name="connsiteY140" fmla="*/ 308476 h 1705557"/>
              <a:gd name="connsiteX141" fmla="*/ 5640005 w 10232859"/>
              <a:gd name="connsiteY141" fmla="*/ 310131 h 1705557"/>
              <a:gd name="connsiteX142" fmla="*/ 5640259 w 10232859"/>
              <a:gd name="connsiteY142" fmla="*/ 309949 h 1705557"/>
              <a:gd name="connsiteX143" fmla="*/ 5648365 w 10232859"/>
              <a:gd name="connsiteY143" fmla="*/ 311268 h 1705557"/>
              <a:gd name="connsiteX144" fmla="*/ 5653662 w 10232859"/>
              <a:gd name="connsiteY144" fmla="*/ 313149 h 1705557"/>
              <a:gd name="connsiteX145" fmla="*/ 5668196 w 10232859"/>
              <a:gd name="connsiteY145" fmla="*/ 316360 h 1705557"/>
              <a:gd name="connsiteX146" fmla="*/ 5673886 w 10232859"/>
              <a:gd name="connsiteY146" fmla="*/ 316040 h 1705557"/>
              <a:gd name="connsiteX147" fmla="*/ 5677139 w 10232859"/>
              <a:gd name="connsiteY147" fmla="*/ 313859 h 1705557"/>
              <a:gd name="connsiteX148" fmla="*/ 5708983 w 10232859"/>
              <a:gd name="connsiteY148" fmla="*/ 313188 h 1705557"/>
              <a:gd name="connsiteX149" fmla="*/ 5773909 w 10232859"/>
              <a:gd name="connsiteY149" fmla="*/ 318575 h 1705557"/>
              <a:gd name="connsiteX150" fmla="*/ 5809500 w 10232859"/>
              <a:gd name="connsiteY150" fmla="*/ 324964 h 1705557"/>
              <a:gd name="connsiteX151" fmla="*/ 5908729 w 10232859"/>
              <a:gd name="connsiteY151" fmla="*/ 338849 h 1705557"/>
              <a:gd name="connsiteX152" fmla="*/ 6009654 w 10232859"/>
              <a:gd name="connsiteY152" fmla="*/ 350040 h 1705557"/>
              <a:gd name="connsiteX153" fmla="*/ 6067487 w 10232859"/>
              <a:gd name="connsiteY153" fmla="*/ 340226 h 1705557"/>
              <a:gd name="connsiteX154" fmla="*/ 6073281 w 10232859"/>
              <a:gd name="connsiteY154" fmla="*/ 340830 h 1705557"/>
              <a:gd name="connsiteX155" fmla="*/ 6086225 w 10232859"/>
              <a:gd name="connsiteY155" fmla="*/ 346135 h 1705557"/>
              <a:gd name="connsiteX156" fmla="*/ 6105063 w 10232859"/>
              <a:gd name="connsiteY156" fmla="*/ 353854 h 1705557"/>
              <a:gd name="connsiteX157" fmla="*/ 6135796 w 10232859"/>
              <a:gd name="connsiteY157" fmla="*/ 369657 h 1705557"/>
              <a:gd name="connsiteX158" fmla="*/ 6195166 w 10232859"/>
              <a:gd name="connsiteY158" fmla="*/ 366704 h 1705557"/>
              <a:gd name="connsiteX159" fmla="*/ 6216259 w 10232859"/>
              <a:gd name="connsiteY159" fmla="*/ 369879 h 1705557"/>
              <a:gd name="connsiteX160" fmla="*/ 6228331 w 10232859"/>
              <a:gd name="connsiteY160" fmla="*/ 370548 h 1705557"/>
              <a:gd name="connsiteX161" fmla="*/ 6229602 w 10232859"/>
              <a:gd name="connsiteY161" fmla="*/ 369928 h 1705557"/>
              <a:gd name="connsiteX162" fmla="*/ 6258988 w 10232859"/>
              <a:gd name="connsiteY162" fmla="*/ 385174 h 1705557"/>
              <a:gd name="connsiteX163" fmla="*/ 6264106 w 10232859"/>
              <a:gd name="connsiteY163" fmla="*/ 385655 h 1705557"/>
              <a:gd name="connsiteX164" fmla="*/ 6281703 w 10232859"/>
              <a:gd name="connsiteY164" fmla="*/ 397568 h 1705557"/>
              <a:gd name="connsiteX165" fmla="*/ 6291622 w 10232859"/>
              <a:gd name="connsiteY165" fmla="*/ 402669 h 1705557"/>
              <a:gd name="connsiteX166" fmla="*/ 6292712 w 10232859"/>
              <a:gd name="connsiteY166" fmla="*/ 406285 h 1705557"/>
              <a:gd name="connsiteX167" fmla="*/ 6308227 w 10232859"/>
              <a:gd name="connsiteY167" fmla="*/ 412710 h 1705557"/>
              <a:gd name="connsiteX168" fmla="*/ 6328981 w 10232859"/>
              <a:gd name="connsiteY168" fmla="*/ 416009 h 1705557"/>
              <a:gd name="connsiteX169" fmla="*/ 6368693 w 10232859"/>
              <a:gd name="connsiteY169" fmla="*/ 424359 h 1705557"/>
              <a:gd name="connsiteX170" fmla="*/ 6414811 w 10232859"/>
              <a:gd name="connsiteY170" fmla="*/ 458714 h 1705557"/>
              <a:gd name="connsiteX171" fmla="*/ 6467879 w 10232859"/>
              <a:gd name="connsiteY171" fmla="*/ 474762 h 1705557"/>
              <a:gd name="connsiteX172" fmla="*/ 6564351 w 10232859"/>
              <a:gd name="connsiteY172" fmla="*/ 544032 h 1705557"/>
              <a:gd name="connsiteX173" fmla="*/ 6711178 w 10232859"/>
              <a:gd name="connsiteY173" fmla="*/ 580124 h 1705557"/>
              <a:gd name="connsiteX174" fmla="*/ 6764036 w 10232859"/>
              <a:gd name="connsiteY174" fmla="*/ 595457 h 1705557"/>
              <a:gd name="connsiteX175" fmla="*/ 6858983 w 10232859"/>
              <a:gd name="connsiteY175" fmla="*/ 630237 h 1705557"/>
              <a:gd name="connsiteX176" fmla="*/ 6910661 w 10232859"/>
              <a:gd name="connsiteY176" fmla="*/ 641134 h 1705557"/>
              <a:gd name="connsiteX177" fmla="*/ 6944111 w 10232859"/>
              <a:gd name="connsiteY177" fmla="*/ 666016 h 1705557"/>
              <a:gd name="connsiteX178" fmla="*/ 6965771 w 10232859"/>
              <a:gd name="connsiteY178" fmla="*/ 666445 h 1705557"/>
              <a:gd name="connsiteX179" fmla="*/ 6969639 w 10232859"/>
              <a:gd name="connsiteY179" fmla="*/ 666351 h 1705557"/>
              <a:gd name="connsiteX180" fmla="*/ 6982242 w 10232859"/>
              <a:gd name="connsiteY180" fmla="*/ 669626 h 1705557"/>
              <a:gd name="connsiteX181" fmla="*/ 6989387 w 10232859"/>
              <a:gd name="connsiteY181" fmla="*/ 665988 h 1705557"/>
              <a:gd name="connsiteX182" fmla="*/ 7010930 w 10232859"/>
              <a:gd name="connsiteY182" fmla="*/ 667648 h 1705557"/>
              <a:gd name="connsiteX183" fmla="*/ 7033125 w 10232859"/>
              <a:gd name="connsiteY183" fmla="*/ 674950 h 1705557"/>
              <a:gd name="connsiteX184" fmla="*/ 7134461 w 10232859"/>
              <a:gd name="connsiteY184" fmla="*/ 714706 h 1705557"/>
              <a:gd name="connsiteX185" fmla="*/ 7197450 w 10232859"/>
              <a:gd name="connsiteY185" fmla="*/ 735608 h 1705557"/>
              <a:gd name="connsiteX186" fmla="*/ 7225084 w 10232859"/>
              <a:gd name="connsiteY186" fmla="*/ 739019 h 1705557"/>
              <a:gd name="connsiteX187" fmla="*/ 7261183 w 10232859"/>
              <a:gd name="connsiteY187" fmla="*/ 746827 h 1705557"/>
              <a:gd name="connsiteX188" fmla="*/ 7327760 w 10232859"/>
              <a:gd name="connsiteY188" fmla="*/ 757100 h 1705557"/>
              <a:gd name="connsiteX189" fmla="*/ 7412222 w 10232859"/>
              <a:gd name="connsiteY189" fmla="*/ 777001 h 1705557"/>
              <a:gd name="connsiteX190" fmla="*/ 7457904 w 10232859"/>
              <a:gd name="connsiteY190" fmla="*/ 810835 h 1705557"/>
              <a:gd name="connsiteX191" fmla="*/ 7465795 w 10232859"/>
              <a:gd name="connsiteY191" fmla="*/ 809112 h 1705557"/>
              <a:gd name="connsiteX192" fmla="*/ 7505046 w 10232859"/>
              <a:gd name="connsiteY192" fmla="*/ 823031 h 1705557"/>
              <a:gd name="connsiteX193" fmla="*/ 7623220 w 10232859"/>
              <a:gd name="connsiteY193" fmla="*/ 895034 h 1705557"/>
              <a:gd name="connsiteX194" fmla="*/ 7700458 w 10232859"/>
              <a:gd name="connsiteY194" fmla="*/ 921593 h 1705557"/>
              <a:gd name="connsiteX195" fmla="*/ 7730988 w 10232859"/>
              <a:gd name="connsiteY195" fmla="*/ 927270 h 1705557"/>
              <a:gd name="connsiteX196" fmla="*/ 7781942 w 10232859"/>
              <a:gd name="connsiteY196" fmla="*/ 937017 h 1705557"/>
              <a:gd name="connsiteX197" fmla="*/ 7827704 w 10232859"/>
              <a:gd name="connsiteY197" fmla="*/ 935072 h 1705557"/>
              <a:gd name="connsiteX198" fmla="*/ 7867270 w 10232859"/>
              <a:gd name="connsiteY198" fmla="*/ 946880 h 1705557"/>
              <a:gd name="connsiteX199" fmla="*/ 7866538 w 10232859"/>
              <a:gd name="connsiteY199" fmla="*/ 961559 h 1705557"/>
              <a:gd name="connsiteX200" fmla="*/ 7912084 w 10232859"/>
              <a:gd name="connsiteY200" fmla="*/ 970314 h 1705557"/>
              <a:gd name="connsiteX201" fmla="*/ 7982264 w 10232859"/>
              <a:gd name="connsiteY201" fmla="*/ 982287 h 1705557"/>
              <a:gd name="connsiteX202" fmla="*/ 7991272 w 10232859"/>
              <a:gd name="connsiteY202" fmla="*/ 987618 h 1705557"/>
              <a:gd name="connsiteX203" fmla="*/ 8006496 w 10232859"/>
              <a:gd name="connsiteY203" fmla="*/ 979353 h 1705557"/>
              <a:gd name="connsiteX204" fmla="*/ 8034497 w 10232859"/>
              <a:gd name="connsiteY204" fmla="*/ 978568 h 1705557"/>
              <a:gd name="connsiteX205" fmla="*/ 8150881 w 10232859"/>
              <a:gd name="connsiteY205" fmla="*/ 996925 h 1705557"/>
              <a:gd name="connsiteX206" fmla="*/ 8172106 w 10232859"/>
              <a:gd name="connsiteY206" fmla="*/ 997026 h 1705557"/>
              <a:gd name="connsiteX207" fmla="*/ 8196076 w 10232859"/>
              <a:gd name="connsiteY207" fmla="*/ 1006592 h 1705557"/>
              <a:gd name="connsiteX208" fmla="*/ 8247463 w 10232859"/>
              <a:gd name="connsiteY208" fmla="*/ 1022846 h 1705557"/>
              <a:gd name="connsiteX209" fmla="*/ 8279272 w 10232859"/>
              <a:gd name="connsiteY209" fmla="*/ 1039435 h 1705557"/>
              <a:gd name="connsiteX210" fmla="*/ 8289611 w 10232859"/>
              <a:gd name="connsiteY210" fmla="*/ 1035144 h 1705557"/>
              <a:gd name="connsiteX211" fmla="*/ 8311483 w 10232859"/>
              <a:gd name="connsiteY211" fmla="*/ 1035913 h 1705557"/>
              <a:gd name="connsiteX212" fmla="*/ 8399489 w 10232859"/>
              <a:gd name="connsiteY212" fmla="*/ 1055076 h 1705557"/>
              <a:gd name="connsiteX213" fmla="*/ 8415973 w 10232859"/>
              <a:gd name="connsiteY213" fmla="*/ 1056174 h 1705557"/>
              <a:gd name="connsiteX214" fmla="*/ 8433326 w 10232859"/>
              <a:gd name="connsiteY214" fmla="*/ 1064395 h 1705557"/>
              <a:gd name="connsiteX215" fmla="*/ 8502328 w 10232859"/>
              <a:gd name="connsiteY215" fmla="*/ 1098012 h 1705557"/>
              <a:gd name="connsiteX216" fmla="*/ 8534346 w 10232859"/>
              <a:gd name="connsiteY216" fmla="*/ 1113494 h 1705557"/>
              <a:gd name="connsiteX217" fmla="*/ 8534980 w 10232859"/>
              <a:gd name="connsiteY217" fmla="*/ 1117375 h 1705557"/>
              <a:gd name="connsiteX218" fmla="*/ 8544104 w 10232859"/>
              <a:gd name="connsiteY218" fmla="*/ 1114920 h 1705557"/>
              <a:gd name="connsiteX219" fmla="*/ 8567742 w 10232859"/>
              <a:gd name="connsiteY219" fmla="*/ 1124104 h 1705557"/>
              <a:gd name="connsiteX220" fmla="*/ 8633779 w 10232859"/>
              <a:gd name="connsiteY220" fmla="*/ 1145740 h 1705557"/>
              <a:gd name="connsiteX221" fmla="*/ 8676965 w 10232859"/>
              <a:gd name="connsiteY221" fmla="*/ 1163463 h 1705557"/>
              <a:gd name="connsiteX222" fmla="*/ 8698944 w 10232859"/>
              <a:gd name="connsiteY222" fmla="*/ 1163453 h 1705557"/>
              <a:gd name="connsiteX223" fmla="*/ 8711456 w 10232859"/>
              <a:gd name="connsiteY223" fmla="*/ 1175731 h 1705557"/>
              <a:gd name="connsiteX224" fmla="*/ 8732793 w 10232859"/>
              <a:gd name="connsiteY224" fmla="*/ 1179486 h 1705557"/>
              <a:gd name="connsiteX225" fmla="*/ 8751897 w 10232859"/>
              <a:gd name="connsiteY225" fmla="*/ 1197400 h 1705557"/>
              <a:gd name="connsiteX226" fmla="*/ 8793564 w 10232859"/>
              <a:gd name="connsiteY226" fmla="*/ 1179086 h 1705557"/>
              <a:gd name="connsiteX227" fmla="*/ 8834270 w 10232859"/>
              <a:gd name="connsiteY227" fmla="*/ 1213138 h 1705557"/>
              <a:gd name="connsiteX228" fmla="*/ 8853872 w 10232859"/>
              <a:gd name="connsiteY228" fmla="*/ 1221228 h 1705557"/>
              <a:gd name="connsiteX229" fmla="*/ 8861901 w 10232859"/>
              <a:gd name="connsiteY229" fmla="*/ 1217889 h 1705557"/>
              <a:gd name="connsiteX230" fmla="*/ 8874168 w 10232859"/>
              <a:gd name="connsiteY230" fmla="*/ 1220481 h 1705557"/>
              <a:gd name="connsiteX231" fmla="*/ 8871123 w 10232859"/>
              <a:gd name="connsiteY231" fmla="*/ 1227674 h 1705557"/>
              <a:gd name="connsiteX232" fmla="*/ 8903537 w 10232859"/>
              <a:gd name="connsiteY232" fmla="*/ 1237102 h 1705557"/>
              <a:gd name="connsiteX233" fmla="*/ 8933767 w 10232859"/>
              <a:gd name="connsiteY233" fmla="*/ 1269882 h 1705557"/>
              <a:gd name="connsiteX234" fmla="*/ 8985765 w 10232859"/>
              <a:gd name="connsiteY234" fmla="*/ 1294178 h 1705557"/>
              <a:gd name="connsiteX235" fmla="*/ 9071444 w 10232859"/>
              <a:gd name="connsiteY235" fmla="*/ 1323819 h 1705557"/>
              <a:gd name="connsiteX236" fmla="*/ 9096711 w 10232859"/>
              <a:gd name="connsiteY236" fmla="*/ 1334291 h 1705557"/>
              <a:gd name="connsiteX237" fmla="*/ 9338853 w 10232859"/>
              <a:gd name="connsiteY237" fmla="*/ 1454560 h 1705557"/>
              <a:gd name="connsiteX238" fmla="*/ 9520814 w 10232859"/>
              <a:gd name="connsiteY238" fmla="*/ 1456341 h 1705557"/>
              <a:gd name="connsiteX239" fmla="*/ 9702271 w 10232859"/>
              <a:gd name="connsiteY239" fmla="*/ 1495067 h 1705557"/>
              <a:gd name="connsiteX240" fmla="*/ 9744273 w 10232859"/>
              <a:gd name="connsiteY240" fmla="*/ 1530026 h 1705557"/>
              <a:gd name="connsiteX241" fmla="*/ 9771903 w 10232859"/>
              <a:gd name="connsiteY241" fmla="*/ 1536548 h 1705557"/>
              <a:gd name="connsiteX242" fmla="*/ 9818565 w 10232859"/>
              <a:gd name="connsiteY242" fmla="*/ 1545059 h 1705557"/>
              <a:gd name="connsiteX243" fmla="*/ 9882202 w 10232859"/>
              <a:gd name="connsiteY243" fmla="*/ 1572402 h 1705557"/>
              <a:gd name="connsiteX244" fmla="*/ 10022025 w 10232859"/>
              <a:gd name="connsiteY244" fmla="*/ 1606210 h 1705557"/>
              <a:gd name="connsiteX245" fmla="*/ 10220406 w 10232859"/>
              <a:gd name="connsiteY245" fmla="*/ 1683519 h 1705557"/>
              <a:gd name="connsiteX246" fmla="*/ 10232859 w 10232859"/>
              <a:gd name="connsiteY246" fmla="*/ 1705557 h 1705557"/>
              <a:gd name="connsiteX247" fmla="*/ 0 w 10232859"/>
              <a:gd name="connsiteY247" fmla="*/ 1705557 h 1705557"/>
              <a:gd name="connsiteX248" fmla="*/ 0 w 10232859"/>
              <a:gd name="connsiteY248" fmla="*/ 28342 h 1705557"/>
              <a:gd name="connsiteX249" fmla="*/ 8097 w 10232859"/>
              <a:gd name="connsiteY249" fmla="*/ 30869 h 1705557"/>
              <a:gd name="connsiteX250" fmla="*/ 77128 w 10232859"/>
              <a:gd name="connsiteY250" fmla="*/ 13381 h 1705557"/>
              <a:gd name="connsiteX251" fmla="*/ 188338 w 10232859"/>
              <a:gd name="connsiteY251" fmla="*/ 11593 h 1705557"/>
              <a:gd name="connsiteX252" fmla="*/ 298809 w 10232859"/>
              <a:gd name="connsiteY252" fmla="*/ 12712 h 1705557"/>
              <a:gd name="connsiteX253" fmla="*/ 338985 w 10232859"/>
              <a:gd name="connsiteY253" fmla="*/ 14520 h 1705557"/>
              <a:gd name="connsiteX254" fmla="*/ 409815 w 10232859"/>
              <a:gd name="connsiteY254" fmla="*/ 11559 h 1705557"/>
              <a:gd name="connsiteX255" fmla="*/ 424169 w 10232859"/>
              <a:gd name="connsiteY255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173743 w 10232859"/>
              <a:gd name="connsiteY77" fmla="*/ 166095 h 1705557"/>
              <a:gd name="connsiteX78" fmla="*/ 3254203 w 10232859"/>
              <a:gd name="connsiteY78" fmla="*/ 158270 h 1705557"/>
              <a:gd name="connsiteX79" fmla="*/ 3380350 w 10232859"/>
              <a:gd name="connsiteY79" fmla="*/ 157665 h 1705557"/>
              <a:gd name="connsiteX80" fmla="*/ 3476147 w 10232859"/>
              <a:gd name="connsiteY80" fmla="*/ 177439 h 1705557"/>
              <a:gd name="connsiteX81" fmla="*/ 3581876 w 10232859"/>
              <a:gd name="connsiteY81" fmla="*/ 156962 h 1705557"/>
              <a:gd name="connsiteX82" fmla="*/ 3704761 w 10232859"/>
              <a:gd name="connsiteY82" fmla="*/ 157006 h 1705557"/>
              <a:gd name="connsiteX83" fmla="*/ 3755040 w 10232859"/>
              <a:gd name="connsiteY83" fmla="*/ 148492 h 1705557"/>
              <a:gd name="connsiteX84" fmla="*/ 3804689 w 10232859"/>
              <a:gd name="connsiteY84" fmla="*/ 158407 h 1705557"/>
              <a:gd name="connsiteX85" fmla="*/ 3821793 w 10232859"/>
              <a:gd name="connsiteY85" fmla="*/ 151257 h 1705557"/>
              <a:gd name="connsiteX86" fmla="*/ 3824682 w 10232859"/>
              <a:gd name="connsiteY86" fmla="*/ 149833 h 1705557"/>
              <a:gd name="connsiteX87" fmla="*/ 3837536 w 10232859"/>
              <a:gd name="connsiteY87" fmla="*/ 148292 h 1705557"/>
              <a:gd name="connsiteX88" fmla="*/ 3839550 w 10232859"/>
              <a:gd name="connsiteY88" fmla="*/ 142661 h 1705557"/>
              <a:gd name="connsiteX89" fmla="*/ 3857743 w 10232859"/>
              <a:gd name="connsiteY89" fmla="*/ 136618 h 1705557"/>
              <a:gd name="connsiteX90" fmla="*/ 3881852 w 10232859"/>
              <a:gd name="connsiteY90" fmla="*/ 135231 h 1705557"/>
              <a:gd name="connsiteX91" fmla="*/ 3998088 w 10232859"/>
              <a:gd name="connsiteY91" fmla="*/ 134446 h 1705557"/>
              <a:gd name="connsiteX92" fmla="*/ 4066682 w 10232859"/>
              <a:gd name="connsiteY92" fmla="*/ 130661 h 1705557"/>
              <a:gd name="connsiteX93" fmla="*/ 4091246 w 10232859"/>
              <a:gd name="connsiteY93" fmla="*/ 124017 h 1705557"/>
              <a:gd name="connsiteX94" fmla="*/ 4126556 w 10232859"/>
              <a:gd name="connsiteY94" fmla="*/ 118239 h 1705557"/>
              <a:gd name="connsiteX95" fmla="*/ 4187717 w 10232859"/>
              <a:gd name="connsiteY95" fmla="*/ 104010 h 1705557"/>
              <a:gd name="connsiteX96" fmla="*/ 4220826 w 10232859"/>
              <a:gd name="connsiteY96" fmla="*/ 102505 h 1705557"/>
              <a:gd name="connsiteX97" fmla="*/ 4239014 w 10232859"/>
              <a:gd name="connsiteY97" fmla="*/ 97354 h 1705557"/>
              <a:gd name="connsiteX98" fmla="*/ 4246653 w 10232859"/>
              <a:gd name="connsiteY98" fmla="*/ 97874 h 1705557"/>
              <a:gd name="connsiteX99" fmla="*/ 4271841 w 10232859"/>
              <a:gd name="connsiteY99" fmla="*/ 96702 h 1705557"/>
              <a:gd name="connsiteX100" fmla="*/ 4286277 w 10232859"/>
              <a:gd name="connsiteY100" fmla="*/ 96687 h 1705557"/>
              <a:gd name="connsiteX101" fmla="*/ 4292025 w 10232859"/>
              <a:gd name="connsiteY101" fmla="*/ 96921 h 1705557"/>
              <a:gd name="connsiteX102" fmla="*/ 4304713 w 10232859"/>
              <a:gd name="connsiteY102" fmla="*/ 102187 h 1705557"/>
              <a:gd name="connsiteX103" fmla="*/ 4321285 w 10232859"/>
              <a:gd name="connsiteY103" fmla="*/ 100074 h 1705557"/>
              <a:gd name="connsiteX104" fmla="*/ 4339561 w 10232859"/>
              <a:gd name="connsiteY104" fmla="*/ 105320 h 1705557"/>
              <a:gd name="connsiteX105" fmla="*/ 4343990 w 10232859"/>
              <a:gd name="connsiteY105" fmla="*/ 101090 h 1705557"/>
              <a:gd name="connsiteX106" fmla="*/ 4358885 w 10232859"/>
              <a:gd name="connsiteY106" fmla="*/ 96778 h 1705557"/>
              <a:gd name="connsiteX107" fmla="*/ 4371648 w 10232859"/>
              <a:gd name="connsiteY107" fmla="*/ 101826 h 1705557"/>
              <a:gd name="connsiteX108" fmla="*/ 4398380 w 10232859"/>
              <a:gd name="connsiteY108" fmla="*/ 104961 h 1705557"/>
              <a:gd name="connsiteX109" fmla="*/ 4405729 w 10232859"/>
              <a:gd name="connsiteY109" fmla="*/ 104191 h 1705557"/>
              <a:gd name="connsiteX110" fmla="*/ 4431408 w 10232859"/>
              <a:gd name="connsiteY110" fmla="*/ 110825 h 1705557"/>
              <a:gd name="connsiteX111" fmla="*/ 4472183 w 10232859"/>
              <a:gd name="connsiteY111" fmla="*/ 116430 h 1705557"/>
              <a:gd name="connsiteX112" fmla="*/ 4518828 w 10232859"/>
              <a:gd name="connsiteY112" fmla="*/ 119114 h 1705557"/>
              <a:gd name="connsiteX113" fmla="*/ 4532040 w 10232859"/>
              <a:gd name="connsiteY113" fmla="*/ 124307 h 1705557"/>
              <a:gd name="connsiteX114" fmla="*/ 4617778 w 10232859"/>
              <a:gd name="connsiteY114" fmla="*/ 136993 h 1705557"/>
              <a:gd name="connsiteX115" fmla="*/ 4641872 w 10232859"/>
              <a:gd name="connsiteY115" fmla="*/ 140721 h 1705557"/>
              <a:gd name="connsiteX116" fmla="*/ 4662766 w 10232859"/>
              <a:gd name="connsiteY116" fmla="*/ 138952 h 1705557"/>
              <a:gd name="connsiteX117" fmla="*/ 4667770 w 10232859"/>
              <a:gd name="connsiteY117" fmla="*/ 134208 h 1705557"/>
              <a:gd name="connsiteX118" fmla="*/ 4681052 w 10232859"/>
              <a:gd name="connsiteY118" fmla="*/ 135461 h 1705557"/>
              <a:gd name="connsiteX119" fmla="*/ 4684624 w 10232859"/>
              <a:gd name="connsiteY119" fmla="*/ 134755 h 1705557"/>
              <a:gd name="connsiteX120" fmla="*/ 4705061 w 10232859"/>
              <a:gd name="connsiteY120" fmla="*/ 131748 h 1705557"/>
              <a:gd name="connsiteX121" fmla="*/ 4747746 w 10232859"/>
              <a:gd name="connsiteY121" fmla="*/ 151131 h 1705557"/>
              <a:gd name="connsiteX122" fmla="*/ 4801045 w 10232859"/>
              <a:gd name="connsiteY122" fmla="*/ 153753 h 1705557"/>
              <a:gd name="connsiteX123" fmla="*/ 5001600 w 10232859"/>
              <a:gd name="connsiteY123" fmla="*/ 196753 h 1705557"/>
              <a:gd name="connsiteX124" fmla="*/ 5033465 w 10232859"/>
              <a:gd name="connsiteY124" fmla="*/ 182429 h 1705557"/>
              <a:gd name="connsiteX125" fmla="*/ 5115965 w 10232859"/>
              <a:gd name="connsiteY125" fmla="*/ 192583 h 1705557"/>
              <a:gd name="connsiteX126" fmla="*/ 5237936 w 10232859"/>
              <a:gd name="connsiteY126" fmla="*/ 246022 h 1705557"/>
              <a:gd name="connsiteX127" fmla="*/ 5290566 w 10232859"/>
              <a:gd name="connsiteY127" fmla="*/ 269809 h 1705557"/>
              <a:gd name="connsiteX128" fmla="*/ 5344878 w 10232859"/>
              <a:gd name="connsiteY128" fmla="*/ 282874 h 1705557"/>
              <a:gd name="connsiteX129" fmla="*/ 5413398 w 10232859"/>
              <a:gd name="connsiteY129" fmla="*/ 282749 h 1705557"/>
              <a:gd name="connsiteX130" fmla="*/ 5415629 w 10232859"/>
              <a:gd name="connsiteY130" fmla="*/ 282282 h 1705557"/>
              <a:gd name="connsiteX131" fmla="*/ 5433078 w 10232859"/>
              <a:gd name="connsiteY131" fmla="*/ 286198 h 1705557"/>
              <a:gd name="connsiteX132" fmla="*/ 5435759 w 10232859"/>
              <a:gd name="connsiteY132" fmla="*/ 289614 h 1705557"/>
              <a:gd name="connsiteX133" fmla="*/ 5447372 w 10232859"/>
              <a:gd name="connsiteY133" fmla="*/ 293101 h 1705557"/>
              <a:gd name="connsiteX134" fmla="*/ 5469289 w 10232859"/>
              <a:gd name="connsiteY134" fmla="*/ 302134 h 1705557"/>
              <a:gd name="connsiteX135" fmla="*/ 5508752 w 10232859"/>
              <a:gd name="connsiteY135" fmla="*/ 312267 h 1705557"/>
              <a:gd name="connsiteX136" fmla="*/ 5509657 w 10232859"/>
              <a:gd name="connsiteY136" fmla="*/ 311450 h 1705557"/>
              <a:gd name="connsiteX137" fmla="*/ 5521245 w 10232859"/>
              <a:gd name="connsiteY137" fmla="*/ 310202 h 1705557"/>
              <a:gd name="connsiteX138" fmla="*/ 5542415 w 10232859"/>
              <a:gd name="connsiteY138" fmla="*/ 310009 h 1705557"/>
              <a:gd name="connsiteX139" fmla="*/ 5596538 w 10232859"/>
              <a:gd name="connsiteY139" fmla="*/ 297667 h 1705557"/>
              <a:gd name="connsiteX140" fmla="*/ 5632514 w 10232859"/>
              <a:gd name="connsiteY140" fmla="*/ 308476 h 1705557"/>
              <a:gd name="connsiteX141" fmla="*/ 5640005 w 10232859"/>
              <a:gd name="connsiteY141" fmla="*/ 310131 h 1705557"/>
              <a:gd name="connsiteX142" fmla="*/ 5640259 w 10232859"/>
              <a:gd name="connsiteY142" fmla="*/ 309949 h 1705557"/>
              <a:gd name="connsiteX143" fmla="*/ 5648365 w 10232859"/>
              <a:gd name="connsiteY143" fmla="*/ 311268 h 1705557"/>
              <a:gd name="connsiteX144" fmla="*/ 5653662 w 10232859"/>
              <a:gd name="connsiteY144" fmla="*/ 313149 h 1705557"/>
              <a:gd name="connsiteX145" fmla="*/ 5668196 w 10232859"/>
              <a:gd name="connsiteY145" fmla="*/ 316360 h 1705557"/>
              <a:gd name="connsiteX146" fmla="*/ 5673886 w 10232859"/>
              <a:gd name="connsiteY146" fmla="*/ 316040 h 1705557"/>
              <a:gd name="connsiteX147" fmla="*/ 5677139 w 10232859"/>
              <a:gd name="connsiteY147" fmla="*/ 313859 h 1705557"/>
              <a:gd name="connsiteX148" fmla="*/ 5708983 w 10232859"/>
              <a:gd name="connsiteY148" fmla="*/ 313188 h 1705557"/>
              <a:gd name="connsiteX149" fmla="*/ 5773909 w 10232859"/>
              <a:gd name="connsiteY149" fmla="*/ 318575 h 1705557"/>
              <a:gd name="connsiteX150" fmla="*/ 5809500 w 10232859"/>
              <a:gd name="connsiteY150" fmla="*/ 324964 h 1705557"/>
              <a:gd name="connsiteX151" fmla="*/ 5908729 w 10232859"/>
              <a:gd name="connsiteY151" fmla="*/ 338849 h 1705557"/>
              <a:gd name="connsiteX152" fmla="*/ 6009654 w 10232859"/>
              <a:gd name="connsiteY152" fmla="*/ 350040 h 1705557"/>
              <a:gd name="connsiteX153" fmla="*/ 6067487 w 10232859"/>
              <a:gd name="connsiteY153" fmla="*/ 340226 h 1705557"/>
              <a:gd name="connsiteX154" fmla="*/ 6073281 w 10232859"/>
              <a:gd name="connsiteY154" fmla="*/ 340830 h 1705557"/>
              <a:gd name="connsiteX155" fmla="*/ 6086225 w 10232859"/>
              <a:gd name="connsiteY155" fmla="*/ 346135 h 1705557"/>
              <a:gd name="connsiteX156" fmla="*/ 6105063 w 10232859"/>
              <a:gd name="connsiteY156" fmla="*/ 353854 h 1705557"/>
              <a:gd name="connsiteX157" fmla="*/ 6135796 w 10232859"/>
              <a:gd name="connsiteY157" fmla="*/ 369657 h 1705557"/>
              <a:gd name="connsiteX158" fmla="*/ 6195166 w 10232859"/>
              <a:gd name="connsiteY158" fmla="*/ 366704 h 1705557"/>
              <a:gd name="connsiteX159" fmla="*/ 6216259 w 10232859"/>
              <a:gd name="connsiteY159" fmla="*/ 369879 h 1705557"/>
              <a:gd name="connsiteX160" fmla="*/ 6228331 w 10232859"/>
              <a:gd name="connsiteY160" fmla="*/ 370548 h 1705557"/>
              <a:gd name="connsiteX161" fmla="*/ 6229602 w 10232859"/>
              <a:gd name="connsiteY161" fmla="*/ 369928 h 1705557"/>
              <a:gd name="connsiteX162" fmla="*/ 6258988 w 10232859"/>
              <a:gd name="connsiteY162" fmla="*/ 385174 h 1705557"/>
              <a:gd name="connsiteX163" fmla="*/ 6264106 w 10232859"/>
              <a:gd name="connsiteY163" fmla="*/ 385655 h 1705557"/>
              <a:gd name="connsiteX164" fmla="*/ 6281703 w 10232859"/>
              <a:gd name="connsiteY164" fmla="*/ 397568 h 1705557"/>
              <a:gd name="connsiteX165" fmla="*/ 6291622 w 10232859"/>
              <a:gd name="connsiteY165" fmla="*/ 402669 h 1705557"/>
              <a:gd name="connsiteX166" fmla="*/ 6292712 w 10232859"/>
              <a:gd name="connsiteY166" fmla="*/ 406285 h 1705557"/>
              <a:gd name="connsiteX167" fmla="*/ 6308227 w 10232859"/>
              <a:gd name="connsiteY167" fmla="*/ 412710 h 1705557"/>
              <a:gd name="connsiteX168" fmla="*/ 6328981 w 10232859"/>
              <a:gd name="connsiteY168" fmla="*/ 416009 h 1705557"/>
              <a:gd name="connsiteX169" fmla="*/ 6368693 w 10232859"/>
              <a:gd name="connsiteY169" fmla="*/ 424359 h 1705557"/>
              <a:gd name="connsiteX170" fmla="*/ 6414811 w 10232859"/>
              <a:gd name="connsiteY170" fmla="*/ 458714 h 1705557"/>
              <a:gd name="connsiteX171" fmla="*/ 6467879 w 10232859"/>
              <a:gd name="connsiteY171" fmla="*/ 474762 h 1705557"/>
              <a:gd name="connsiteX172" fmla="*/ 6564351 w 10232859"/>
              <a:gd name="connsiteY172" fmla="*/ 544032 h 1705557"/>
              <a:gd name="connsiteX173" fmla="*/ 6711178 w 10232859"/>
              <a:gd name="connsiteY173" fmla="*/ 580124 h 1705557"/>
              <a:gd name="connsiteX174" fmla="*/ 6764036 w 10232859"/>
              <a:gd name="connsiteY174" fmla="*/ 595457 h 1705557"/>
              <a:gd name="connsiteX175" fmla="*/ 6858983 w 10232859"/>
              <a:gd name="connsiteY175" fmla="*/ 630237 h 1705557"/>
              <a:gd name="connsiteX176" fmla="*/ 6910661 w 10232859"/>
              <a:gd name="connsiteY176" fmla="*/ 641134 h 1705557"/>
              <a:gd name="connsiteX177" fmla="*/ 6944111 w 10232859"/>
              <a:gd name="connsiteY177" fmla="*/ 666016 h 1705557"/>
              <a:gd name="connsiteX178" fmla="*/ 6965771 w 10232859"/>
              <a:gd name="connsiteY178" fmla="*/ 666445 h 1705557"/>
              <a:gd name="connsiteX179" fmla="*/ 6969639 w 10232859"/>
              <a:gd name="connsiteY179" fmla="*/ 666351 h 1705557"/>
              <a:gd name="connsiteX180" fmla="*/ 6982242 w 10232859"/>
              <a:gd name="connsiteY180" fmla="*/ 669626 h 1705557"/>
              <a:gd name="connsiteX181" fmla="*/ 6989387 w 10232859"/>
              <a:gd name="connsiteY181" fmla="*/ 665988 h 1705557"/>
              <a:gd name="connsiteX182" fmla="*/ 7010930 w 10232859"/>
              <a:gd name="connsiteY182" fmla="*/ 667648 h 1705557"/>
              <a:gd name="connsiteX183" fmla="*/ 7033125 w 10232859"/>
              <a:gd name="connsiteY183" fmla="*/ 674950 h 1705557"/>
              <a:gd name="connsiteX184" fmla="*/ 7134461 w 10232859"/>
              <a:gd name="connsiteY184" fmla="*/ 714706 h 1705557"/>
              <a:gd name="connsiteX185" fmla="*/ 7197450 w 10232859"/>
              <a:gd name="connsiteY185" fmla="*/ 735608 h 1705557"/>
              <a:gd name="connsiteX186" fmla="*/ 7225084 w 10232859"/>
              <a:gd name="connsiteY186" fmla="*/ 739019 h 1705557"/>
              <a:gd name="connsiteX187" fmla="*/ 7261183 w 10232859"/>
              <a:gd name="connsiteY187" fmla="*/ 746827 h 1705557"/>
              <a:gd name="connsiteX188" fmla="*/ 7327760 w 10232859"/>
              <a:gd name="connsiteY188" fmla="*/ 757100 h 1705557"/>
              <a:gd name="connsiteX189" fmla="*/ 7412222 w 10232859"/>
              <a:gd name="connsiteY189" fmla="*/ 777001 h 1705557"/>
              <a:gd name="connsiteX190" fmla="*/ 7457904 w 10232859"/>
              <a:gd name="connsiteY190" fmla="*/ 810835 h 1705557"/>
              <a:gd name="connsiteX191" fmla="*/ 7465795 w 10232859"/>
              <a:gd name="connsiteY191" fmla="*/ 809112 h 1705557"/>
              <a:gd name="connsiteX192" fmla="*/ 7505046 w 10232859"/>
              <a:gd name="connsiteY192" fmla="*/ 823031 h 1705557"/>
              <a:gd name="connsiteX193" fmla="*/ 7623220 w 10232859"/>
              <a:gd name="connsiteY193" fmla="*/ 895034 h 1705557"/>
              <a:gd name="connsiteX194" fmla="*/ 7700458 w 10232859"/>
              <a:gd name="connsiteY194" fmla="*/ 921593 h 1705557"/>
              <a:gd name="connsiteX195" fmla="*/ 7730988 w 10232859"/>
              <a:gd name="connsiteY195" fmla="*/ 927270 h 1705557"/>
              <a:gd name="connsiteX196" fmla="*/ 7781942 w 10232859"/>
              <a:gd name="connsiteY196" fmla="*/ 937017 h 1705557"/>
              <a:gd name="connsiteX197" fmla="*/ 7827704 w 10232859"/>
              <a:gd name="connsiteY197" fmla="*/ 935072 h 1705557"/>
              <a:gd name="connsiteX198" fmla="*/ 7867270 w 10232859"/>
              <a:gd name="connsiteY198" fmla="*/ 946880 h 1705557"/>
              <a:gd name="connsiteX199" fmla="*/ 7866538 w 10232859"/>
              <a:gd name="connsiteY199" fmla="*/ 961559 h 1705557"/>
              <a:gd name="connsiteX200" fmla="*/ 7912084 w 10232859"/>
              <a:gd name="connsiteY200" fmla="*/ 970314 h 1705557"/>
              <a:gd name="connsiteX201" fmla="*/ 7982264 w 10232859"/>
              <a:gd name="connsiteY201" fmla="*/ 982287 h 1705557"/>
              <a:gd name="connsiteX202" fmla="*/ 7991272 w 10232859"/>
              <a:gd name="connsiteY202" fmla="*/ 987618 h 1705557"/>
              <a:gd name="connsiteX203" fmla="*/ 8006496 w 10232859"/>
              <a:gd name="connsiteY203" fmla="*/ 979353 h 1705557"/>
              <a:gd name="connsiteX204" fmla="*/ 8034497 w 10232859"/>
              <a:gd name="connsiteY204" fmla="*/ 978568 h 1705557"/>
              <a:gd name="connsiteX205" fmla="*/ 8150881 w 10232859"/>
              <a:gd name="connsiteY205" fmla="*/ 996925 h 1705557"/>
              <a:gd name="connsiteX206" fmla="*/ 8172106 w 10232859"/>
              <a:gd name="connsiteY206" fmla="*/ 997026 h 1705557"/>
              <a:gd name="connsiteX207" fmla="*/ 8196076 w 10232859"/>
              <a:gd name="connsiteY207" fmla="*/ 1006592 h 1705557"/>
              <a:gd name="connsiteX208" fmla="*/ 8247463 w 10232859"/>
              <a:gd name="connsiteY208" fmla="*/ 1022846 h 1705557"/>
              <a:gd name="connsiteX209" fmla="*/ 8279272 w 10232859"/>
              <a:gd name="connsiteY209" fmla="*/ 1039435 h 1705557"/>
              <a:gd name="connsiteX210" fmla="*/ 8289611 w 10232859"/>
              <a:gd name="connsiteY210" fmla="*/ 1035144 h 1705557"/>
              <a:gd name="connsiteX211" fmla="*/ 8311483 w 10232859"/>
              <a:gd name="connsiteY211" fmla="*/ 1035913 h 1705557"/>
              <a:gd name="connsiteX212" fmla="*/ 8399489 w 10232859"/>
              <a:gd name="connsiteY212" fmla="*/ 1055076 h 1705557"/>
              <a:gd name="connsiteX213" fmla="*/ 8415973 w 10232859"/>
              <a:gd name="connsiteY213" fmla="*/ 1056174 h 1705557"/>
              <a:gd name="connsiteX214" fmla="*/ 8433326 w 10232859"/>
              <a:gd name="connsiteY214" fmla="*/ 1064395 h 1705557"/>
              <a:gd name="connsiteX215" fmla="*/ 8502328 w 10232859"/>
              <a:gd name="connsiteY215" fmla="*/ 1098012 h 1705557"/>
              <a:gd name="connsiteX216" fmla="*/ 8534346 w 10232859"/>
              <a:gd name="connsiteY216" fmla="*/ 1113494 h 1705557"/>
              <a:gd name="connsiteX217" fmla="*/ 8534980 w 10232859"/>
              <a:gd name="connsiteY217" fmla="*/ 1117375 h 1705557"/>
              <a:gd name="connsiteX218" fmla="*/ 8544104 w 10232859"/>
              <a:gd name="connsiteY218" fmla="*/ 1114920 h 1705557"/>
              <a:gd name="connsiteX219" fmla="*/ 8567742 w 10232859"/>
              <a:gd name="connsiteY219" fmla="*/ 1124104 h 1705557"/>
              <a:gd name="connsiteX220" fmla="*/ 8633779 w 10232859"/>
              <a:gd name="connsiteY220" fmla="*/ 1145740 h 1705557"/>
              <a:gd name="connsiteX221" fmla="*/ 8676965 w 10232859"/>
              <a:gd name="connsiteY221" fmla="*/ 1163463 h 1705557"/>
              <a:gd name="connsiteX222" fmla="*/ 8698944 w 10232859"/>
              <a:gd name="connsiteY222" fmla="*/ 1163453 h 1705557"/>
              <a:gd name="connsiteX223" fmla="*/ 8711456 w 10232859"/>
              <a:gd name="connsiteY223" fmla="*/ 1175731 h 1705557"/>
              <a:gd name="connsiteX224" fmla="*/ 8732793 w 10232859"/>
              <a:gd name="connsiteY224" fmla="*/ 1179486 h 1705557"/>
              <a:gd name="connsiteX225" fmla="*/ 8751897 w 10232859"/>
              <a:gd name="connsiteY225" fmla="*/ 1197400 h 1705557"/>
              <a:gd name="connsiteX226" fmla="*/ 8793564 w 10232859"/>
              <a:gd name="connsiteY226" fmla="*/ 1179086 h 1705557"/>
              <a:gd name="connsiteX227" fmla="*/ 8834270 w 10232859"/>
              <a:gd name="connsiteY227" fmla="*/ 1213138 h 1705557"/>
              <a:gd name="connsiteX228" fmla="*/ 8853872 w 10232859"/>
              <a:gd name="connsiteY228" fmla="*/ 1221228 h 1705557"/>
              <a:gd name="connsiteX229" fmla="*/ 8861901 w 10232859"/>
              <a:gd name="connsiteY229" fmla="*/ 1217889 h 1705557"/>
              <a:gd name="connsiteX230" fmla="*/ 8874168 w 10232859"/>
              <a:gd name="connsiteY230" fmla="*/ 1220481 h 1705557"/>
              <a:gd name="connsiteX231" fmla="*/ 8871123 w 10232859"/>
              <a:gd name="connsiteY231" fmla="*/ 1227674 h 1705557"/>
              <a:gd name="connsiteX232" fmla="*/ 8903537 w 10232859"/>
              <a:gd name="connsiteY232" fmla="*/ 1237102 h 1705557"/>
              <a:gd name="connsiteX233" fmla="*/ 8933767 w 10232859"/>
              <a:gd name="connsiteY233" fmla="*/ 1269882 h 1705557"/>
              <a:gd name="connsiteX234" fmla="*/ 8985765 w 10232859"/>
              <a:gd name="connsiteY234" fmla="*/ 1294178 h 1705557"/>
              <a:gd name="connsiteX235" fmla="*/ 9071444 w 10232859"/>
              <a:gd name="connsiteY235" fmla="*/ 1323819 h 1705557"/>
              <a:gd name="connsiteX236" fmla="*/ 9096711 w 10232859"/>
              <a:gd name="connsiteY236" fmla="*/ 1334291 h 1705557"/>
              <a:gd name="connsiteX237" fmla="*/ 9338853 w 10232859"/>
              <a:gd name="connsiteY237" fmla="*/ 1454560 h 1705557"/>
              <a:gd name="connsiteX238" fmla="*/ 9520814 w 10232859"/>
              <a:gd name="connsiteY238" fmla="*/ 1456341 h 1705557"/>
              <a:gd name="connsiteX239" fmla="*/ 9702271 w 10232859"/>
              <a:gd name="connsiteY239" fmla="*/ 1495067 h 1705557"/>
              <a:gd name="connsiteX240" fmla="*/ 9744273 w 10232859"/>
              <a:gd name="connsiteY240" fmla="*/ 1530026 h 1705557"/>
              <a:gd name="connsiteX241" fmla="*/ 9771903 w 10232859"/>
              <a:gd name="connsiteY241" fmla="*/ 1536548 h 1705557"/>
              <a:gd name="connsiteX242" fmla="*/ 9818565 w 10232859"/>
              <a:gd name="connsiteY242" fmla="*/ 1545059 h 1705557"/>
              <a:gd name="connsiteX243" fmla="*/ 9882202 w 10232859"/>
              <a:gd name="connsiteY243" fmla="*/ 1572402 h 1705557"/>
              <a:gd name="connsiteX244" fmla="*/ 10022025 w 10232859"/>
              <a:gd name="connsiteY244" fmla="*/ 1606210 h 1705557"/>
              <a:gd name="connsiteX245" fmla="*/ 10220406 w 10232859"/>
              <a:gd name="connsiteY245" fmla="*/ 1683519 h 1705557"/>
              <a:gd name="connsiteX246" fmla="*/ 10232859 w 10232859"/>
              <a:gd name="connsiteY246" fmla="*/ 1705557 h 1705557"/>
              <a:gd name="connsiteX247" fmla="*/ 0 w 10232859"/>
              <a:gd name="connsiteY247" fmla="*/ 1705557 h 1705557"/>
              <a:gd name="connsiteX248" fmla="*/ 0 w 10232859"/>
              <a:gd name="connsiteY248" fmla="*/ 28342 h 1705557"/>
              <a:gd name="connsiteX249" fmla="*/ 8097 w 10232859"/>
              <a:gd name="connsiteY249" fmla="*/ 30869 h 1705557"/>
              <a:gd name="connsiteX250" fmla="*/ 77128 w 10232859"/>
              <a:gd name="connsiteY250" fmla="*/ 13381 h 1705557"/>
              <a:gd name="connsiteX251" fmla="*/ 188338 w 10232859"/>
              <a:gd name="connsiteY251" fmla="*/ 11593 h 1705557"/>
              <a:gd name="connsiteX252" fmla="*/ 298809 w 10232859"/>
              <a:gd name="connsiteY252" fmla="*/ 12712 h 1705557"/>
              <a:gd name="connsiteX253" fmla="*/ 338985 w 10232859"/>
              <a:gd name="connsiteY253" fmla="*/ 14520 h 1705557"/>
              <a:gd name="connsiteX254" fmla="*/ 409815 w 10232859"/>
              <a:gd name="connsiteY254" fmla="*/ 11559 h 1705557"/>
              <a:gd name="connsiteX255" fmla="*/ 424169 w 10232859"/>
              <a:gd name="connsiteY255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110077 w 10232859"/>
              <a:gd name="connsiteY76" fmla="*/ 155716 h 1705557"/>
              <a:gd name="connsiteX77" fmla="*/ 3173743 w 10232859"/>
              <a:gd name="connsiteY77" fmla="*/ 166095 h 1705557"/>
              <a:gd name="connsiteX78" fmla="*/ 3254203 w 10232859"/>
              <a:gd name="connsiteY78" fmla="*/ 158270 h 1705557"/>
              <a:gd name="connsiteX79" fmla="*/ 3380350 w 10232859"/>
              <a:gd name="connsiteY79" fmla="*/ 157665 h 1705557"/>
              <a:gd name="connsiteX80" fmla="*/ 3476147 w 10232859"/>
              <a:gd name="connsiteY80" fmla="*/ 177439 h 1705557"/>
              <a:gd name="connsiteX81" fmla="*/ 3581876 w 10232859"/>
              <a:gd name="connsiteY81" fmla="*/ 156962 h 1705557"/>
              <a:gd name="connsiteX82" fmla="*/ 3704761 w 10232859"/>
              <a:gd name="connsiteY82" fmla="*/ 157006 h 1705557"/>
              <a:gd name="connsiteX83" fmla="*/ 3755040 w 10232859"/>
              <a:gd name="connsiteY83" fmla="*/ 148492 h 1705557"/>
              <a:gd name="connsiteX84" fmla="*/ 3804689 w 10232859"/>
              <a:gd name="connsiteY84" fmla="*/ 158407 h 1705557"/>
              <a:gd name="connsiteX85" fmla="*/ 3821793 w 10232859"/>
              <a:gd name="connsiteY85" fmla="*/ 151257 h 1705557"/>
              <a:gd name="connsiteX86" fmla="*/ 3824682 w 10232859"/>
              <a:gd name="connsiteY86" fmla="*/ 149833 h 1705557"/>
              <a:gd name="connsiteX87" fmla="*/ 3837536 w 10232859"/>
              <a:gd name="connsiteY87" fmla="*/ 148292 h 1705557"/>
              <a:gd name="connsiteX88" fmla="*/ 3839550 w 10232859"/>
              <a:gd name="connsiteY88" fmla="*/ 142661 h 1705557"/>
              <a:gd name="connsiteX89" fmla="*/ 3857743 w 10232859"/>
              <a:gd name="connsiteY89" fmla="*/ 136618 h 1705557"/>
              <a:gd name="connsiteX90" fmla="*/ 3881852 w 10232859"/>
              <a:gd name="connsiteY90" fmla="*/ 135231 h 1705557"/>
              <a:gd name="connsiteX91" fmla="*/ 3998088 w 10232859"/>
              <a:gd name="connsiteY91" fmla="*/ 134446 h 1705557"/>
              <a:gd name="connsiteX92" fmla="*/ 4066682 w 10232859"/>
              <a:gd name="connsiteY92" fmla="*/ 130661 h 1705557"/>
              <a:gd name="connsiteX93" fmla="*/ 4091246 w 10232859"/>
              <a:gd name="connsiteY93" fmla="*/ 124017 h 1705557"/>
              <a:gd name="connsiteX94" fmla="*/ 4126556 w 10232859"/>
              <a:gd name="connsiteY94" fmla="*/ 118239 h 1705557"/>
              <a:gd name="connsiteX95" fmla="*/ 4187717 w 10232859"/>
              <a:gd name="connsiteY95" fmla="*/ 104010 h 1705557"/>
              <a:gd name="connsiteX96" fmla="*/ 4220826 w 10232859"/>
              <a:gd name="connsiteY96" fmla="*/ 102505 h 1705557"/>
              <a:gd name="connsiteX97" fmla="*/ 4239014 w 10232859"/>
              <a:gd name="connsiteY97" fmla="*/ 97354 h 1705557"/>
              <a:gd name="connsiteX98" fmla="*/ 4246653 w 10232859"/>
              <a:gd name="connsiteY98" fmla="*/ 97874 h 1705557"/>
              <a:gd name="connsiteX99" fmla="*/ 4271841 w 10232859"/>
              <a:gd name="connsiteY99" fmla="*/ 96702 h 1705557"/>
              <a:gd name="connsiteX100" fmla="*/ 4286277 w 10232859"/>
              <a:gd name="connsiteY100" fmla="*/ 96687 h 1705557"/>
              <a:gd name="connsiteX101" fmla="*/ 4292025 w 10232859"/>
              <a:gd name="connsiteY101" fmla="*/ 96921 h 1705557"/>
              <a:gd name="connsiteX102" fmla="*/ 4304713 w 10232859"/>
              <a:gd name="connsiteY102" fmla="*/ 102187 h 1705557"/>
              <a:gd name="connsiteX103" fmla="*/ 4321285 w 10232859"/>
              <a:gd name="connsiteY103" fmla="*/ 100074 h 1705557"/>
              <a:gd name="connsiteX104" fmla="*/ 4339561 w 10232859"/>
              <a:gd name="connsiteY104" fmla="*/ 105320 h 1705557"/>
              <a:gd name="connsiteX105" fmla="*/ 4343990 w 10232859"/>
              <a:gd name="connsiteY105" fmla="*/ 101090 h 1705557"/>
              <a:gd name="connsiteX106" fmla="*/ 4358885 w 10232859"/>
              <a:gd name="connsiteY106" fmla="*/ 96778 h 1705557"/>
              <a:gd name="connsiteX107" fmla="*/ 4371648 w 10232859"/>
              <a:gd name="connsiteY107" fmla="*/ 101826 h 1705557"/>
              <a:gd name="connsiteX108" fmla="*/ 4398380 w 10232859"/>
              <a:gd name="connsiteY108" fmla="*/ 104961 h 1705557"/>
              <a:gd name="connsiteX109" fmla="*/ 4405729 w 10232859"/>
              <a:gd name="connsiteY109" fmla="*/ 104191 h 1705557"/>
              <a:gd name="connsiteX110" fmla="*/ 4431408 w 10232859"/>
              <a:gd name="connsiteY110" fmla="*/ 110825 h 1705557"/>
              <a:gd name="connsiteX111" fmla="*/ 4472183 w 10232859"/>
              <a:gd name="connsiteY111" fmla="*/ 116430 h 1705557"/>
              <a:gd name="connsiteX112" fmla="*/ 4518828 w 10232859"/>
              <a:gd name="connsiteY112" fmla="*/ 119114 h 1705557"/>
              <a:gd name="connsiteX113" fmla="*/ 4532040 w 10232859"/>
              <a:gd name="connsiteY113" fmla="*/ 124307 h 1705557"/>
              <a:gd name="connsiteX114" fmla="*/ 4617778 w 10232859"/>
              <a:gd name="connsiteY114" fmla="*/ 136993 h 1705557"/>
              <a:gd name="connsiteX115" fmla="*/ 4641872 w 10232859"/>
              <a:gd name="connsiteY115" fmla="*/ 140721 h 1705557"/>
              <a:gd name="connsiteX116" fmla="*/ 4662766 w 10232859"/>
              <a:gd name="connsiteY116" fmla="*/ 138952 h 1705557"/>
              <a:gd name="connsiteX117" fmla="*/ 4667770 w 10232859"/>
              <a:gd name="connsiteY117" fmla="*/ 134208 h 1705557"/>
              <a:gd name="connsiteX118" fmla="*/ 4681052 w 10232859"/>
              <a:gd name="connsiteY118" fmla="*/ 135461 h 1705557"/>
              <a:gd name="connsiteX119" fmla="*/ 4684624 w 10232859"/>
              <a:gd name="connsiteY119" fmla="*/ 134755 h 1705557"/>
              <a:gd name="connsiteX120" fmla="*/ 4705061 w 10232859"/>
              <a:gd name="connsiteY120" fmla="*/ 131748 h 1705557"/>
              <a:gd name="connsiteX121" fmla="*/ 4747746 w 10232859"/>
              <a:gd name="connsiteY121" fmla="*/ 151131 h 1705557"/>
              <a:gd name="connsiteX122" fmla="*/ 4801045 w 10232859"/>
              <a:gd name="connsiteY122" fmla="*/ 153753 h 1705557"/>
              <a:gd name="connsiteX123" fmla="*/ 5001600 w 10232859"/>
              <a:gd name="connsiteY123" fmla="*/ 196753 h 1705557"/>
              <a:gd name="connsiteX124" fmla="*/ 5033465 w 10232859"/>
              <a:gd name="connsiteY124" fmla="*/ 182429 h 1705557"/>
              <a:gd name="connsiteX125" fmla="*/ 5115965 w 10232859"/>
              <a:gd name="connsiteY125" fmla="*/ 192583 h 1705557"/>
              <a:gd name="connsiteX126" fmla="*/ 5237936 w 10232859"/>
              <a:gd name="connsiteY126" fmla="*/ 246022 h 1705557"/>
              <a:gd name="connsiteX127" fmla="*/ 5290566 w 10232859"/>
              <a:gd name="connsiteY127" fmla="*/ 269809 h 1705557"/>
              <a:gd name="connsiteX128" fmla="*/ 5344878 w 10232859"/>
              <a:gd name="connsiteY128" fmla="*/ 282874 h 1705557"/>
              <a:gd name="connsiteX129" fmla="*/ 5413398 w 10232859"/>
              <a:gd name="connsiteY129" fmla="*/ 282749 h 1705557"/>
              <a:gd name="connsiteX130" fmla="*/ 5415629 w 10232859"/>
              <a:gd name="connsiteY130" fmla="*/ 282282 h 1705557"/>
              <a:gd name="connsiteX131" fmla="*/ 5433078 w 10232859"/>
              <a:gd name="connsiteY131" fmla="*/ 286198 h 1705557"/>
              <a:gd name="connsiteX132" fmla="*/ 5435759 w 10232859"/>
              <a:gd name="connsiteY132" fmla="*/ 289614 h 1705557"/>
              <a:gd name="connsiteX133" fmla="*/ 5447372 w 10232859"/>
              <a:gd name="connsiteY133" fmla="*/ 293101 h 1705557"/>
              <a:gd name="connsiteX134" fmla="*/ 5469289 w 10232859"/>
              <a:gd name="connsiteY134" fmla="*/ 302134 h 1705557"/>
              <a:gd name="connsiteX135" fmla="*/ 5508752 w 10232859"/>
              <a:gd name="connsiteY135" fmla="*/ 312267 h 1705557"/>
              <a:gd name="connsiteX136" fmla="*/ 5509657 w 10232859"/>
              <a:gd name="connsiteY136" fmla="*/ 311450 h 1705557"/>
              <a:gd name="connsiteX137" fmla="*/ 5521245 w 10232859"/>
              <a:gd name="connsiteY137" fmla="*/ 310202 h 1705557"/>
              <a:gd name="connsiteX138" fmla="*/ 5542415 w 10232859"/>
              <a:gd name="connsiteY138" fmla="*/ 310009 h 1705557"/>
              <a:gd name="connsiteX139" fmla="*/ 5596538 w 10232859"/>
              <a:gd name="connsiteY139" fmla="*/ 297667 h 1705557"/>
              <a:gd name="connsiteX140" fmla="*/ 5632514 w 10232859"/>
              <a:gd name="connsiteY140" fmla="*/ 308476 h 1705557"/>
              <a:gd name="connsiteX141" fmla="*/ 5640005 w 10232859"/>
              <a:gd name="connsiteY141" fmla="*/ 310131 h 1705557"/>
              <a:gd name="connsiteX142" fmla="*/ 5640259 w 10232859"/>
              <a:gd name="connsiteY142" fmla="*/ 309949 h 1705557"/>
              <a:gd name="connsiteX143" fmla="*/ 5648365 w 10232859"/>
              <a:gd name="connsiteY143" fmla="*/ 311268 h 1705557"/>
              <a:gd name="connsiteX144" fmla="*/ 5653662 w 10232859"/>
              <a:gd name="connsiteY144" fmla="*/ 313149 h 1705557"/>
              <a:gd name="connsiteX145" fmla="*/ 5668196 w 10232859"/>
              <a:gd name="connsiteY145" fmla="*/ 316360 h 1705557"/>
              <a:gd name="connsiteX146" fmla="*/ 5673886 w 10232859"/>
              <a:gd name="connsiteY146" fmla="*/ 316040 h 1705557"/>
              <a:gd name="connsiteX147" fmla="*/ 5677139 w 10232859"/>
              <a:gd name="connsiteY147" fmla="*/ 313859 h 1705557"/>
              <a:gd name="connsiteX148" fmla="*/ 5708983 w 10232859"/>
              <a:gd name="connsiteY148" fmla="*/ 313188 h 1705557"/>
              <a:gd name="connsiteX149" fmla="*/ 5773909 w 10232859"/>
              <a:gd name="connsiteY149" fmla="*/ 318575 h 1705557"/>
              <a:gd name="connsiteX150" fmla="*/ 5809500 w 10232859"/>
              <a:gd name="connsiteY150" fmla="*/ 324964 h 1705557"/>
              <a:gd name="connsiteX151" fmla="*/ 5908729 w 10232859"/>
              <a:gd name="connsiteY151" fmla="*/ 338849 h 1705557"/>
              <a:gd name="connsiteX152" fmla="*/ 6009654 w 10232859"/>
              <a:gd name="connsiteY152" fmla="*/ 350040 h 1705557"/>
              <a:gd name="connsiteX153" fmla="*/ 6067487 w 10232859"/>
              <a:gd name="connsiteY153" fmla="*/ 340226 h 1705557"/>
              <a:gd name="connsiteX154" fmla="*/ 6073281 w 10232859"/>
              <a:gd name="connsiteY154" fmla="*/ 340830 h 1705557"/>
              <a:gd name="connsiteX155" fmla="*/ 6086225 w 10232859"/>
              <a:gd name="connsiteY155" fmla="*/ 346135 h 1705557"/>
              <a:gd name="connsiteX156" fmla="*/ 6105063 w 10232859"/>
              <a:gd name="connsiteY156" fmla="*/ 353854 h 1705557"/>
              <a:gd name="connsiteX157" fmla="*/ 6135796 w 10232859"/>
              <a:gd name="connsiteY157" fmla="*/ 369657 h 1705557"/>
              <a:gd name="connsiteX158" fmla="*/ 6195166 w 10232859"/>
              <a:gd name="connsiteY158" fmla="*/ 366704 h 1705557"/>
              <a:gd name="connsiteX159" fmla="*/ 6216259 w 10232859"/>
              <a:gd name="connsiteY159" fmla="*/ 369879 h 1705557"/>
              <a:gd name="connsiteX160" fmla="*/ 6228331 w 10232859"/>
              <a:gd name="connsiteY160" fmla="*/ 370548 h 1705557"/>
              <a:gd name="connsiteX161" fmla="*/ 6229602 w 10232859"/>
              <a:gd name="connsiteY161" fmla="*/ 369928 h 1705557"/>
              <a:gd name="connsiteX162" fmla="*/ 6258988 w 10232859"/>
              <a:gd name="connsiteY162" fmla="*/ 385174 h 1705557"/>
              <a:gd name="connsiteX163" fmla="*/ 6264106 w 10232859"/>
              <a:gd name="connsiteY163" fmla="*/ 385655 h 1705557"/>
              <a:gd name="connsiteX164" fmla="*/ 6281703 w 10232859"/>
              <a:gd name="connsiteY164" fmla="*/ 397568 h 1705557"/>
              <a:gd name="connsiteX165" fmla="*/ 6291622 w 10232859"/>
              <a:gd name="connsiteY165" fmla="*/ 402669 h 1705557"/>
              <a:gd name="connsiteX166" fmla="*/ 6292712 w 10232859"/>
              <a:gd name="connsiteY166" fmla="*/ 406285 h 1705557"/>
              <a:gd name="connsiteX167" fmla="*/ 6308227 w 10232859"/>
              <a:gd name="connsiteY167" fmla="*/ 412710 h 1705557"/>
              <a:gd name="connsiteX168" fmla="*/ 6328981 w 10232859"/>
              <a:gd name="connsiteY168" fmla="*/ 416009 h 1705557"/>
              <a:gd name="connsiteX169" fmla="*/ 6368693 w 10232859"/>
              <a:gd name="connsiteY169" fmla="*/ 424359 h 1705557"/>
              <a:gd name="connsiteX170" fmla="*/ 6414811 w 10232859"/>
              <a:gd name="connsiteY170" fmla="*/ 458714 h 1705557"/>
              <a:gd name="connsiteX171" fmla="*/ 6467879 w 10232859"/>
              <a:gd name="connsiteY171" fmla="*/ 474762 h 1705557"/>
              <a:gd name="connsiteX172" fmla="*/ 6564351 w 10232859"/>
              <a:gd name="connsiteY172" fmla="*/ 544032 h 1705557"/>
              <a:gd name="connsiteX173" fmla="*/ 6711178 w 10232859"/>
              <a:gd name="connsiteY173" fmla="*/ 580124 h 1705557"/>
              <a:gd name="connsiteX174" fmla="*/ 6764036 w 10232859"/>
              <a:gd name="connsiteY174" fmla="*/ 595457 h 1705557"/>
              <a:gd name="connsiteX175" fmla="*/ 6858983 w 10232859"/>
              <a:gd name="connsiteY175" fmla="*/ 630237 h 1705557"/>
              <a:gd name="connsiteX176" fmla="*/ 6910661 w 10232859"/>
              <a:gd name="connsiteY176" fmla="*/ 641134 h 1705557"/>
              <a:gd name="connsiteX177" fmla="*/ 6944111 w 10232859"/>
              <a:gd name="connsiteY177" fmla="*/ 666016 h 1705557"/>
              <a:gd name="connsiteX178" fmla="*/ 6965771 w 10232859"/>
              <a:gd name="connsiteY178" fmla="*/ 666445 h 1705557"/>
              <a:gd name="connsiteX179" fmla="*/ 6969639 w 10232859"/>
              <a:gd name="connsiteY179" fmla="*/ 666351 h 1705557"/>
              <a:gd name="connsiteX180" fmla="*/ 6982242 w 10232859"/>
              <a:gd name="connsiteY180" fmla="*/ 669626 h 1705557"/>
              <a:gd name="connsiteX181" fmla="*/ 6989387 w 10232859"/>
              <a:gd name="connsiteY181" fmla="*/ 665988 h 1705557"/>
              <a:gd name="connsiteX182" fmla="*/ 7010930 w 10232859"/>
              <a:gd name="connsiteY182" fmla="*/ 667648 h 1705557"/>
              <a:gd name="connsiteX183" fmla="*/ 7033125 w 10232859"/>
              <a:gd name="connsiteY183" fmla="*/ 674950 h 1705557"/>
              <a:gd name="connsiteX184" fmla="*/ 7134461 w 10232859"/>
              <a:gd name="connsiteY184" fmla="*/ 714706 h 1705557"/>
              <a:gd name="connsiteX185" fmla="*/ 7197450 w 10232859"/>
              <a:gd name="connsiteY185" fmla="*/ 735608 h 1705557"/>
              <a:gd name="connsiteX186" fmla="*/ 7225084 w 10232859"/>
              <a:gd name="connsiteY186" fmla="*/ 739019 h 1705557"/>
              <a:gd name="connsiteX187" fmla="*/ 7261183 w 10232859"/>
              <a:gd name="connsiteY187" fmla="*/ 746827 h 1705557"/>
              <a:gd name="connsiteX188" fmla="*/ 7327760 w 10232859"/>
              <a:gd name="connsiteY188" fmla="*/ 757100 h 1705557"/>
              <a:gd name="connsiteX189" fmla="*/ 7412222 w 10232859"/>
              <a:gd name="connsiteY189" fmla="*/ 777001 h 1705557"/>
              <a:gd name="connsiteX190" fmla="*/ 7457904 w 10232859"/>
              <a:gd name="connsiteY190" fmla="*/ 810835 h 1705557"/>
              <a:gd name="connsiteX191" fmla="*/ 7465795 w 10232859"/>
              <a:gd name="connsiteY191" fmla="*/ 809112 h 1705557"/>
              <a:gd name="connsiteX192" fmla="*/ 7505046 w 10232859"/>
              <a:gd name="connsiteY192" fmla="*/ 823031 h 1705557"/>
              <a:gd name="connsiteX193" fmla="*/ 7623220 w 10232859"/>
              <a:gd name="connsiteY193" fmla="*/ 895034 h 1705557"/>
              <a:gd name="connsiteX194" fmla="*/ 7700458 w 10232859"/>
              <a:gd name="connsiteY194" fmla="*/ 921593 h 1705557"/>
              <a:gd name="connsiteX195" fmla="*/ 7730988 w 10232859"/>
              <a:gd name="connsiteY195" fmla="*/ 927270 h 1705557"/>
              <a:gd name="connsiteX196" fmla="*/ 7781942 w 10232859"/>
              <a:gd name="connsiteY196" fmla="*/ 937017 h 1705557"/>
              <a:gd name="connsiteX197" fmla="*/ 7827704 w 10232859"/>
              <a:gd name="connsiteY197" fmla="*/ 935072 h 1705557"/>
              <a:gd name="connsiteX198" fmla="*/ 7867270 w 10232859"/>
              <a:gd name="connsiteY198" fmla="*/ 946880 h 1705557"/>
              <a:gd name="connsiteX199" fmla="*/ 7866538 w 10232859"/>
              <a:gd name="connsiteY199" fmla="*/ 961559 h 1705557"/>
              <a:gd name="connsiteX200" fmla="*/ 7912084 w 10232859"/>
              <a:gd name="connsiteY200" fmla="*/ 970314 h 1705557"/>
              <a:gd name="connsiteX201" fmla="*/ 7982264 w 10232859"/>
              <a:gd name="connsiteY201" fmla="*/ 982287 h 1705557"/>
              <a:gd name="connsiteX202" fmla="*/ 7991272 w 10232859"/>
              <a:gd name="connsiteY202" fmla="*/ 987618 h 1705557"/>
              <a:gd name="connsiteX203" fmla="*/ 8006496 w 10232859"/>
              <a:gd name="connsiteY203" fmla="*/ 979353 h 1705557"/>
              <a:gd name="connsiteX204" fmla="*/ 8034497 w 10232859"/>
              <a:gd name="connsiteY204" fmla="*/ 978568 h 1705557"/>
              <a:gd name="connsiteX205" fmla="*/ 8150881 w 10232859"/>
              <a:gd name="connsiteY205" fmla="*/ 996925 h 1705557"/>
              <a:gd name="connsiteX206" fmla="*/ 8172106 w 10232859"/>
              <a:gd name="connsiteY206" fmla="*/ 997026 h 1705557"/>
              <a:gd name="connsiteX207" fmla="*/ 8196076 w 10232859"/>
              <a:gd name="connsiteY207" fmla="*/ 1006592 h 1705557"/>
              <a:gd name="connsiteX208" fmla="*/ 8247463 w 10232859"/>
              <a:gd name="connsiteY208" fmla="*/ 1022846 h 1705557"/>
              <a:gd name="connsiteX209" fmla="*/ 8279272 w 10232859"/>
              <a:gd name="connsiteY209" fmla="*/ 1039435 h 1705557"/>
              <a:gd name="connsiteX210" fmla="*/ 8289611 w 10232859"/>
              <a:gd name="connsiteY210" fmla="*/ 1035144 h 1705557"/>
              <a:gd name="connsiteX211" fmla="*/ 8311483 w 10232859"/>
              <a:gd name="connsiteY211" fmla="*/ 1035913 h 1705557"/>
              <a:gd name="connsiteX212" fmla="*/ 8399489 w 10232859"/>
              <a:gd name="connsiteY212" fmla="*/ 1055076 h 1705557"/>
              <a:gd name="connsiteX213" fmla="*/ 8415973 w 10232859"/>
              <a:gd name="connsiteY213" fmla="*/ 1056174 h 1705557"/>
              <a:gd name="connsiteX214" fmla="*/ 8433326 w 10232859"/>
              <a:gd name="connsiteY214" fmla="*/ 1064395 h 1705557"/>
              <a:gd name="connsiteX215" fmla="*/ 8502328 w 10232859"/>
              <a:gd name="connsiteY215" fmla="*/ 1098012 h 1705557"/>
              <a:gd name="connsiteX216" fmla="*/ 8534346 w 10232859"/>
              <a:gd name="connsiteY216" fmla="*/ 1113494 h 1705557"/>
              <a:gd name="connsiteX217" fmla="*/ 8534980 w 10232859"/>
              <a:gd name="connsiteY217" fmla="*/ 1117375 h 1705557"/>
              <a:gd name="connsiteX218" fmla="*/ 8544104 w 10232859"/>
              <a:gd name="connsiteY218" fmla="*/ 1114920 h 1705557"/>
              <a:gd name="connsiteX219" fmla="*/ 8567742 w 10232859"/>
              <a:gd name="connsiteY219" fmla="*/ 1124104 h 1705557"/>
              <a:gd name="connsiteX220" fmla="*/ 8633779 w 10232859"/>
              <a:gd name="connsiteY220" fmla="*/ 1145740 h 1705557"/>
              <a:gd name="connsiteX221" fmla="*/ 8676965 w 10232859"/>
              <a:gd name="connsiteY221" fmla="*/ 1163463 h 1705557"/>
              <a:gd name="connsiteX222" fmla="*/ 8698944 w 10232859"/>
              <a:gd name="connsiteY222" fmla="*/ 1163453 h 1705557"/>
              <a:gd name="connsiteX223" fmla="*/ 8711456 w 10232859"/>
              <a:gd name="connsiteY223" fmla="*/ 1175731 h 1705557"/>
              <a:gd name="connsiteX224" fmla="*/ 8732793 w 10232859"/>
              <a:gd name="connsiteY224" fmla="*/ 1179486 h 1705557"/>
              <a:gd name="connsiteX225" fmla="*/ 8751897 w 10232859"/>
              <a:gd name="connsiteY225" fmla="*/ 1197400 h 1705557"/>
              <a:gd name="connsiteX226" fmla="*/ 8793564 w 10232859"/>
              <a:gd name="connsiteY226" fmla="*/ 1179086 h 1705557"/>
              <a:gd name="connsiteX227" fmla="*/ 8834270 w 10232859"/>
              <a:gd name="connsiteY227" fmla="*/ 1213138 h 1705557"/>
              <a:gd name="connsiteX228" fmla="*/ 8853872 w 10232859"/>
              <a:gd name="connsiteY228" fmla="*/ 1221228 h 1705557"/>
              <a:gd name="connsiteX229" fmla="*/ 8861901 w 10232859"/>
              <a:gd name="connsiteY229" fmla="*/ 1217889 h 1705557"/>
              <a:gd name="connsiteX230" fmla="*/ 8874168 w 10232859"/>
              <a:gd name="connsiteY230" fmla="*/ 1220481 h 1705557"/>
              <a:gd name="connsiteX231" fmla="*/ 8871123 w 10232859"/>
              <a:gd name="connsiteY231" fmla="*/ 1227674 h 1705557"/>
              <a:gd name="connsiteX232" fmla="*/ 8903537 w 10232859"/>
              <a:gd name="connsiteY232" fmla="*/ 1237102 h 1705557"/>
              <a:gd name="connsiteX233" fmla="*/ 8933767 w 10232859"/>
              <a:gd name="connsiteY233" fmla="*/ 1269882 h 1705557"/>
              <a:gd name="connsiteX234" fmla="*/ 8985765 w 10232859"/>
              <a:gd name="connsiteY234" fmla="*/ 1294178 h 1705557"/>
              <a:gd name="connsiteX235" fmla="*/ 9071444 w 10232859"/>
              <a:gd name="connsiteY235" fmla="*/ 1323819 h 1705557"/>
              <a:gd name="connsiteX236" fmla="*/ 9096711 w 10232859"/>
              <a:gd name="connsiteY236" fmla="*/ 1334291 h 1705557"/>
              <a:gd name="connsiteX237" fmla="*/ 9338853 w 10232859"/>
              <a:gd name="connsiteY237" fmla="*/ 1454560 h 1705557"/>
              <a:gd name="connsiteX238" fmla="*/ 9520814 w 10232859"/>
              <a:gd name="connsiteY238" fmla="*/ 1456341 h 1705557"/>
              <a:gd name="connsiteX239" fmla="*/ 9702271 w 10232859"/>
              <a:gd name="connsiteY239" fmla="*/ 1495067 h 1705557"/>
              <a:gd name="connsiteX240" fmla="*/ 9744273 w 10232859"/>
              <a:gd name="connsiteY240" fmla="*/ 1530026 h 1705557"/>
              <a:gd name="connsiteX241" fmla="*/ 9771903 w 10232859"/>
              <a:gd name="connsiteY241" fmla="*/ 1536548 h 1705557"/>
              <a:gd name="connsiteX242" fmla="*/ 9818565 w 10232859"/>
              <a:gd name="connsiteY242" fmla="*/ 1545059 h 1705557"/>
              <a:gd name="connsiteX243" fmla="*/ 9882202 w 10232859"/>
              <a:gd name="connsiteY243" fmla="*/ 1572402 h 1705557"/>
              <a:gd name="connsiteX244" fmla="*/ 10022025 w 10232859"/>
              <a:gd name="connsiteY244" fmla="*/ 1606210 h 1705557"/>
              <a:gd name="connsiteX245" fmla="*/ 10220406 w 10232859"/>
              <a:gd name="connsiteY245" fmla="*/ 1683519 h 1705557"/>
              <a:gd name="connsiteX246" fmla="*/ 10232859 w 10232859"/>
              <a:gd name="connsiteY246" fmla="*/ 1705557 h 1705557"/>
              <a:gd name="connsiteX247" fmla="*/ 0 w 10232859"/>
              <a:gd name="connsiteY247" fmla="*/ 1705557 h 1705557"/>
              <a:gd name="connsiteX248" fmla="*/ 0 w 10232859"/>
              <a:gd name="connsiteY248" fmla="*/ 28342 h 1705557"/>
              <a:gd name="connsiteX249" fmla="*/ 8097 w 10232859"/>
              <a:gd name="connsiteY249" fmla="*/ 30869 h 1705557"/>
              <a:gd name="connsiteX250" fmla="*/ 77128 w 10232859"/>
              <a:gd name="connsiteY250" fmla="*/ 13381 h 1705557"/>
              <a:gd name="connsiteX251" fmla="*/ 188338 w 10232859"/>
              <a:gd name="connsiteY251" fmla="*/ 11593 h 1705557"/>
              <a:gd name="connsiteX252" fmla="*/ 298809 w 10232859"/>
              <a:gd name="connsiteY252" fmla="*/ 12712 h 1705557"/>
              <a:gd name="connsiteX253" fmla="*/ 338985 w 10232859"/>
              <a:gd name="connsiteY253" fmla="*/ 14520 h 1705557"/>
              <a:gd name="connsiteX254" fmla="*/ 409815 w 10232859"/>
              <a:gd name="connsiteY254" fmla="*/ 11559 h 1705557"/>
              <a:gd name="connsiteX255" fmla="*/ 424169 w 10232859"/>
              <a:gd name="connsiteY255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90341 w 10232859"/>
              <a:gd name="connsiteY50" fmla="*/ 217588 h 1705557"/>
              <a:gd name="connsiteX51" fmla="*/ 2588929 w 10232859"/>
              <a:gd name="connsiteY51" fmla="*/ 207494 h 1705557"/>
              <a:gd name="connsiteX52" fmla="*/ 2687426 w 10232859"/>
              <a:gd name="connsiteY52" fmla="*/ 200362 h 1705557"/>
              <a:gd name="connsiteX53" fmla="*/ 2723517 w 10232859"/>
              <a:gd name="connsiteY53" fmla="*/ 199166 h 1705557"/>
              <a:gd name="connsiteX54" fmla="*/ 2785956 w 10232859"/>
              <a:gd name="connsiteY54" fmla="*/ 190918 h 1705557"/>
              <a:gd name="connsiteX55" fmla="*/ 2813378 w 10232859"/>
              <a:gd name="connsiteY55" fmla="*/ 183347 h 1705557"/>
              <a:gd name="connsiteX56" fmla="*/ 2814782 w 10232859"/>
              <a:gd name="connsiteY56" fmla="*/ 183667 h 1705557"/>
              <a:gd name="connsiteX57" fmla="*/ 2816580 w 10232859"/>
              <a:gd name="connsiteY57" fmla="*/ 180880 h 1705557"/>
              <a:gd name="connsiteX58" fmla="*/ 2821623 w 10232859"/>
              <a:gd name="connsiteY58" fmla="*/ 179389 h 1705557"/>
              <a:gd name="connsiteX59" fmla="*/ 2836688 w 10232859"/>
              <a:gd name="connsiteY59" fmla="*/ 179485 h 1705557"/>
              <a:gd name="connsiteX60" fmla="*/ 2842564 w 10232859"/>
              <a:gd name="connsiteY60" fmla="*/ 180209 h 1705557"/>
              <a:gd name="connsiteX61" fmla="*/ 2850712 w 10232859"/>
              <a:gd name="connsiteY61" fmla="*/ 179804 h 1705557"/>
              <a:gd name="connsiteX62" fmla="*/ 2850846 w 10232859"/>
              <a:gd name="connsiteY62" fmla="*/ 179576 h 1705557"/>
              <a:gd name="connsiteX63" fmla="*/ 2858611 w 10232859"/>
              <a:gd name="connsiteY63" fmla="*/ 179626 h 1705557"/>
              <a:gd name="connsiteX64" fmla="*/ 2897454 w 10232859"/>
              <a:gd name="connsiteY64" fmla="*/ 182628 h 1705557"/>
              <a:gd name="connsiteX65" fmla="*/ 2940369 w 10232859"/>
              <a:gd name="connsiteY65" fmla="*/ 159458 h 1705557"/>
              <a:gd name="connsiteX66" fmla="*/ 2959670 w 10232859"/>
              <a:gd name="connsiteY66" fmla="*/ 154881 h 1705557"/>
              <a:gd name="connsiteX67" fmla="*/ 2969615 w 10232859"/>
              <a:gd name="connsiteY67" fmla="*/ 151269 h 1705557"/>
              <a:gd name="connsiteX68" fmla="*/ 2970000 w 10232859"/>
              <a:gd name="connsiteY68" fmla="*/ 150290 h 1705557"/>
              <a:gd name="connsiteX69" fmla="*/ 3007272 w 10232859"/>
              <a:gd name="connsiteY69" fmla="*/ 153280 h 1705557"/>
              <a:gd name="connsiteX70" fmla="*/ 3011677 w 10232859"/>
              <a:gd name="connsiteY70" fmla="*/ 151918 h 1705557"/>
              <a:gd name="connsiteX71" fmla="*/ 3036668 w 10232859"/>
              <a:gd name="connsiteY71" fmla="*/ 156118 h 1705557"/>
              <a:gd name="connsiteX72" fmla="*/ 3049208 w 10232859"/>
              <a:gd name="connsiteY72" fmla="*/ 157087 h 1705557"/>
              <a:gd name="connsiteX73" fmla="*/ 3053517 w 10232859"/>
              <a:gd name="connsiteY73" fmla="*/ 159836 h 1705557"/>
              <a:gd name="connsiteX74" fmla="*/ 3071637 w 10232859"/>
              <a:gd name="connsiteY74" fmla="*/ 160010 h 1705557"/>
              <a:gd name="connsiteX75" fmla="*/ 3110077 w 10232859"/>
              <a:gd name="connsiteY75" fmla="*/ 155716 h 1705557"/>
              <a:gd name="connsiteX76" fmla="*/ 3173743 w 10232859"/>
              <a:gd name="connsiteY76" fmla="*/ 166095 h 1705557"/>
              <a:gd name="connsiteX77" fmla="*/ 3254203 w 10232859"/>
              <a:gd name="connsiteY77" fmla="*/ 158270 h 1705557"/>
              <a:gd name="connsiteX78" fmla="*/ 3380350 w 10232859"/>
              <a:gd name="connsiteY78" fmla="*/ 157665 h 1705557"/>
              <a:gd name="connsiteX79" fmla="*/ 3476147 w 10232859"/>
              <a:gd name="connsiteY79" fmla="*/ 177439 h 1705557"/>
              <a:gd name="connsiteX80" fmla="*/ 3581876 w 10232859"/>
              <a:gd name="connsiteY80" fmla="*/ 156962 h 1705557"/>
              <a:gd name="connsiteX81" fmla="*/ 3704761 w 10232859"/>
              <a:gd name="connsiteY81" fmla="*/ 157006 h 1705557"/>
              <a:gd name="connsiteX82" fmla="*/ 3755040 w 10232859"/>
              <a:gd name="connsiteY82" fmla="*/ 148492 h 1705557"/>
              <a:gd name="connsiteX83" fmla="*/ 3804689 w 10232859"/>
              <a:gd name="connsiteY83" fmla="*/ 158407 h 1705557"/>
              <a:gd name="connsiteX84" fmla="*/ 3821793 w 10232859"/>
              <a:gd name="connsiteY84" fmla="*/ 151257 h 1705557"/>
              <a:gd name="connsiteX85" fmla="*/ 3824682 w 10232859"/>
              <a:gd name="connsiteY85" fmla="*/ 149833 h 1705557"/>
              <a:gd name="connsiteX86" fmla="*/ 3837536 w 10232859"/>
              <a:gd name="connsiteY86" fmla="*/ 148292 h 1705557"/>
              <a:gd name="connsiteX87" fmla="*/ 3839550 w 10232859"/>
              <a:gd name="connsiteY87" fmla="*/ 142661 h 1705557"/>
              <a:gd name="connsiteX88" fmla="*/ 3857743 w 10232859"/>
              <a:gd name="connsiteY88" fmla="*/ 136618 h 1705557"/>
              <a:gd name="connsiteX89" fmla="*/ 3881852 w 10232859"/>
              <a:gd name="connsiteY89" fmla="*/ 135231 h 1705557"/>
              <a:gd name="connsiteX90" fmla="*/ 3998088 w 10232859"/>
              <a:gd name="connsiteY90" fmla="*/ 134446 h 1705557"/>
              <a:gd name="connsiteX91" fmla="*/ 4066682 w 10232859"/>
              <a:gd name="connsiteY91" fmla="*/ 130661 h 1705557"/>
              <a:gd name="connsiteX92" fmla="*/ 4091246 w 10232859"/>
              <a:gd name="connsiteY92" fmla="*/ 124017 h 1705557"/>
              <a:gd name="connsiteX93" fmla="*/ 4126556 w 10232859"/>
              <a:gd name="connsiteY93" fmla="*/ 118239 h 1705557"/>
              <a:gd name="connsiteX94" fmla="*/ 4187717 w 10232859"/>
              <a:gd name="connsiteY94" fmla="*/ 104010 h 1705557"/>
              <a:gd name="connsiteX95" fmla="*/ 4220826 w 10232859"/>
              <a:gd name="connsiteY95" fmla="*/ 102505 h 1705557"/>
              <a:gd name="connsiteX96" fmla="*/ 4239014 w 10232859"/>
              <a:gd name="connsiteY96" fmla="*/ 97354 h 1705557"/>
              <a:gd name="connsiteX97" fmla="*/ 4246653 w 10232859"/>
              <a:gd name="connsiteY97" fmla="*/ 97874 h 1705557"/>
              <a:gd name="connsiteX98" fmla="*/ 4271841 w 10232859"/>
              <a:gd name="connsiteY98" fmla="*/ 96702 h 1705557"/>
              <a:gd name="connsiteX99" fmla="*/ 4286277 w 10232859"/>
              <a:gd name="connsiteY99" fmla="*/ 96687 h 1705557"/>
              <a:gd name="connsiteX100" fmla="*/ 4292025 w 10232859"/>
              <a:gd name="connsiteY100" fmla="*/ 96921 h 1705557"/>
              <a:gd name="connsiteX101" fmla="*/ 4304713 w 10232859"/>
              <a:gd name="connsiteY101" fmla="*/ 102187 h 1705557"/>
              <a:gd name="connsiteX102" fmla="*/ 4321285 w 10232859"/>
              <a:gd name="connsiteY102" fmla="*/ 100074 h 1705557"/>
              <a:gd name="connsiteX103" fmla="*/ 4339561 w 10232859"/>
              <a:gd name="connsiteY103" fmla="*/ 105320 h 1705557"/>
              <a:gd name="connsiteX104" fmla="*/ 4343990 w 10232859"/>
              <a:gd name="connsiteY104" fmla="*/ 101090 h 1705557"/>
              <a:gd name="connsiteX105" fmla="*/ 4358885 w 10232859"/>
              <a:gd name="connsiteY105" fmla="*/ 96778 h 1705557"/>
              <a:gd name="connsiteX106" fmla="*/ 4371648 w 10232859"/>
              <a:gd name="connsiteY106" fmla="*/ 101826 h 1705557"/>
              <a:gd name="connsiteX107" fmla="*/ 4398380 w 10232859"/>
              <a:gd name="connsiteY107" fmla="*/ 104961 h 1705557"/>
              <a:gd name="connsiteX108" fmla="*/ 4405729 w 10232859"/>
              <a:gd name="connsiteY108" fmla="*/ 104191 h 1705557"/>
              <a:gd name="connsiteX109" fmla="*/ 4431408 w 10232859"/>
              <a:gd name="connsiteY109" fmla="*/ 110825 h 1705557"/>
              <a:gd name="connsiteX110" fmla="*/ 4472183 w 10232859"/>
              <a:gd name="connsiteY110" fmla="*/ 116430 h 1705557"/>
              <a:gd name="connsiteX111" fmla="*/ 4518828 w 10232859"/>
              <a:gd name="connsiteY111" fmla="*/ 119114 h 1705557"/>
              <a:gd name="connsiteX112" fmla="*/ 4532040 w 10232859"/>
              <a:gd name="connsiteY112" fmla="*/ 124307 h 1705557"/>
              <a:gd name="connsiteX113" fmla="*/ 4617778 w 10232859"/>
              <a:gd name="connsiteY113" fmla="*/ 136993 h 1705557"/>
              <a:gd name="connsiteX114" fmla="*/ 4641872 w 10232859"/>
              <a:gd name="connsiteY114" fmla="*/ 140721 h 1705557"/>
              <a:gd name="connsiteX115" fmla="*/ 4662766 w 10232859"/>
              <a:gd name="connsiteY115" fmla="*/ 138952 h 1705557"/>
              <a:gd name="connsiteX116" fmla="*/ 4667770 w 10232859"/>
              <a:gd name="connsiteY116" fmla="*/ 134208 h 1705557"/>
              <a:gd name="connsiteX117" fmla="*/ 4681052 w 10232859"/>
              <a:gd name="connsiteY117" fmla="*/ 135461 h 1705557"/>
              <a:gd name="connsiteX118" fmla="*/ 4684624 w 10232859"/>
              <a:gd name="connsiteY118" fmla="*/ 134755 h 1705557"/>
              <a:gd name="connsiteX119" fmla="*/ 4705061 w 10232859"/>
              <a:gd name="connsiteY119" fmla="*/ 131748 h 1705557"/>
              <a:gd name="connsiteX120" fmla="*/ 4747746 w 10232859"/>
              <a:gd name="connsiteY120" fmla="*/ 151131 h 1705557"/>
              <a:gd name="connsiteX121" fmla="*/ 4801045 w 10232859"/>
              <a:gd name="connsiteY121" fmla="*/ 153753 h 1705557"/>
              <a:gd name="connsiteX122" fmla="*/ 5001600 w 10232859"/>
              <a:gd name="connsiteY122" fmla="*/ 196753 h 1705557"/>
              <a:gd name="connsiteX123" fmla="*/ 5033465 w 10232859"/>
              <a:gd name="connsiteY123" fmla="*/ 182429 h 1705557"/>
              <a:gd name="connsiteX124" fmla="*/ 5115965 w 10232859"/>
              <a:gd name="connsiteY124" fmla="*/ 192583 h 1705557"/>
              <a:gd name="connsiteX125" fmla="*/ 5237936 w 10232859"/>
              <a:gd name="connsiteY125" fmla="*/ 246022 h 1705557"/>
              <a:gd name="connsiteX126" fmla="*/ 5290566 w 10232859"/>
              <a:gd name="connsiteY126" fmla="*/ 269809 h 1705557"/>
              <a:gd name="connsiteX127" fmla="*/ 5344878 w 10232859"/>
              <a:gd name="connsiteY127" fmla="*/ 282874 h 1705557"/>
              <a:gd name="connsiteX128" fmla="*/ 5413398 w 10232859"/>
              <a:gd name="connsiteY128" fmla="*/ 282749 h 1705557"/>
              <a:gd name="connsiteX129" fmla="*/ 5415629 w 10232859"/>
              <a:gd name="connsiteY129" fmla="*/ 282282 h 1705557"/>
              <a:gd name="connsiteX130" fmla="*/ 5433078 w 10232859"/>
              <a:gd name="connsiteY130" fmla="*/ 286198 h 1705557"/>
              <a:gd name="connsiteX131" fmla="*/ 5435759 w 10232859"/>
              <a:gd name="connsiteY131" fmla="*/ 289614 h 1705557"/>
              <a:gd name="connsiteX132" fmla="*/ 5447372 w 10232859"/>
              <a:gd name="connsiteY132" fmla="*/ 293101 h 1705557"/>
              <a:gd name="connsiteX133" fmla="*/ 5469289 w 10232859"/>
              <a:gd name="connsiteY133" fmla="*/ 302134 h 1705557"/>
              <a:gd name="connsiteX134" fmla="*/ 5508752 w 10232859"/>
              <a:gd name="connsiteY134" fmla="*/ 312267 h 1705557"/>
              <a:gd name="connsiteX135" fmla="*/ 5509657 w 10232859"/>
              <a:gd name="connsiteY135" fmla="*/ 311450 h 1705557"/>
              <a:gd name="connsiteX136" fmla="*/ 5521245 w 10232859"/>
              <a:gd name="connsiteY136" fmla="*/ 310202 h 1705557"/>
              <a:gd name="connsiteX137" fmla="*/ 5542415 w 10232859"/>
              <a:gd name="connsiteY137" fmla="*/ 310009 h 1705557"/>
              <a:gd name="connsiteX138" fmla="*/ 5596538 w 10232859"/>
              <a:gd name="connsiteY138" fmla="*/ 297667 h 1705557"/>
              <a:gd name="connsiteX139" fmla="*/ 5632514 w 10232859"/>
              <a:gd name="connsiteY139" fmla="*/ 308476 h 1705557"/>
              <a:gd name="connsiteX140" fmla="*/ 5640005 w 10232859"/>
              <a:gd name="connsiteY140" fmla="*/ 310131 h 1705557"/>
              <a:gd name="connsiteX141" fmla="*/ 5640259 w 10232859"/>
              <a:gd name="connsiteY141" fmla="*/ 309949 h 1705557"/>
              <a:gd name="connsiteX142" fmla="*/ 5648365 w 10232859"/>
              <a:gd name="connsiteY142" fmla="*/ 311268 h 1705557"/>
              <a:gd name="connsiteX143" fmla="*/ 5653662 w 10232859"/>
              <a:gd name="connsiteY143" fmla="*/ 313149 h 1705557"/>
              <a:gd name="connsiteX144" fmla="*/ 5668196 w 10232859"/>
              <a:gd name="connsiteY144" fmla="*/ 316360 h 1705557"/>
              <a:gd name="connsiteX145" fmla="*/ 5673886 w 10232859"/>
              <a:gd name="connsiteY145" fmla="*/ 316040 h 1705557"/>
              <a:gd name="connsiteX146" fmla="*/ 5677139 w 10232859"/>
              <a:gd name="connsiteY146" fmla="*/ 313859 h 1705557"/>
              <a:gd name="connsiteX147" fmla="*/ 5708983 w 10232859"/>
              <a:gd name="connsiteY147" fmla="*/ 313188 h 1705557"/>
              <a:gd name="connsiteX148" fmla="*/ 5773909 w 10232859"/>
              <a:gd name="connsiteY148" fmla="*/ 318575 h 1705557"/>
              <a:gd name="connsiteX149" fmla="*/ 5809500 w 10232859"/>
              <a:gd name="connsiteY149" fmla="*/ 324964 h 1705557"/>
              <a:gd name="connsiteX150" fmla="*/ 5908729 w 10232859"/>
              <a:gd name="connsiteY150" fmla="*/ 338849 h 1705557"/>
              <a:gd name="connsiteX151" fmla="*/ 6009654 w 10232859"/>
              <a:gd name="connsiteY151" fmla="*/ 350040 h 1705557"/>
              <a:gd name="connsiteX152" fmla="*/ 6067487 w 10232859"/>
              <a:gd name="connsiteY152" fmla="*/ 340226 h 1705557"/>
              <a:gd name="connsiteX153" fmla="*/ 6073281 w 10232859"/>
              <a:gd name="connsiteY153" fmla="*/ 340830 h 1705557"/>
              <a:gd name="connsiteX154" fmla="*/ 6086225 w 10232859"/>
              <a:gd name="connsiteY154" fmla="*/ 346135 h 1705557"/>
              <a:gd name="connsiteX155" fmla="*/ 6105063 w 10232859"/>
              <a:gd name="connsiteY155" fmla="*/ 353854 h 1705557"/>
              <a:gd name="connsiteX156" fmla="*/ 6135796 w 10232859"/>
              <a:gd name="connsiteY156" fmla="*/ 369657 h 1705557"/>
              <a:gd name="connsiteX157" fmla="*/ 6195166 w 10232859"/>
              <a:gd name="connsiteY157" fmla="*/ 366704 h 1705557"/>
              <a:gd name="connsiteX158" fmla="*/ 6216259 w 10232859"/>
              <a:gd name="connsiteY158" fmla="*/ 369879 h 1705557"/>
              <a:gd name="connsiteX159" fmla="*/ 6228331 w 10232859"/>
              <a:gd name="connsiteY159" fmla="*/ 370548 h 1705557"/>
              <a:gd name="connsiteX160" fmla="*/ 6229602 w 10232859"/>
              <a:gd name="connsiteY160" fmla="*/ 369928 h 1705557"/>
              <a:gd name="connsiteX161" fmla="*/ 6258988 w 10232859"/>
              <a:gd name="connsiteY161" fmla="*/ 385174 h 1705557"/>
              <a:gd name="connsiteX162" fmla="*/ 6264106 w 10232859"/>
              <a:gd name="connsiteY162" fmla="*/ 385655 h 1705557"/>
              <a:gd name="connsiteX163" fmla="*/ 6281703 w 10232859"/>
              <a:gd name="connsiteY163" fmla="*/ 397568 h 1705557"/>
              <a:gd name="connsiteX164" fmla="*/ 6291622 w 10232859"/>
              <a:gd name="connsiteY164" fmla="*/ 402669 h 1705557"/>
              <a:gd name="connsiteX165" fmla="*/ 6292712 w 10232859"/>
              <a:gd name="connsiteY165" fmla="*/ 406285 h 1705557"/>
              <a:gd name="connsiteX166" fmla="*/ 6308227 w 10232859"/>
              <a:gd name="connsiteY166" fmla="*/ 412710 h 1705557"/>
              <a:gd name="connsiteX167" fmla="*/ 6328981 w 10232859"/>
              <a:gd name="connsiteY167" fmla="*/ 416009 h 1705557"/>
              <a:gd name="connsiteX168" fmla="*/ 6368693 w 10232859"/>
              <a:gd name="connsiteY168" fmla="*/ 424359 h 1705557"/>
              <a:gd name="connsiteX169" fmla="*/ 6414811 w 10232859"/>
              <a:gd name="connsiteY169" fmla="*/ 458714 h 1705557"/>
              <a:gd name="connsiteX170" fmla="*/ 6467879 w 10232859"/>
              <a:gd name="connsiteY170" fmla="*/ 474762 h 1705557"/>
              <a:gd name="connsiteX171" fmla="*/ 6564351 w 10232859"/>
              <a:gd name="connsiteY171" fmla="*/ 544032 h 1705557"/>
              <a:gd name="connsiteX172" fmla="*/ 6711178 w 10232859"/>
              <a:gd name="connsiteY172" fmla="*/ 580124 h 1705557"/>
              <a:gd name="connsiteX173" fmla="*/ 6764036 w 10232859"/>
              <a:gd name="connsiteY173" fmla="*/ 595457 h 1705557"/>
              <a:gd name="connsiteX174" fmla="*/ 6858983 w 10232859"/>
              <a:gd name="connsiteY174" fmla="*/ 630237 h 1705557"/>
              <a:gd name="connsiteX175" fmla="*/ 6910661 w 10232859"/>
              <a:gd name="connsiteY175" fmla="*/ 641134 h 1705557"/>
              <a:gd name="connsiteX176" fmla="*/ 6944111 w 10232859"/>
              <a:gd name="connsiteY176" fmla="*/ 666016 h 1705557"/>
              <a:gd name="connsiteX177" fmla="*/ 6965771 w 10232859"/>
              <a:gd name="connsiteY177" fmla="*/ 666445 h 1705557"/>
              <a:gd name="connsiteX178" fmla="*/ 6969639 w 10232859"/>
              <a:gd name="connsiteY178" fmla="*/ 666351 h 1705557"/>
              <a:gd name="connsiteX179" fmla="*/ 6982242 w 10232859"/>
              <a:gd name="connsiteY179" fmla="*/ 669626 h 1705557"/>
              <a:gd name="connsiteX180" fmla="*/ 6989387 w 10232859"/>
              <a:gd name="connsiteY180" fmla="*/ 665988 h 1705557"/>
              <a:gd name="connsiteX181" fmla="*/ 7010930 w 10232859"/>
              <a:gd name="connsiteY181" fmla="*/ 667648 h 1705557"/>
              <a:gd name="connsiteX182" fmla="*/ 7033125 w 10232859"/>
              <a:gd name="connsiteY182" fmla="*/ 674950 h 1705557"/>
              <a:gd name="connsiteX183" fmla="*/ 7134461 w 10232859"/>
              <a:gd name="connsiteY183" fmla="*/ 714706 h 1705557"/>
              <a:gd name="connsiteX184" fmla="*/ 7197450 w 10232859"/>
              <a:gd name="connsiteY184" fmla="*/ 735608 h 1705557"/>
              <a:gd name="connsiteX185" fmla="*/ 7225084 w 10232859"/>
              <a:gd name="connsiteY185" fmla="*/ 739019 h 1705557"/>
              <a:gd name="connsiteX186" fmla="*/ 7261183 w 10232859"/>
              <a:gd name="connsiteY186" fmla="*/ 746827 h 1705557"/>
              <a:gd name="connsiteX187" fmla="*/ 7327760 w 10232859"/>
              <a:gd name="connsiteY187" fmla="*/ 757100 h 1705557"/>
              <a:gd name="connsiteX188" fmla="*/ 7412222 w 10232859"/>
              <a:gd name="connsiteY188" fmla="*/ 777001 h 1705557"/>
              <a:gd name="connsiteX189" fmla="*/ 7457904 w 10232859"/>
              <a:gd name="connsiteY189" fmla="*/ 810835 h 1705557"/>
              <a:gd name="connsiteX190" fmla="*/ 7465795 w 10232859"/>
              <a:gd name="connsiteY190" fmla="*/ 809112 h 1705557"/>
              <a:gd name="connsiteX191" fmla="*/ 7505046 w 10232859"/>
              <a:gd name="connsiteY191" fmla="*/ 823031 h 1705557"/>
              <a:gd name="connsiteX192" fmla="*/ 7623220 w 10232859"/>
              <a:gd name="connsiteY192" fmla="*/ 895034 h 1705557"/>
              <a:gd name="connsiteX193" fmla="*/ 7700458 w 10232859"/>
              <a:gd name="connsiteY193" fmla="*/ 921593 h 1705557"/>
              <a:gd name="connsiteX194" fmla="*/ 7730988 w 10232859"/>
              <a:gd name="connsiteY194" fmla="*/ 927270 h 1705557"/>
              <a:gd name="connsiteX195" fmla="*/ 7781942 w 10232859"/>
              <a:gd name="connsiteY195" fmla="*/ 937017 h 1705557"/>
              <a:gd name="connsiteX196" fmla="*/ 7827704 w 10232859"/>
              <a:gd name="connsiteY196" fmla="*/ 935072 h 1705557"/>
              <a:gd name="connsiteX197" fmla="*/ 7867270 w 10232859"/>
              <a:gd name="connsiteY197" fmla="*/ 946880 h 1705557"/>
              <a:gd name="connsiteX198" fmla="*/ 7866538 w 10232859"/>
              <a:gd name="connsiteY198" fmla="*/ 961559 h 1705557"/>
              <a:gd name="connsiteX199" fmla="*/ 7912084 w 10232859"/>
              <a:gd name="connsiteY199" fmla="*/ 970314 h 1705557"/>
              <a:gd name="connsiteX200" fmla="*/ 7982264 w 10232859"/>
              <a:gd name="connsiteY200" fmla="*/ 982287 h 1705557"/>
              <a:gd name="connsiteX201" fmla="*/ 7991272 w 10232859"/>
              <a:gd name="connsiteY201" fmla="*/ 987618 h 1705557"/>
              <a:gd name="connsiteX202" fmla="*/ 8006496 w 10232859"/>
              <a:gd name="connsiteY202" fmla="*/ 979353 h 1705557"/>
              <a:gd name="connsiteX203" fmla="*/ 8034497 w 10232859"/>
              <a:gd name="connsiteY203" fmla="*/ 978568 h 1705557"/>
              <a:gd name="connsiteX204" fmla="*/ 8150881 w 10232859"/>
              <a:gd name="connsiteY204" fmla="*/ 996925 h 1705557"/>
              <a:gd name="connsiteX205" fmla="*/ 8172106 w 10232859"/>
              <a:gd name="connsiteY205" fmla="*/ 997026 h 1705557"/>
              <a:gd name="connsiteX206" fmla="*/ 8196076 w 10232859"/>
              <a:gd name="connsiteY206" fmla="*/ 1006592 h 1705557"/>
              <a:gd name="connsiteX207" fmla="*/ 8247463 w 10232859"/>
              <a:gd name="connsiteY207" fmla="*/ 1022846 h 1705557"/>
              <a:gd name="connsiteX208" fmla="*/ 8279272 w 10232859"/>
              <a:gd name="connsiteY208" fmla="*/ 1039435 h 1705557"/>
              <a:gd name="connsiteX209" fmla="*/ 8289611 w 10232859"/>
              <a:gd name="connsiteY209" fmla="*/ 1035144 h 1705557"/>
              <a:gd name="connsiteX210" fmla="*/ 8311483 w 10232859"/>
              <a:gd name="connsiteY210" fmla="*/ 1035913 h 1705557"/>
              <a:gd name="connsiteX211" fmla="*/ 8399489 w 10232859"/>
              <a:gd name="connsiteY211" fmla="*/ 1055076 h 1705557"/>
              <a:gd name="connsiteX212" fmla="*/ 8415973 w 10232859"/>
              <a:gd name="connsiteY212" fmla="*/ 1056174 h 1705557"/>
              <a:gd name="connsiteX213" fmla="*/ 8433326 w 10232859"/>
              <a:gd name="connsiteY213" fmla="*/ 1064395 h 1705557"/>
              <a:gd name="connsiteX214" fmla="*/ 8502328 w 10232859"/>
              <a:gd name="connsiteY214" fmla="*/ 1098012 h 1705557"/>
              <a:gd name="connsiteX215" fmla="*/ 8534346 w 10232859"/>
              <a:gd name="connsiteY215" fmla="*/ 1113494 h 1705557"/>
              <a:gd name="connsiteX216" fmla="*/ 8534980 w 10232859"/>
              <a:gd name="connsiteY216" fmla="*/ 1117375 h 1705557"/>
              <a:gd name="connsiteX217" fmla="*/ 8544104 w 10232859"/>
              <a:gd name="connsiteY217" fmla="*/ 1114920 h 1705557"/>
              <a:gd name="connsiteX218" fmla="*/ 8567742 w 10232859"/>
              <a:gd name="connsiteY218" fmla="*/ 1124104 h 1705557"/>
              <a:gd name="connsiteX219" fmla="*/ 8633779 w 10232859"/>
              <a:gd name="connsiteY219" fmla="*/ 1145740 h 1705557"/>
              <a:gd name="connsiteX220" fmla="*/ 8676965 w 10232859"/>
              <a:gd name="connsiteY220" fmla="*/ 1163463 h 1705557"/>
              <a:gd name="connsiteX221" fmla="*/ 8698944 w 10232859"/>
              <a:gd name="connsiteY221" fmla="*/ 1163453 h 1705557"/>
              <a:gd name="connsiteX222" fmla="*/ 8711456 w 10232859"/>
              <a:gd name="connsiteY222" fmla="*/ 1175731 h 1705557"/>
              <a:gd name="connsiteX223" fmla="*/ 8732793 w 10232859"/>
              <a:gd name="connsiteY223" fmla="*/ 1179486 h 1705557"/>
              <a:gd name="connsiteX224" fmla="*/ 8751897 w 10232859"/>
              <a:gd name="connsiteY224" fmla="*/ 1197400 h 1705557"/>
              <a:gd name="connsiteX225" fmla="*/ 8793564 w 10232859"/>
              <a:gd name="connsiteY225" fmla="*/ 1179086 h 1705557"/>
              <a:gd name="connsiteX226" fmla="*/ 8834270 w 10232859"/>
              <a:gd name="connsiteY226" fmla="*/ 1213138 h 1705557"/>
              <a:gd name="connsiteX227" fmla="*/ 8853872 w 10232859"/>
              <a:gd name="connsiteY227" fmla="*/ 1221228 h 1705557"/>
              <a:gd name="connsiteX228" fmla="*/ 8861901 w 10232859"/>
              <a:gd name="connsiteY228" fmla="*/ 1217889 h 1705557"/>
              <a:gd name="connsiteX229" fmla="*/ 8874168 w 10232859"/>
              <a:gd name="connsiteY229" fmla="*/ 1220481 h 1705557"/>
              <a:gd name="connsiteX230" fmla="*/ 8871123 w 10232859"/>
              <a:gd name="connsiteY230" fmla="*/ 1227674 h 1705557"/>
              <a:gd name="connsiteX231" fmla="*/ 8903537 w 10232859"/>
              <a:gd name="connsiteY231" fmla="*/ 1237102 h 1705557"/>
              <a:gd name="connsiteX232" fmla="*/ 8933767 w 10232859"/>
              <a:gd name="connsiteY232" fmla="*/ 1269882 h 1705557"/>
              <a:gd name="connsiteX233" fmla="*/ 8985765 w 10232859"/>
              <a:gd name="connsiteY233" fmla="*/ 1294178 h 1705557"/>
              <a:gd name="connsiteX234" fmla="*/ 9071444 w 10232859"/>
              <a:gd name="connsiteY234" fmla="*/ 1323819 h 1705557"/>
              <a:gd name="connsiteX235" fmla="*/ 9096711 w 10232859"/>
              <a:gd name="connsiteY235" fmla="*/ 1334291 h 1705557"/>
              <a:gd name="connsiteX236" fmla="*/ 9338853 w 10232859"/>
              <a:gd name="connsiteY236" fmla="*/ 1454560 h 1705557"/>
              <a:gd name="connsiteX237" fmla="*/ 9520814 w 10232859"/>
              <a:gd name="connsiteY237" fmla="*/ 1456341 h 1705557"/>
              <a:gd name="connsiteX238" fmla="*/ 9702271 w 10232859"/>
              <a:gd name="connsiteY238" fmla="*/ 1495067 h 1705557"/>
              <a:gd name="connsiteX239" fmla="*/ 9744273 w 10232859"/>
              <a:gd name="connsiteY239" fmla="*/ 1530026 h 1705557"/>
              <a:gd name="connsiteX240" fmla="*/ 9771903 w 10232859"/>
              <a:gd name="connsiteY240" fmla="*/ 1536548 h 1705557"/>
              <a:gd name="connsiteX241" fmla="*/ 9818565 w 10232859"/>
              <a:gd name="connsiteY241" fmla="*/ 1545059 h 1705557"/>
              <a:gd name="connsiteX242" fmla="*/ 9882202 w 10232859"/>
              <a:gd name="connsiteY242" fmla="*/ 1572402 h 1705557"/>
              <a:gd name="connsiteX243" fmla="*/ 10022025 w 10232859"/>
              <a:gd name="connsiteY243" fmla="*/ 1606210 h 1705557"/>
              <a:gd name="connsiteX244" fmla="*/ 10220406 w 10232859"/>
              <a:gd name="connsiteY244" fmla="*/ 1683519 h 1705557"/>
              <a:gd name="connsiteX245" fmla="*/ 10232859 w 10232859"/>
              <a:gd name="connsiteY245" fmla="*/ 1705557 h 1705557"/>
              <a:gd name="connsiteX246" fmla="*/ 0 w 10232859"/>
              <a:gd name="connsiteY246" fmla="*/ 1705557 h 1705557"/>
              <a:gd name="connsiteX247" fmla="*/ 0 w 10232859"/>
              <a:gd name="connsiteY247" fmla="*/ 28342 h 1705557"/>
              <a:gd name="connsiteX248" fmla="*/ 8097 w 10232859"/>
              <a:gd name="connsiteY248" fmla="*/ 30869 h 1705557"/>
              <a:gd name="connsiteX249" fmla="*/ 77128 w 10232859"/>
              <a:gd name="connsiteY249" fmla="*/ 13381 h 1705557"/>
              <a:gd name="connsiteX250" fmla="*/ 188338 w 10232859"/>
              <a:gd name="connsiteY250" fmla="*/ 11593 h 1705557"/>
              <a:gd name="connsiteX251" fmla="*/ 298809 w 10232859"/>
              <a:gd name="connsiteY251" fmla="*/ 12712 h 1705557"/>
              <a:gd name="connsiteX252" fmla="*/ 338985 w 10232859"/>
              <a:gd name="connsiteY252" fmla="*/ 14520 h 1705557"/>
              <a:gd name="connsiteX253" fmla="*/ 409815 w 10232859"/>
              <a:gd name="connsiteY253" fmla="*/ 11559 h 1705557"/>
              <a:gd name="connsiteX254" fmla="*/ 424169 w 10232859"/>
              <a:gd name="connsiteY254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90341 w 10232859"/>
              <a:gd name="connsiteY49" fmla="*/ 217588 h 1705557"/>
              <a:gd name="connsiteX50" fmla="*/ 2588929 w 10232859"/>
              <a:gd name="connsiteY50" fmla="*/ 207494 h 1705557"/>
              <a:gd name="connsiteX51" fmla="*/ 2687426 w 10232859"/>
              <a:gd name="connsiteY51" fmla="*/ 200362 h 1705557"/>
              <a:gd name="connsiteX52" fmla="*/ 2723517 w 10232859"/>
              <a:gd name="connsiteY52" fmla="*/ 199166 h 1705557"/>
              <a:gd name="connsiteX53" fmla="*/ 2785956 w 10232859"/>
              <a:gd name="connsiteY53" fmla="*/ 190918 h 1705557"/>
              <a:gd name="connsiteX54" fmla="*/ 2813378 w 10232859"/>
              <a:gd name="connsiteY54" fmla="*/ 183347 h 1705557"/>
              <a:gd name="connsiteX55" fmla="*/ 2814782 w 10232859"/>
              <a:gd name="connsiteY55" fmla="*/ 183667 h 1705557"/>
              <a:gd name="connsiteX56" fmla="*/ 2816580 w 10232859"/>
              <a:gd name="connsiteY56" fmla="*/ 180880 h 1705557"/>
              <a:gd name="connsiteX57" fmla="*/ 2821623 w 10232859"/>
              <a:gd name="connsiteY57" fmla="*/ 179389 h 1705557"/>
              <a:gd name="connsiteX58" fmla="*/ 2836688 w 10232859"/>
              <a:gd name="connsiteY58" fmla="*/ 179485 h 1705557"/>
              <a:gd name="connsiteX59" fmla="*/ 2842564 w 10232859"/>
              <a:gd name="connsiteY59" fmla="*/ 180209 h 1705557"/>
              <a:gd name="connsiteX60" fmla="*/ 2850712 w 10232859"/>
              <a:gd name="connsiteY60" fmla="*/ 179804 h 1705557"/>
              <a:gd name="connsiteX61" fmla="*/ 2850846 w 10232859"/>
              <a:gd name="connsiteY61" fmla="*/ 179576 h 1705557"/>
              <a:gd name="connsiteX62" fmla="*/ 2858611 w 10232859"/>
              <a:gd name="connsiteY62" fmla="*/ 179626 h 1705557"/>
              <a:gd name="connsiteX63" fmla="*/ 2897454 w 10232859"/>
              <a:gd name="connsiteY63" fmla="*/ 182628 h 1705557"/>
              <a:gd name="connsiteX64" fmla="*/ 2940369 w 10232859"/>
              <a:gd name="connsiteY64" fmla="*/ 159458 h 1705557"/>
              <a:gd name="connsiteX65" fmla="*/ 2959670 w 10232859"/>
              <a:gd name="connsiteY65" fmla="*/ 154881 h 1705557"/>
              <a:gd name="connsiteX66" fmla="*/ 2969615 w 10232859"/>
              <a:gd name="connsiteY66" fmla="*/ 151269 h 1705557"/>
              <a:gd name="connsiteX67" fmla="*/ 2970000 w 10232859"/>
              <a:gd name="connsiteY67" fmla="*/ 150290 h 1705557"/>
              <a:gd name="connsiteX68" fmla="*/ 3007272 w 10232859"/>
              <a:gd name="connsiteY68" fmla="*/ 153280 h 1705557"/>
              <a:gd name="connsiteX69" fmla="*/ 3011677 w 10232859"/>
              <a:gd name="connsiteY69" fmla="*/ 151918 h 1705557"/>
              <a:gd name="connsiteX70" fmla="*/ 3036668 w 10232859"/>
              <a:gd name="connsiteY70" fmla="*/ 156118 h 1705557"/>
              <a:gd name="connsiteX71" fmla="*/ 3049208 w 10232859"/>
              <a:gd name="connsiteY71" fmla="*/ 157087 h 1705557"/>
              <a:gd name="connsiteX72" fmla="*/ 3053517 w 10232859"/>
              <a:gd name="connsiteY72" fmla="*/ 159836 h 1705557"/>
              <a:gd name="connsiteX73" fmla="*/ 3071637 w 10232859"/>
              <a:gd name="connsiteY73" fmla="*/ 160010 h 1705557"/>
              <a:gd name="connsiteX74" fmla="*/ 3110077 w 10232859"/>
              <a:gd name="connsiteY74" fmla="*/ 155716 h 1705557"/>
              <a:gd name="connsiteX75" fmla="*/ 3173743 w 10232859"/>
              <a:gd name="connsiteY75" fmla="*/ 166095 h 1705557"/>
              <a:gd name="connsiteX76" fmla="*/ 3254203 w 10232859"/>
              <a:gd name="connsiteY76" fmla="*/ 158270 h 1705557"/>
              <a:gd name="connsiteX77" fmla="*/ 3380350 w 10232859"/>
              <a:gd name="connsiteY77" fmla="*/ 157665 h 1705557"/>
              <a:gd name="connsiteX78" fmla="*/ 3476147 w 10232859"/>
              <a:gd name="connsiteY78" fmla="*/ 177439 h 1705557"/>
              <a:gd name="connsiteX79" fmla="*/ 3581876 w 10232859"/>
              <a:gd name="connsiteY79" fmla="*/ 156962 h 1705557"/>
              <a:gd name="connsiteX80" fmla="*/ 3704761 w 10232859"/>
              <a:gd name="connsiteY80" fmla="*/ 157006 h 1705557"/>
              <a:gd name="connsiteX81" fmla="*/ 3755040 w 10232859"/>
              <a:gd name="connsiteY81" fmla="*/ 148492 h 1705557"/>
              <a:gd name="connsiteX82" fmla="*/ 3804689 w 10232859"/>
              <a:gd name="connsiteY82" fmla="*/ 158407 h 1705557"/>
              <a:gd name="connsiteX83" fmla="*/ 3821793 w 10232859"/>
              <a:gd name="connsiteY83" fmla="*/ 151257 h 1705557"/>
              <a:gd name="connsiteX84" fmla="*/ 3824682 w 10232859"/>
              <a:gd name="connsiteY84" fmla="*/ 149833 h 1705557"/>
              <a:gd name="connsiteX85" fmla="*/ 3837536 w 10232859"/>
              <a:gd name="connsiteY85" fmla="*/ 148292 h 1705557"/>
              <a:gd name="connsiteX86" fmla="*/ 3839550 w 10232859"/>
              <a:gd name="connsiteY86" fmla="*/ 142661 h 1705557"/>
              <a:gd name="connsiteX87" fmla="*/ 3857743 w 10232859"/>
              <a:gd name="connsiteY87" fmla="*/ 136618 h 1705557"/>
              <a:gd name="connsiteX88" fmla="*/ 3881852 w 10232859"/>
              <a:gd name="connsiteY88" fmla="*/ 135231 h 1705557"/>
              <a:gd name="connsiteX89" fmla="*/ 3998088 w 10232859"/>
              <a:gd name="connsiteY89" fmla="*/ 134446 h 1705557"/>
              <a:gd name="connsiteX90" fmla="*/ 4066682 w 10232859"/>
              <a:gd name="connsiteY90" fmla="*/ 130661 h 1705557"/>
              <a:gd name="connsiteX91" fmla="*/ 4091246 w 10232859"/>
              <a:gd name="connsiteY91" fmla="*/ 124017 h 1705557"/>
              <a:gd name="connsiteX92" fmla="*/ 4126556 w 10232859"/>
              <a:gd name="connsiteY92" fmla="*/ 118239 h 1705557"/>
              <a:gd name="connsiteX93" fmla="*/ 4187717 w 10232859"/>
              <a:gd name="connsiteY93" fmla="*/ 104010 h 1705557"/>
              <a:gd name="connsiteX94" fmla="*/ 4220826 w 10232859"/>
              <a:gd name="connsiteY94" fmla="*/ 102505 h 1705557"/>
              <a:gd name="connsiteX95" fmla="*/ 4239014 w 10232859"/>
              <a:gd name="connsiteY95" fmla="*/ 97354 h 1705557"/>
              <a:gd name="connsiteX96" fmla="*/ 4246653 w 10232859"/>
              <a:gd name="connsiteY96" fmla="*/ 97874 h 1705557"/>
              <a:gd name="connsiteX97" fmla="*/ 4271841 w 10232859"/>
              <a:gd name="connsiteY97" fmla="*/ 96702 h 1705557"/>
              <a:gd name="connsiteX98" fmla="*/ 4286277 w 10232859"/>
              <a:gd name="connsiteY98" fmla="*/ 96687 h 1705557"/>
              <a:gd name="connsiteX99" fmla="*/ 4292025 w 10232859"/>
              <a:gd name="connsiteY99" fmla="*/ 96921 h 1705557"/>
              <a:gd name="connsiteX100" fmla="*/ 4304713 w 10232859"/>
              <a:gd name="connsiteY100" fmla="*/ 102187 h 1705557"/>
              <a:gd name="connsiteX101" fmla="*/ 4321285 w 10232859"/>
              <a:gd name="connsiteY101" fmla="*/ 100074 h 1705557"/>
              <a:gd name="connsiteX102" fmla="*/ 4339561 w 10232859"/>
              <a:gd name="connsiteY102" fmla="*/ 105320 h 1705557"/>
              <a:gd name="connsiteX103" fmla="*/ 4343990 w 10232859"/>
              <a:gd name="connsiteY103" fmla="*/ 101090 h 1705557"/>
              <a:gd name="connsiteX104" fmla="*/ 4358885 w 10232859"/>
              <a:gd name="connsiteY104" fmla="*/ 96778 h 1705557"/>
              <a:gd name="connsiteX105" fmla="*/ 4371648 w 10232859"/>
              <a:gd name="connsiteY105" fmla="*/ 101826 h 1705557"/>
              <a:gd name="connsiteX106" fmla="*/ 4398380 w 10232859"/>
              <a:gd name="connsiteY106" fmla="*/ 104961 h 1705557"/>
              <a:gd name="connsiteX107" fmla="*/ 4405729 w 10232859"/>
              <a:gd name="connsiteY107" fmla="*/ 104191 h 1705557"/>
              <a:gd name="connsiteX108" fmla="*/ 4431408 w 10232859"/>
              <a:gd name="connsiteY108" fmla="*/ 110825 h 1705557"/>
              <a:gd name="connsiteX109" fmla="*/ 4472183 w 10232859"/>
              <a:gd name="connsiteY109" fmla="*/ 116430 h 1705557"/>
              <a:gd name="connsiteX110" fmla="*/ 4518828 w 10232859"/>
              <a:gd name="connsiteY110" fmla="*/ 119114 h 1705557"/>
              <a:gd name="connsiteX111" fmla="*/ 4532040 w 10232859"/>
              <a:gd name="connsiteY111" fmla="*/ 124307 h 1705557"/>
              <a:gd name="connsiteX112" fmla="*/ 4617778 w 10232859"/>
              <a:gd name="connsiteY112" fmla="*/ 136993 h 1705557"/>
              <a:gd name="connsiteX113" fmla="*/ 4641872 w 10232859"/>
              <a:gd name="connsiteY113" fmla="*/ 140721 h 1705557"/>
              <a:gd name="connsiteX114" fmla="*/ 4662766 w 10232859"/>
              <a:gd name="connsiteY114" fmla="*/ 138952 h 1705557"/>
              <a:gd name="connsiteX115" fmla="*/ 4667770 w 10232859"/>
              <a:gd name="connsiteY115" fmla="*/ 134208 h 1705557"/>
              <a:gd name="connsiteX116" fmla="*/ 4681052 w 10232859"/>
              <a:gd name="connsiteY116" fmla="*/ 135461 h 1705557"/>
              <a:gd name="connsiteX117" fmla="*/ 4684624 w 10232859"/>
              <a:gd name="connsiteY117" fmla="*/ 134755 h 1705557"/>
              <a:gd name="connsiteX118" fmla="*/ 4705061 w 10232859"/>
              <a:gd name="connsiteY118" fmla="*/ 131748 h 1705557"/>
              <a:gd name="connsiteX119" fmla="*/ 4747746 w 10232859"/>
              <a:gd name="connsiteY119" fmla="*/ 151131 h 1705557"/>
              <a:gd name="connsiteX120" fmla="*/ 4801045 w 10232859"/>
              <a:gd name="connsiteY120" fmla="*/ 153753 h 1705557"/>
              <a:gd name="connsiteX121" fmla="*/ 5001600 w 10232859"/>
              <a:gd name="connsiteY121" fmla="*/ 196753 h 1705557"/>
              <a:gd name="connsiteX122" fmla="*/ 5033465 w 10232859"/>
              <a:gd name="connsiteY122" fmla="*/ 182429 h 1705557"/>
              <a:gd name="connsiteX123" fmla="*/ 5115965 w 10232859"/>
              <a:gd name="connsiteY123" fmla="*/ 192583 h 1705557"/>
              <a:gd name="connsiteX124" fmla="*/ 5237936 w 10232859"/>
              <a:gd name="connsiteY124" fmla="*/ 246022 h 1705557"/>
              <a:gd name="connsiteX125" fmla="*/ 5290566 w 10232859"/>
              <a:gd name="connsiteY125" fmla="*/ 269809 h 1705557"/>
              <a:gd name="connsiteX126" fmla="*/ 5344878 w 10232859"/>
              <a:gd name="connsiteY126" fmla="*/ 282874 h 1705557"/>
              <a:gd name="connsiteX127" fmla="*/ 5413398 w 10232859"/>
              <a:gd name="connsiteY127" fmla="*/ 282749 h 1705557"/>
              <a:gd name="connsiteX128" fmla="*/ 5415629 w 10232859"/>
              <a:gd name="connsiteY128" fmla="*/ 282282 h 1705557"/>
              <a:gd name="connsiteX129" fmla="*/ 5433078 w 10232859"/>
              <a:gd name="connsiteY129" fmla="*/ 286198 h 1705557"/>
              <a:gd name="connsiteX130" fmla="*/ 5435759 w 10232859"/>
              <a:gd name="connsiteY130" fmla="*/ 289614 h 1705557"/>
              <a:gd name="connsiteX131" fmla="*/ 5447372 w 10232859"/>
              <a:gd name="connsiteY131" fmla="*/ 293101 h 1705557"/>
              <a:gd name="connsiteX132" fmla="*/ 5469289 w 10232859"/>
              <a:gd name="connsiteY132" fmla="*/ 302134 h 1705557"/>
              <a:gd name="connsiteX133" fmla="*/ 5508752 w 10232859"/>
              <a:gd name="connsiteY133" fmla="*/ 312267 h 1705557"/>
              <a:gd name="connsiteX134" fmla="*/ 5509657 w 10232859"/>
              <a:gd name="connsiteY134" fmla="*/ 311450 h 1705557"/>
              <a:gd name="connsiteX135" fmla="*/ 5521245 w 10232859"/>
              <a:gd name="connsiteY135" fmla="*/ 310202 h 1705557"/>
              <a:gd name="connsiteX136" fmla="*/ 5542415 w 10232859"/>
              <a:gd name="connsiteY136" fmla="*/ 310009 h 1705557"/>
              <a:gd name="connsiteX137" fmla="*/ 5596538 w 10232859"/>
              <a:gd name="connsiteY137" fmla="*/ 297667 h 1705557"/>
              <a:gd name="connsiteX138" fmla="*/ 5632514 w 10232859"/>
              <a:gd name="connsiteY138" fmla="*/ 308476 h 1705557"/>
              <a:gd name="connsiteX139" fmla="*/ 5640005 w 10232859"/>
              <a:gd name="connsiteY139" fmla="*/ 310131 h 1705557"/>
              <a:gd name="connsiteX140" fmla="*/ 5640259 w 10232859"/>
              <a:gd name="connsiteY140" fmla="*/ 309949 h 1705557"/>
              <a:gd name="connsiteX141" fmla="*/ 5648365 w 10232859"/>
              <a:gd name="connsiteY141" fmla="*/ 311268 h 1705557"/>
              <a:gd name="connsiteX142" fmla="*/ 5653662 w 10232859"/>
              <a:gd name="connsiteY142" fmla="*/ 313149 h 1705557"/>
              <a:gd name="connsiteX143" fmla="*/ 5668196 w 10232859"/>
              <a:gd name="connsiteY143" fmla="*/ 316360 h 1705557"/>
              <a:gd name="connsiteX144" fmla="*/ 5673886 w 10232859"/>
              <a:gd name="connsiteY144" fmla="*/ 316040 h 1705557"/>
              <a:gd name="connsiteX145" fmla="*/ 5677139 w 10232859"/>
              <a:gd name="connsiteY145" fmla="*/ 313859 h 1705557"/>
              <a:gd name="connsiteX146" fmla="*/ 5708983 w 10232859"/>
              <a:gd name="connsiteY146" fmla="*/ 313188 h 1705557"/>
              <a:gd name="connsiteX147" fmla="*/ 5773909 w 10232859"/>
              <a:gd name="connsiteY147" fmla="*/ 318575 h 1705557"/>
              <a:gd name="connsiteX148" fmla="*/ 5809500 w 10232859"/>
              <a:gd name="connsiteY148" fmla="*/ 324964 h 1705557"/>
              <a:gd name="connsiteX149" fmla="*/ 5908729 w 10232859"/>
              <a:gd name="connsiteY149" fmla="*/ 338849 h 1705557"/>
              <a:gd name="connsiteX150" fmla="*/ 6009654 w 10232859"/>
              <a:gd name="connsiteY150" fmla="*/ 350040 h 1705557"/>
              <a:gd name="connsiteX151" fmla="*/ 6067487 w 10232859"/>
              <a:gd name="connsiteY151" fmla="*/ 340226 h 1705557"/>
              <a:gd name="connsiteX152" fmla="*/ 6073281 w 10232859"/>
              <a:gd name="connsiteY152" fmla="*/ 340830 h 1705557"/>
              <a:gd name="connsiteX153" fmla="*/ 6086225 w 10232859"/>
              <a:gd name="connsiteY153" fmla="*/ 346135 h 1705557"/>
              <a:gd name="connsiteX154" fmla="*/ 6105063 w 10232859"/>
              <a:gd name="connsiteY154" fmla="*/ 353854 h 1705557"/>
              <a:gd name="connsiteX155" fmla="*/ 6135796 w 10232859"/>
              <a:gd name="connsiteY155" fmla="*/ 369657 h 1705557"/>
              <a:gd name="connsiteX156" fmla="*/ 6195166 w 10232859"/>
              <a:gd name="connsiteY156" fmla="*/ 366704 h 1705557"/>
              <a:gd name="connsiteX157" fmla="*/ 6216259 w 10232859"/>
              <a:gd name="connsiteY157" fmla="*/ 369879 h 1705557"/>
              <a:gd name="connsiteX158" fmla="*/ 6228331 w 10232859"/>
              <a:gd name="connsiteY158" fmla="*/ 370548 h 1705557"/>
              <a:gd name="connsiteX159" fmla="*/ 6229602 w 10232859"/>
              <a:gd name="connsiteY159" fmla="*/ 369928 h 1705557"/>
              <a:gd name="connsiteX160" fmla="*/ 6258988 w 10232859"/>
              <a:gd name="connsiteY160" fmla="*/ 385174 h 1705557"/>
              <a:gd name="connsiteX161" fmla="*/ 6264106 w 10232859"/>
              <a:gd name="connsiteY161" fmla="*/ 385655 h 1705557"/>
              <a:gd name="connsiteX162" fmla="*/ 6281703 w 10232859"/>
              <a:gd name="connsiteY162" fmla="*/ 397568 h 1705557"/>
              <a:gd name="connsiteX163" fmla="*/ 6291622 w 10232859"/>
              <a:gd name="connsiteY163" fmla="*/ 402669 h 1705557"/>
              <a:gd name="connsiteX164" fmla="*/ 6292712 w 10232859"/>
              <a:gd name="connsiteY164" fmla="*/ 406285 h 1705557"/>
              <a:gd name="connsiteX165" fmla="*/ 6308227 w 10232859"/>
              <a:gd name="connsiteY165" fmla="*/ 412710 h 1705557"/>
              <a:gd name="connsiteX166" fmla="*/ 6328981 w 10232859"/>
              <a:gd name="connsiteY166" fmla="*/ 416009 h 1705557"/>
              <a:gd name="connsiteX167" fmla="*/ 6368693 w 10232859"/>
              <a:gd name="connsiteY167" fmla="*/ 424359 h 1705557"/>
              <a:gd name="connsiteX168" fmla="*/ 6414811 w 10232859"/>
              <a:gd name="connsiteY168" fmla="*/ 458714 h 1705557"/>
              <a:gd name="connsiteX169" fmla="*/ 6467879 w 10232859"/>
              <a:gd name="connsiteY169" fmla="*/ 474762 h 1705557"/>
              <a:gd name="connsiteX170" fmla="*/ 6564351 w 10232859"/>
              <a:gd name="connsiteY170" fmla="*/ 544032 h 1705557"/>
              <a:gd name="connsiteX171" fmla="*/ 6711178 w 10232859"/>
              <a:gd name="connsiteY171" fmla="*/ 580124 h 1705557"/>
              <a:gd name="connsiteX172" fmla="*/ 6764036 w 10232859"/>
              <a:gd name="connsiteY172" fmla="*/ 595457 h 1705557"/>
              <a:gd name="connsiteX173" fmla="*/ 6858983 w 10232859"/>
              <a:gd name="connsiteY173" fmla="*/ 630237 h 1705557"/>
              <a:gd name="connsiteX174" fmla="*/ 6910661 w 10232859"/>
              <a:gd name="connsiteY174" fmla="*/ 641134 h 1705557"/>
              <a:gd name="connsiteX175" fmla="*/ 6944111 w 10232859"/>
              <a:gd name="connsiteY175" fmla="*/ 666016 h 1705557"/>
              <a:gd name="connsiteX176" fmla="*/ 6965771 w 10232859"/>
              <a:gd name="connsiteY176" fmla="*/ 666445 h 1705557"/>
              <a:gd name="connsiteX177" fmla="*/ 6969639 w 10232859"/>
              <a:gd name="connsiteY177" fmla="*/ 666351 h 1705557"/>
              <a:gd name="connsiteX178" fmla="*/ 6982242 w 10232859"/>
              <a:gd name="connsiteY178" fmla="*/ 669626 h 1705557"/>
              <a:gd name="connsiteX179" fmla="*/ 6989387 w 10232859"/>
              <a:gd name="connsiteY179" fmla="*/ 665988 h 1705557"/>
              <a:gd name="connsiteX180" fmla="*/ 7010930 w 10232859"/>
              <a:gd name="connsiteY180" fmla="*/ 667648 h 1705557"/>
              <a:gd name="connsiteX181" fmla="*/ 7033125 w 10232859"/>
              <a:gd name="connsiteY181" fmla="*/ 674950 h 1705557"/>
              <a:gd name="connsiteX182" fmla="*/ 7134461 w 10232859"/>
              <a:gd name="connsiteY182" fmla="*/ 714706 h 1705557"/>
              <a:gd name="connsiteX183" fmla="*/ 7197450 w 10232859"/>
              <a:gd name="connsiteY183" fmla="*/ 735608 h 1705557"/>
              <a:gd name="connsiteX184" fmla="*/ 7225084 w 10232859"/>
              <a:gd name="connsiteY184" fmla="*/ 739019 h 1705557"/>
              <a:gd name="connsiteX185" fmla="*/ 7261183 w 10232859"/>
              <a:gd name="connsiteY185" fmla="*/ 746827 h 1705557"/>
              <a:gd name="connsiteX186" fmla="*/ 7327760 w 10232859"/>
              <a:gd name="connsiteY186" fmla="*/ 757100 h 1705557"/>
              <a:gd name="connsiteX187" fmla="*/ 7412222 w 10232859"/>
              <a:gd name="connsiteY187" fmla="*/ 777001 h 1705557"/>
              <a:gd name="connsiteX188" fmla="*/ 7457904 w 10232859"/>
              <a:gd name="connsiteY188" fmla="*/ 810835 h 1705557"/>
              <a:gd name="connsiteX189" fmla="*/ 7465795 w 10232859"/>
              <a:gd name="connsiteY189" fmla="*/ 809112 h 1705557"/>
              <a:gd name="connsiteX190" fmla="*/ 7505046 w 10232859"/>
              <a:gd name="connsiteY190" fmla="*/ 823031 h 1705557"/>
              <a:gd name="connsiteX191" fmla="*/ 7623220 w 10232859"/>
              <a:gd name="connsiteY191" fmla="*/ 895034 h 1705557"/>
              <a:gd name="connsiteX192" fmla="*/ 7700458 w 10232859"/>
              <a:gd name="connsiteY192" fmla="*/ 921593 h 1705557"/>
              <a:gd name="connsiteX193" fmla="*/ 7730988 w 10232859"/>
              <a:gd name="connsiteY193" fmla="*/ 927270 h 1705557"/>
              <a:gd name="connsiteX194" fmla="*/ 7781942 w 10232859"/>
              <a:gd name="connsiteY194" fmla="*/ 937017 h 1705557"/>
              <a:gd name="connsiteX195" fmla="*/ 7827704 w 10232859"/>
              <a:gd name="connsiteY195" fmla="*/ 935072 h 1705557"/>
              <a:gd name="connsiteX196" fmla="*/ 7867270 w 10232859"/>
              <a:gd name="connsiteY196" fmla="*/ 946880 h 1705557"/>
              <a:gd name="connsiteX197" fmla="*/ 7866538 w 10232859"/>
              <a:gd name="connsiteY197" fmla="*/ 961559 h 1705557"/>
              <a:gd name="connsiteX198" fmla="*/ 7912084 w 10232859"/>
              <a:gd name="connsiteY198" fmla="*/ 970314 h 1705557"/>
              <a:gd name="connsiteX199" fmla="*/ 7982264 w 10232859"/>
              <a:gd name="connsiteY199" fmla="*/ 982287 h 1705557"/>
              <a:gd name="connsiteX200" fmla="*/ 7991272 w 10232859"/>
              <a:gd name="connsiteY200" fmla="*/ 987618 h 1705557"/>
              <a:gd name="connsiteX201" fmla="*/ 8006496 w 10232859"/>
              <a:gd name="connsiteY201" fmla="*/ 979353 h 1705557"/>
              <a:gd name="connsiteX202" fmla="*/ 8034497 w 10232859"/>
              <a:gd name="connsiteY202" fmla="*/ 978568 h 1705557"/>
              <a:gd name="connsiteX203" fmla="*/ 8150881 w 10232859"/>
              <a:gd name="connsiteY203" fmla="*/ 996925 h 1705557"/>
              <a:gd name="connsiteX204" fmla="*/ 8172106 w 10232859"/>
              <a:gd name="connsiteY204" fmla="*/ 997026 h 1705557"/>
              <a:gd name="connsiteX205" fmla="*/ 8196076 w 10232859"/>
              <a:gd name="connsiteY205" fmla="*/ 1006592 h 1705557"/>
              <a:gd name="connsiteX206" fmla="*/ 8247463 w 10232859"/>
              <a:gd name="connsiteY206" fmla="*/ 1022846 h 1705557"/>
              <a:gd name="connsiteX207" fmla="*/ 8279272 w 10232859"/>
              <a:gd name="connsiteY207" fmla="*/ 1039435 h 1705557"/>
              <a:gd name="connsiteX208" fmla="*/ 8289611 w 10232859"/>
              <a:gd name="connsiteY208" fmla="*/ 1035144 h 1705557"/>
              <a:gd name="connsiteX209" fmla="*/ 8311483 w 10232859"/>
              <a:gd name="connsiteY209" fmla="*/ 1035913 h 1705557"/>
              <a:gd name="connsiteX210" fmla="*/ 8399489 w 10232859"/>
              <a:gd name="connsiteY210" fmla="*/ 1055076 h 1705557"/>
              <a:gd name="connsiteX211" fmla="*/ 8415973 w 10232859"/>
              <a:gd name="connsiteY211" fmla="*/ 1056174 h 1705557"/>
              <a:gd name="connsiteX212" fmla="*/ 8433326 w 10232859"/>
              <a:gd name="connsiteY212" fmla="*/ 1064395 h 1705557"/>
              <a:gd name="connsiteX213" fmla="*/ 8502328 w 10232859"/>
              <a:gd name="connsiteY213" fmla="*/ 1098012 h 1705557"/>
              <a:gd name="connsiteX214" fmla="*/ 8534346 w 10232859"/>
              <a:gd name="connsiteY214" fmla="*/ 1113494 h 1705557"/>
              <a:gd name="connsiteX215" fmla="*/ 8534980 w 10232859"/>
              <a:gd name="connsiteY215" fmla="*/ 1117375 h 1705557"/>
              <a:gd name="connsiteX216" fmla="*/ 8544104 w 10232859"/>
              <a:gd name="connsiteY216" fmla="*/ 1114920 h 1705557"/>
              <a:gd name="connsiteX217" fmla="*/ 8567742 w 10232859"/>
              <a:gd name="connsiteY217" fmla="*/ 1124104 h 1705557"/>
              <a:gd name="connsiteX218" fmla="*/ 8633779 w 10232859"/>
              <a:gd name="connsiteY218" fmla="*/ 1145740 h 1705557"/>
              <a:gd name="connsiteX219" fmla="*/ 8676965 w 10232859"/>
              <a:gd name="connsiteY219" fmla="*/ 1163463 h 1705557"/>
              <a:gd name="connsiteX220" fmla="*/ 8698944 w 10232859"/>
              <a:gd name="connsiteY220" fmla="*/ 1163453 h 1705557"/>
              <a:gd name="connsiteX221" fmla="*/ 8711456 w 10232859"/>
              <a:gd name="connsiteY221" fmla="*/ 1175731 h 1705557"/>
              <a:gd name="connsiteX222" fmla="*/ 8732793 w 10232859"/>
              <a:gd name="connsiteY222" fmla="*/ 1179486 h 1705557"/>
              <a:gd name="connsiteX223" fmla="*/ 8751897 w 10232859"/>
              <a:gd name="connsiteY223" fmla="*/ 1197400 h 1705557"/>
              <a:gd name="connsiteX224" fmla="*/ 8793564 w 10232859"/>
              <a:gd name="connsiteY224" fmla="*/ 1179086 h 1705557"/>
              <a:gd name="connsiteX225" fmla="*/ 8834270 w 10232859"/>
              <a:gd name="connsiteY225" fmla="*/ 1213138 h 1705557"/>
              <a:gd name="connsiteX226" fmla="*/ 8853872 w 10232859"/>
              <a:gd name="connsiteY226" fmla="*/ 1221228 h 1705557"/>
              <a:gd name="connsiteX227" fmla="*/ 8861901 w 10232859"/>
              <a:gd name="connsiteY227" fmla="*/ 1217889 h 1705557"/>
              <a:gd name="connsiteX228" fmla="*/ 8874168 w 10232859"/>
              <a:gd name="connsiteY228" fmla="*/ 1220481 h 1705557"/>
              <a:gd name="connsiteX229" fmla="*/ 8871123 w 10232859"/>
              <a:gd name="connsiteY229" fmla="*/ 1227674 h 1705557"/>
              <a:gd name="connsiteX230" fmla="*/ 8903537 w 10232859"/>
              <a:gd name="connsiteY230" fmla="*/ 1237102 h 1705557"/>
              <a:gd name="connsiteX231" fmla="*/ 8933767 w 10232859"/>
              <a:gd name="connsiteY231" fmla="*/ 1269882 h 1705557"/>
              <a:gd name="connsiteX232" fmla="*/ 8985765 w 10232859"/>
              <a:gd name="connsiteY232" fmla="*/ 1294178 h 1705557"/>
              <a:gd name="connsiteX233" fmla="*/ 9071444 w 10232859"/>
              <a:gd name="connsiteY233" fmla="*/ 1323819 h 1705557"/>
              <a:gd name="connsiteX234" fmla="*/ 9096711 w 10232859"/>
              <a:gd name="connsiteY234" fmla="*/ 1334291 h 1705557"/>
              <a:gd name="connsiteX235" fmla="*/ 9338853 w 10232859"/>
              <a:gd name="connsiteY235" fmla="*/ 1454560 h 1705557"/>
              <a:gd name="connsiteX236" fmla="*/ 9520814 w 10232859"/>
              <a:gd name="connsiteY236" fmla="*/ 1456341 h 1705557"/>
              <a:gd name="connsiteX237" fmla="*/ 9702271 w 10232859"/>
              <a:gd name="connsiteY237" fmla="*/ 1495067 h 1705557"/>
              <a:gd name="connsiteX238" fmla="*/ 9744273 w 10232859"/>
              <a:gd name="connsiteY238" fmla="*/ 1530026 h 1705557"/>
              <a:gd name="connsiteX239" fmla="*/ 9771903 w 10232859"/>
              <a:gd name="connsiteY239" fmla="*/ 1536548 h 1705557"/>
              <a:gd name="connsiteX240" fmla="*/ 9818565 w 10232859"/>
              <a:gd name="connsiteY240" fmla="*/ 1545059 h 1705557"/>
              <a:gd name="connsiteX241" fmla="*/ 9882202 w 10232859"/>
              <a:gd name="connsiteY241" fmla="*/ 1572402 h 1705557"/>
              <a:gd name="connsiteX242" fmla="*/ 10022025 w 10232859"/>
              <a:gd name="connsiteY242" fmla="*/ 1606210 h 1705557"/>
              <a:gd name="connsiteX243" fmla="*/ 10220406 w 10232859"/>
              <a:gd name="connsiteY243" fmla="*/ 1683519 h 1705557"/>
              <a:gd name="connsiteX244" fmla="*/ 10232859 w 10232859"/>
              <a:gd name="connsiteY244" fmla="*/ 1705557 h 1705557"/>
              <a:gd name="connsiteX245" fmla="*/ 0 w 10232859"/>
              <a:gd name="connsiteY245" fmla="*/ 1705557 h 1705557"/>
              <a:gd name="connsiteX246" fmla="*/ 0 w 10232859"/>
              <a:gd name="connsiteY246" fmla="*/ 28342 h 1705557"/>
              <a:gd name="connsiteX247" fmla="*/ 8097 w 10232859"/>
              <a:gd name="connsiteY247" fmla="*/ 30869 h 1705557"/>
              <a:gd name="connsiteX248" fmla="*/ 77128 w 10232859"/>
              <a:gd name="connsiteY248" fmla="*/ 13381 h 1705557"/>
              <a:gd name="connsiteX249" fmla="*/ 188338 w 10232859"/>
              <a:gd name="connsiteY249" fmla="*/ 11593 h 1705557"/>
              <a:gd name="connsiteX250" fmla="*/ 298809 w 10232859"/>
              <a:gd name="connsiteY250" fmla="*/ 12712 h 1705557"/>
              <a:gd name="connsiteX251" fmla="*/ 338985 w 10232859"/>
              <a:gd name="connsiteY251" fmla="*/ 14520 h 1705557"/>
              <a:gd name="connsiteX252" fmla="*/ 409815 w 10232859"/>
              <a:gd name="connsiteY252" fmla="*/ 11559 h 1705557"/>
              <a:gd name="connsiteX253" fmla="*/ 424169 w 10232859"/>
              <a:gd name="connsiteY253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876587 w 10232859"/>
              <a:gd name="connsiteY27" fmla="*/ 144797 h 1705557"/>
              <a:gd name="connsiteX28" fmla="*/ 2002612 w 10232859"/>
              <a:gd name="connsiteY28" fmla="*/ 191856 h 1705557"/>
              <a:gd name="connsiteX29" fmla="*/ 2155278 w 10232859"/>
              <a:gd name="connsiteY29" fmla="*/ 204338 h 1705557"/>
              <a:gd name="connsiteX30" fmla="*/ 2166398 w 10232859"/>
              <a:gd name="connsiteY30" fmla="*/ 213479 h 1705557"/>
              <a:gd name="connsiteX31" fmla="*/ 2180455 w 10232859"/>
              <a:gd name="connsiteY31" fmla="*/ 219408 h 1705557"/>
              <a:gd name="connsiteX32" fmla="*/ 2182638 w 10232859"/>
              <a:gd name="connsiteY32" fmla="*/ 218827 h 1705557"/>
              <a:gd name="connsiteX33" fmla="*/ 2200348 w 10232859"/>
              <a:gd name="connsiteY33" fmla="*/ 221830 h 1705557"/>
              <a:gd name="connsiteX34" fmla="*/ 2203307 w 10232859"/>
              <a:gd name="connsiteY34" fmla="*/ 225104 h 1705557"/>
              <a:gd name="connsiteX35" fmla="*/ 2215170 w 10232859"/>
              <a:gd name="connsiteY35" fmla="*/ 227986 h 1705557"/>
              <a:gd name="connsiteX36" fmla="*/ 2237765 w 10232859"/>
              <a:gd name="connsiteY36" fmla="*/ 235871 h 1705557"/>
              <a:gd name="connsiteX37" fmla="*/ 2242719 w 10232859"/>
              <a:gd name="connsiteY37" fmla="*/ 235274 h 1705557"/>
              <a:gd name="connsiteX38" fmla="*/ 2277928 w 10232859"/>
              <a:gd name="connsiteY38" fmla="*/ 243941 h 1705557"/>
              <a:gd name="connsiteX39" fmla="*/ 2278759 w 10232859"/>
              <a:gd name="connsiteY39" fmla="*/ 243077 h 1705557"/>
              <a:gd name="connsiteX40" fmla="*/ 2290187 w 10232859"/>
              <a:gd name="connsiteY40" fmla="*/ 241223 h 1705557"/>
              <a:gd name="connsiteX41" fmla="*/ 2311246 w 10232859"/>
              <a:gd name="connsiteY41" fmla="*/ 239922 h 1705557"/>
              <a:gd name="connsiteX42" fmla="*/ 2364066 w 10232859"/>
              <a:gd name="connsiteY42" fmla="*/ 224751 h 1705557"/>
              <a:gd name="connsiteX43" fmla="*/ 2400814 w 10232859"/>
              <a:gd name="connsiteY43" fmla="*/ 233679 h 1705557"/>
              <a:gd name="connsiteX44" fmla="*/ 2408414 w 10232859"/>
              <a:gd name="connsiteY44" fmla="*/ 234943 h 1705557"/>
              <a:gd name="connsiteX45" fmla="*/ 2408650 w 10232859"/>
              <a:gd name="connsiteY45" fmla="*/ 234748 h 1705557"/>
              <a:gd name="connsiteX46" fmla="*/ 2416835 w 10232859"/>
              <a:gd name="connsiteY46" fmla="*/ 235642 h 1705557"/>
              <a:gd name="connsiteX47" fmla="*/ 2422271 w 10232859"/>
              <a:gd name="connsiteY47" fmla="*/ 237247 h 1705557"/>
              <a:gd name="connsiteX48" fmla="*/ 2490341 w 10232859"/>
              <a:gd name="connsiteY48" fmla="*/ 217588 h 1705557"/>
              <a:gd name="connsiteX49" fmla="*/ 2588929 w 10232859"/>
              <a:gd name="connsiteY49" fmla="*/ 207494 h 1705557"/>
              <a:gd name="connsiteX50" fmla="*/ 2687426 w 10232859"/>
              <a:gd name="connsiteY50" fmla="*/ 200362 h 1705557"/>
              <a:gd name="connsiteX51" fmla="*/ 2723517 w 10232859"/>
              <a:gd name="connsiteY51" fmla="*/ 199166 h 1705557"/>
              <a:gd name="connsiteX52" fmla="*/ 2785956 w 10232859"/>
              <a:gd name="connsiteY52" fmla="*/ 190918 h 1705557"/>
              <a:gd name="connsiteX53" fmla="*/ 2813378 w 10232859"/>
              <a:gd name="connsiteY53" fmla="*/ 183347 h 1705557"/>
              <a:gd name="connsiteX54" fmla="*/ 2814782 w 10232859"/>
              <a:gd name="connsiteY54" fmla="*/ 183667 h 1705557"/>
              <a:gd name="connsiteX55" fmla="*/ 2816580 w 10232859"/>
              <a:gd name="connsiteY55" fmla="*/ 180880 h 1705557"/>
              <a:gd name="connsiteX56" fmla="*/ 2821623 w 10232859"/>
              <a:gd name="connsiteY56" fmla="*/ 179389 h 1705557"/>
              <a:gd name="connsiteX57" fmla="*/ 2836688 w 10232859"/>
              <a:gd name="connsiteY57" fmla="*/ 179485 h 1705557"/>
              <a:gd name="connsiteX58" fmla="*/ 2842564 w 10232859"/>
              <a:gd name="connsiteY58" fmla="*/ 180209 h 1705557"/>
              <a:gd name="connsiteX59" fmla="*/ 2850712 w 10232859"/>
              <a:gd name="connsiteY59" fmla="*/ 179804 h 1705557"/>
              <a:gd name="connsiteX60" fmla="*/ 2850846 w 10232859"/>
              <a:gd name="connsiteY60" fmla="*/ 179576 h 1705557"/>
              <a:gd name="connsiteX61" fmla="*/ 2858611 w 10232859"/>
              <a:gd name="connsiteY61" fmla="*/ 179626 h 1705557"/>
              <a:gd name="connsiteX62" fmla="*/ 2897454 w 10232859"/>
              <a:gd name="connsiteY62" fmla="*/ 182628 h 1705557"/>
              <a:gd name="connsiteX63" fmla="*/ 2940369 w 10232859"/>
              <a:gd name="connsiteY63" fmla="*/ 159458 h 1705557"/>
              <a:gd name="connsiteX64" fmla="*/ 2959670 w 10232859"/>
              <a:gd name="connsiteY64" fmla="*/ 154881 h 1705557"/>
              <a:gd name="connsiteX65" fmla="*/ 2969615 w 10232859"/>
              <a:gd name="connsiteY65" fmla="*/ 151269 h 1705557"/>
              <a:gd name="connsiteX66" fmla="*/ 2970000 w 10232859"/>
              <a:gd name="connsiteY66" fmla="*/ 150290 h 1705557"/>
              <a:gd name="connsiteX67" fmla="*/ 3007272 w 10232859"/>
              <a:gd name="connsiteY67" fmla="*/ 153280 h 1705557"/>
              <a:gd name="connsiteX68" fmla="*/ 3011677 w 10232859"/>
              <a:gd name="connsiteY68" fmla="*/ 151918 h 1705557"/>
              <a:gd name="connsiteX69" fmla="*/ 3036668 w 10232859"/>
              <a:gd name="connsiteY69" fmla="*/ 156118 h 1705557"/>
              <a:gd name="connsiteX70" fmla="*/ 3049208 w 10232859"/>
              <a:gd name="connsiteY70" fmla="*/ 157087 h 1705557"/>
              <a:gd name="connsiteX71" fmla="*/ 3053517 w 10232859"/>
              <a:gd name="connsiteY71" fmla="*/ 159836 h 1705557"/>
              <a:gd name="connsiteX72" fmla="*/ 3071637 w 10232859"/>
              <a:gd name="connsiteY72" fmla="*/ 160010 h 1705557"/>
              <a:gd name="connsiteX73" fmla="*/ 3110077 w 10232859"/>
              <a:gd name="connsiteY73" fmla="*/ 155716 h 1705557"/>
              <a:gd name="connsiteX74" fmla="*/ 3173743 w 10232859"/>
              <a:gd name="connsiteY74" fmla="*/ 166095 h 1705557"/>
              <a:gd name="connsiteX75" fmla="*/ 3254203 w 10232859"/>
              <a:gd name="connsiteY75" fmla="*/ 158270 h 1705557"/>
              <a:gd name="connsiteX76" fmla="*/ 3380350 w 10232859"/>
              <a:gd name="connsiteY76" fmla="*/ 157665 h 1705557"/>
              <a:gd name="connsiteX77" fmla="*/ 3476147 w 10232859"/>
              <a:gd name="connsiteY77" fmla="*/ 177439 h 1705557"/>
              <a:gd name="connsiteX78" fmla="*/ 3581876 w 10232859"/>
              <a:gd name="connsiteY78" fmla="*/ 156962 h 1705557"/>
              <a:gd name="connsiteX79" fmla="*/ 3704761 w 10232859"/>
              <a:gd name="connsiteY79" fmla="*/ 157006 h 1705557"/>
              <a:gd name="connsiteX80" fmla="*/ 3755040 w 10232859"/>
              <a:gd name="connsiteY80" fmla="*/ 148492 h 1705557"/>
              <a:gd name="connsiteX81" fmla="*/ 3804689 w 10232859"/>
              <a:gd name="connsiteY81" fmla="*/ 158407 h 1705557"/>
              <a:gd name="connsiteX82" fmla="*/ 3821793 w 10232859"/>
              <a:gd name="connsiteY82" fmla="*/ 151257 h 1705557"/>
              <a:gd name="connsiteX83" fmla="*/ 3824682 w 10232859"/>
              <a:gd name="connsiteY83" fmla="*/ 149833 h 1705557"/>
              <a:gd name="connsiteX84" fmla="*/ 3837536 w 10232859"/>
              <a:gd name="connsiteY84" fmla="*/ 148292 h 1705557"/>
              <a:gd name="connsiteX85" fmla="*/ 3839550 w 10232859"/>
              <a:gd name="connsiteY85" fmla="*/ 142661 h 1705557"/>
              <a:gd name="connsiteX86" fmla="*/ 3857743 w 10232859"/>
              <a:gd name="connsiteY86" fmla="*/ 136618 h 1705557"/>
              <a:gd name="connsiteX87" fmla="*/ 3881852 w 10232859"/>
              <a:gd name="connsiteY87" fmla="*/ 135231 h 1705557"/>
              <a:gd name="connsiteX88" fmla="*/ 3998088 w 10232859"/>
              <a:gd name="connsiteY88" fmla="*/ 134446 h 1705557"/>
              <a:gd name="connsiteX89" fmla="*/ 4066682 w 10232859"/>
              <a:gd name="connsiteY89" fmla="*/ 130661 h 1705557"/>
              <a:gd name="connsiteX90" fmla="*/ 4091246 w 10232859"/>
              <a:gd name="connsiteY90" fmla="*/ 124017 h 1705557"/>
              <a:gd name="connsiteX91" fmla="*/ 4126556 w 10232859"/>
              <a:gd name="connsiteY91" fmla="*/ 118239 h 1705557"/>
              <a:gd name="connsiteX92" fmla="*/ 4187717 w 10232859"/>
              <a:gd name="connsiteY92" fmla="*/ 104010 h 1705557"/>
              <a:gd name="connsiteX93" fmla="*/ 4220826 w 10232859"/>
              <a:gd name="connsiteY93" fmla="*/ 102505 h 1705557"/>
              <a:gd name="connsiteX94" fmla="*/ 4239014 w 10232859"/>
              <a:gd name="connsiteY94" fmla="*/ 97354 h 1705557"/>
              <a:gd name="connsiteX95" fmla="*/ 4246653 w 10232859"/>
              <a:gd name="connsiteY95" fmla="*/ 97874 h 1705557"/>
              <a:gd name="connsiteX96" fmla="*/ 4271841 w 10232859"/>
              <a:gd name="connsiteY96" fmla="*/ 96702 h 1705557"/>
              <a:gd name="connsiteX97" fmla="*/ 4286277 w 10232859"/>
              <a:gd name="connsiteY97" fmla="*/ 96687 h 1705557"/>
              <a:gd name="connsiteX98" fmla="*/ 4292025 w 10232859"/>
              <a:gd name="connsiteY98" fmla="*/ 96921 h 1705557"/>
              <a:gd name="connsiteX99" fmla="*/ 4304713 w 10232859"/>
              <a:gd name="connsiteY99" fmla="*/ 102187 h 1705557"/>
              <a:gd name="connsiteX100" fmla="*/ 4321285 w 10232859"/>
              <a:gd name="connsiteY100" fmla="*/ 100074 h 1705557"/>
              <a:gd name="connsiteX101" fmla="*/ 4339561 w 10232859"/>
              <a:gd name="connsiteY101" fmla="*/ 105320 h 1705557"/>
              <a:gd name="connsiteX102" fmla="*/ 4343990 w 10232859"/>
              <a:gd name="connsiteY102" fmla="*/ 101090 h 1705557"/>
              <a:gd name="connsiteX103" fmla="*/ 4358885 w 10232859"/>
              <a:gd name="connsiteY103" fmla="*/ 96778 h 1705557"/>
              <a:gd name="connsiteX104" fmla="*/ 4371648 w 10232859"/>
              <a:gd name="connsiteY104" fmla="*/ 101826 h 1705557"/>
              <a:gd name="connsiteX105" fmla="*/ 4398380 w 10232859"/>
              <a:gd name="connsiteY105" fmla="*/ 104961 h 1705557"/>
              <a:gd name="connsiteX106" fmla="*/ 4405729 w 10232859"/>
              <a:gd name="connsiteY106" fmla="*/ 104191 h 1705557"/>
              <a:gd name="connsiteX107" fmla="*/ 4431408 w 10232859"/>
              <a:gd name="connsiteY107" fmla="*/ 110825 h 1705557"/>
              <a:gd name="connsiteX108" fmla="*/ 4472183 w 10232859"/>
              <a:gd name="connsiteY108" fmla="*/ 116430 h 1705557"/>
              <a:gd name="connsiteX109" fmla="*/ 4518828 w 10232859"/>
              <a:gd name="connsiteY109" fmla="*/ 119114 h 1705557"/>
              <a:gd name="connsiteX110" fmla="*/ 4532040 w 10232859"/>
              <a:gd name="connsiteY110" fmla="*/ 124307 h 1705557"/>
              <a:gd name="connsiteX111" fmla="*/ 4617778 w 10232859"/>
              <a:gd name="connsiteY111" fmla="*/ 136993 h 1705557"/>
              <a:gd name="connsiteX112" fmla="*/ 4641872 w 10232859"/>
              <a:gd name="connsiteY112" fmla="*/ 140721 h 1705557"/>
              <a:gd name="connsiteX113" fmla="*/ 4662766 w 10232859"/>
              <a:gd name="connsiteY113" fmla="*/ 138952 h 1705557"/>
              <a:gd name="connsiteX114" fmla="*/ 4667770 w 10232859"/>
              <a:gd name="connsiteY114" fmla="*/ 134208 h 1705557"/>
              <a:gd name="connsiteX115" fmla="*/ 4681052 w 10232859"/>
              <a:gd name="connsiteY115" fmla="*/ 135461 h 1705557"/>
              <a:gd name="connsiteX116" fmla="*/ 4684624 w 10232859"/>
              <a:gd name="connsiteY116" fmla="*/ 134755 h 1705557"/>
              <a:gd name="connsiteX117" fmla="*/ 4705061 w 10232859"/>
              <a:gd name="connsiteY117" fmla="*/ 131748 h 1705557"/>
              <a:gd name="connsiteX118" fmla="*/ 4747746 w 10232859"/>
              <a:gd name="connsiteY118" fmla="*/ 151131 h 1705557"/>
              <a:gd name="connsiteX119" fmla="*/ 4801045 w 10232859"/>
              <a:gd name="connsiteY119" fmla="*/ 153753 h 1705557"/>
              <a:gd name="connsiteX120" fmla="*/ 5001600 w 10232859"/>
              <a:gd name="connsiteY120" fmla="*/ 196753 h 1705557"/>
              <a:gd name="connsiteX121" fmla="*/ 5033465 w 10232859"/>
              <a:gd name="connsiteY121" fmla="*/ 182429 h 1705557"/>
              <a:gd name="connsiteX122" fmla="*/ 5115965 w 10232859"/>
              <a:gd name="connsiteY122" fmla="*/ 192583 h 1705557"/>
              <a:gd name="connsiteX123" fmla="*/ 5237936 w 10232859"/>
              <a:gd name="connsiteY123" fmla="*/ 246022 h 1705557"/>
              <a:gd name="connsiteX124" fmla="*/ 5290566 w 10232859"/>
              <a:gd name="connsiteY124" fmla="*/ 269809 h 1705557"/>
              <a:gd name="connsiteX125" fmla="*/ 5344878 w 10232859"/>
              <a:gd name="connsiteY125" fmla="*/ 282874 h 1705557"/>
              <a:gd name="connsiteX126" fmla="*/ 5413398 w 10232859"/>
              <a:gd name="connsiteY126" fmla="*/ 282749 h 1705557"/>
              <a:gd name="connsiteX127" fmla="*/ 5415629 w 10232859"/>
              <a:gd name="connsiteY127" fmla="*/ 282282 h 1705557"/>
              <a:gd name="connsiteX128" fmla="*/ 5433078 w 10232859"/>
              <a:gd name="connsiteY128" fmla="*/ 286198 h 1705557"/>
              <a:gd name="connsiteX129" fmla="*/ 5435759 w 10232859"/>
              <a:gd name="connsiteY129" fmla="*/ 289614 h 1705557"/>
              <a:gd name="connsiteX130" fmla="*/ 5447372 w 10232859"/>
              <a:gd name="connsiteY130" fmla="*/ 293101 h 1705557"/>
              <a:gd name="connsiteX131" fmla="*/ 5469289 w 10232859"/>
              <a:gd name="connsiteY131" fmla="*/ 302134 h 1705557"/>
              <a:gd name="connsiteX132" fmla="*/ 5508752 w 10232859"/>
              <a:gd name="connsiteY132" fmla="*/ 312267 h 1705557"/>
              <a:gd name="connsiteX133" fmla="*/ 5509657 w 10232859"/>
              <a:gd name="connsiteY133" fmla="*/ 311450 h 1705557"/>
              <a:gd name="connsiteX134" fmla="*/ 5521245 w 10232859"/>
              <a:gd name="connsiteY134" fmla="*/ 310202 h 1705557"/>
              <a:gd name="connsiteX135" fmla="*/ 5542415 w 10232859"/>
              <a:gd name="connsiteY135" fmla="*/ 310009 h 1705557"/>
              <a:gd name="connsiteX136" fmla="*/ 5596538 w 10232859"/>
              <a:gd name="connsiteY136" fmla="*/ 297667 h 1705557"/>
              <a:gd name="connsiteX137" fmla="*/ 5632514 w 10232859"/>
              <a:gd name="connsiteY137" fmla="*/ 308476 h 1705557"/>
              <a:gd name="connsiteX138" fmla="*/ 5640005 w 10232859"/>
              <a:gd name="connsiteY138" fmla="*/ 310131 h 1705557"/>
              <a:gd name="connsiteX139" fmla="*/ 5640259 w 10232859"/>
              <a:gd name="connsiteY139" fmla="*/ 309949 h 1705557"/>
              <a:gd name="connsiteX140" fmla="*/ 5648365 w 10232859"/>
              <a:gd name="connsiteY140" fmla="*/ 311268 h 1705557"/>
              <a:gd name="connsiteX141" fmla="*/ 5653662 w 10232859"/>
              <a:gd name="connsiteY141" fmla="*/ 313149 h 1705557"/>
              <a:gd name="connsiteX142" fmla="*/ 5668196 w 10232859"/>
              <a:gd name="connsiteY142" fmla="*/ 316360 h 1705557"/>
              <a:gd name="connsiteX143" fmla="*/ 5673886 w 10232859"/>
              <a:gd name="connsiteY143" fmla="*/ 316040 h 1705557"/>
              <a:gd name="connsiteX144" fmla="*/ 5677139 w 10232859"/>
              <a:gd name="connsiteY144" fmla="*/ 313859 h 1705557"/>
              <a:gd name="connsiteX145" fmla="*/ 5708983 w 10232859"/>
              <a:gd name="connsiteY145" fmla="*/ 313188 h 1705557"/>
              <a:gd name="connsiteX146" fmla="*/ 5773909 w 10232859"/>
              <a:gd name="connsiteY146" fmla="*/ 318575 h 1705557"/>
              <a:gd name="connsiteX147" fmla="*/ 5809500 w 10232859"/>
              <a:gd name="connsiteY147" fmla="*/ 324964 h 1705557"/>
              <a:gd name="connsiteX148" fmla="*/ 5908729 w 10232859"/>
              <a:gd name="connsiteY148" fmla="*/ 338849 h 1705557"/>
              <a:gd name="connsiteX149" fmla="*/ 6009654 w 10232859"/>
              <a:gd name="connsiteY149" fmla="*/ 350040 h 1705557"/>
              <a:gd name="connsiteX150" fmla="*/ 6067487 w 10232859"/>
              <a:gd name="connsiteY150" fmla="*/ 340226 h 1705557"/>
              <a:gd name="connsiteX151" fmla="*/ 6073281 w 10232859"/>
              <a:gd name="connsiteY151" fmla="*/ 340830 h 1705557"/>
              <a:gd name="connsiteX152" fmla="*/ 6086225 w 10232859"/>
              <a:gd name="connsiteY152" fmla="*/ 346135 h 1705557"/>
              <a:gd name="connsiteX153" fmla="*/ 6105063 w 10232859"/>
              <a:gd name="connsiteY153" fmla="*/ 353854 h 1705557"/>
              <a:gd name="connsiteX154" fmla="*/ 6135796 w 10232859"/>
              <a:gd name="connsiteY154" fmla="*/ 369657 h 1705557"/>
              <a:gd name="connsiteX155" fmla="*/ 6195166 w 10232859"/>
              <a:gd name="connsiteY155" fmla="*/ 366704 h 1705557"/>
              <a:gd name="connsiteX156" fmla="*/ 6216259 w 10232859"/>
              <a:gd name="connsiteY156" fmla="*/ 369879 h 1705557"/>
              <a:gd name="connsiteX157" fmla="*/ 6228331 w 10232859"/>
              <a:gd name="connsiteY157" fmla="*/ 370548 h 1705557"/>
              <a:gd name="connsiteX158" fmla="*/ 6229602 w 10232859"/>
              <a:gd name="connsiteY158" fmla="*/ 369928 h 1705557"/>
              <a:gd name="connsiteX159" fmla="*/ 6258988 w 10232859"/>
              <a:gd name="connsiteY159" fmla="*/ 385174 h 1705557"/>
              <a:gd name="connsiteX160" fmla="*/ 6264106 w 10232859"/>
              <a:gd name="connsiteY160" fmla="*/ 385655 h 1705557"/>
              <a:gd name="connsiteX161" fmla="*/ 6281703 w 10232859"/>
              <a:gd name="connsiteY161" fmla="*/ 397568 h 1705557"/>
              <a:gd name="connsiteX162" fmla="*/ 6291622 w 10232859"/>
              <a:gd name="connsiteY162" fmla="*/ 402669 h 1705557"/>
              <a:gd name="connsiteX163" fmla="*/ 6292712 w 10232859"/>
              <a:gd name="connsiteY163" fmla="*/ 406285 h 1705557"/>
              <a:gd name="connsiteX164" fmla="*/ 6308227 w 10232859"/>
              <a:gd name="connsiteY164" fmla="*/ 412710 h 1705557"/>
              <a:gd name="connsiteX165" fmla="*/ 6328981 w 10232859"/>
              <a:gd name="connsiteY165" fmla="*/ 416009 h 1705557"/>
              <a:gd name="connsiteX166" fmla="*/ 6368693 w 10232859"/>
              <a:gd name="connsiteY166" fmla="*/ 424359 h 1705557"/>
              <a:gd name="connsiteX167" fmla="*/ 6414811 w 10232859"/>
              <a:gd name="connsiteY167" fmla="*/ 458714 h 1705557"/>
              <a:gd name="connsiteX168" fmla="*/ 6467879 w 10232859"/>
              <a:gd name="connsiteY168" fmla="*/ 474762 h 1705557"/>
              <a:gd name="connsiteX169" fmla="*/ 6564351 w 10232859"/>
              <a:gd name="connsiteY169" fmla="*/ 544032 h 1705557"/>
              <a:gd name="connsiteX170" fmla="*/ 6711178 w 10232859"/>
              <a:gd name="connsiteY170" fmla="*/ 580124 h 1705557"/>
              <a:gd name="connsiteX171" fmla="*/ 6764036 w 10232859"/>
              <a:gd name="connsiteY171" fmla="*/ 595457 h 1705557"/>
              <a:gd name="connsiteX172" fmla="*/ 6858983 w 10232859"/>
              <a:gd name="connsiteY172" fmla="*/ 630237 h 1705557"/>
              <a:gd name="connsiteX173" fmla="*/ 6910661 w 10232859"/>
              <a:gd name="connsiteY173" fmla="*/ 641134 h 1705557"/>
              <a:gd name="connsiteX174" fmla="*/ 6944111 w 10232859"/>
              <a:gd name="connsiteY174" fmla="*/ 666016 h 1705557"/>
              <a:gd name="connsiteX175" fmla="*/ 6965771 w 10232859"/>
              <a:gd name="connsiteY175" fmla="*/ 666445 h 1705557"/>
              <a:gd name="connsiteX176" fmla="*/ 6969639 w 10232859"/>
              <a:gd name="connsiteY176" fmla="*/ 666351 h 1705557"/>
              <a:gd name="connsiteX177" fmla="*/ 6982242 w 10232859"/>
              <a:gd name="connsiteY177" fmla="*/ 669626 h 1705557"/>
              <a:gd name="connsiteX178" fmla="*/ 6989387 w 10232859"/>
              <a:gd name="connsiteY178" fmla="*/ 665988 h 1705557"/>
              <a:gd name="connsiteX179" fmla="*/ 7010930 w 10232859"/>
              <a:gd name="connsiteY179" fmla="*/ 667648 h 1705557"/>
              <a:gd name="connsiteX180" fmla="*/ 7033125 w 10232859"/>
              <a:gd name="connsiteY180" fmla="*/ 674950 h 1705557"/>
              <a:gd name="connsiteX181" fmla="*/ 7134461 w 10232859"/>
              <a:gd name="connsiteY181" fmla="*/ 714706 h 1705557"/>
              <a:gd name="connsiteX182" fmla="*/ 7197450 w 10232859"/>
              <a:gd name="connsiteY182" fmla="*/ 735608 h 1705557"/>
              <a:gd name="connsiteX183" fmla="*/ 7225084 w 10232859"/>
              <a:gd name="connsiteY183" fmla="*/ 739019 h 1705557"/>
              <a:gd name="connsiteX184" fmla="*/ 7261183 w 10232859"/>
              <a:gd name="connsiteY184" fmla="*/ 746827 h 1705557"/>
              <a:gd name="connsiteX185" fmla="*/ 7327760 w 10232859"/>
              <a:gd name="connsiteY185" fmla="*/ 757100 h 1705557"/>
              <a:gd name="connsiteX186" fmla="*/ 7412222 w 10232859"/>
              <a:gd name="connsiteY186" fmla="*/ 777001 h 1705557"/>
              <a:gd name="connsiteX187" fmla="*/ 7457904 w 10232859"/>
              <a:gd name="connsiteY187" fmla="*/ 810835 h 1705557"/>
              <a:gd name="connsiteX188" fmla="*/ 7465795 w 10232859"/>
              <a:gd name="connsiteY188" fmla="*/ 809112 h 1705557"/>
              <a:gd name="connsiteX189" fmla="*/ 7505046 w 10232859"/>
              <a:gd name="connsiteY189" fmla="*/ 823031 h 1705557"/>
              <a:gd name="connsiteX190" fmla="*/ 7623220 w 10232859"/>
              <a:gd name="connsiteY190" fmla="*/ 895034 h 1705557"/>
              <a:gd name="connsiteX191" fmla="*/ 7700458 w 10232859"/>
              <a:gd name="connsiteY191" fmla="*/ 921593 h 1705557"/>
              <a:gd name="connsiteX192" fmla="*/ 7730988 w 10232859"/>
              <a:gd name="connsiteY192" fmla="*/ 927270 h 1705557"/>
              <a:gd name="connsiteX193" fmla="*/ 7781942 w 10232859"/>
              <a:gd name="connsiteY193" fmla="*/ 937017 h 1705557"/>
              <a:gd name="connsiteX194" fmla="*/ 7827704 w 10232859"/>
              <a:gd name="connsiteY194" fmla="*/ 935072 h 1705557"/>
              <a:gd name="connsiteX195" fmla="*/ 7867270 w 10232859"/>
              <a:gd name="connsiteY195" fmla="*/ 946880 h 1705557"/>
              <a:gd name="connsiteX196" fmla="*/ 7866538 w 10232859"/>
              <a:gd name="connsiteY196" fmla="*/ 961559 h 1705557"/>
              <a:gd name="connsiteX197" fmla="*/ 7912084 w 10232859"/>
              <a:gd name="connsiteY197" fmla="*/ 970314 h 1705557"/>
              <a:gd name="connsiteX198" fmla="*/ 7982264 w 10232859"/>
              <a:gd name="connsiteY198" fmla="*/ 982287 h 1705557"/>
              <a:gd name="connsiteX199" fmla="*/ 7991272 w 10232859"/>
              <a:gd name="connsiteY199" fmla="*/ 987618 h 1705557"/>
              <a:gd name="connsiteX200" fmla="*/ 8006496 w 10232859"/>
              <a:gd name="connsiteY200" fmla="*/ 979353 h 1705557"/>
              <a:gd name="connsiteX201" fmla="*/ 8034497 w 10232859"/>
              <a:gd name="connsiteY201" fmla="*/ 978568 h 1705557"/>
              <a:gd name="connsiteX202" fmla="*/ 8150881 w 10232859"/>
              <a:gd name="connsiteY202" fmla="*/ 996925 h 1705557"/>
              <a:gd name="connsiteX203" fmla="*/ 8172106 w 10232859"/>
              <a:gd name="connsiteY203" fmla="*/ 997026 h 1705557"/>
              <a:gd name="connsiteX204" fmla="*/ 8196076 w 10232859"/>
              <a:gd name="connsiteY204" fmla="*/ 1006592 h 1705557"/>
              <a:gd name="connsiteX205" fmla="*/ 8247463 w 10232859"/>
              <a:gd name="connsiteY205" fmla="*/ 1022846 h 1705557"/>
              <a:gd name="connsiteX206" fmla="*/ 8279272 w 10232859"/>
              <a:gd name="connsiteY206" fmla="*/ 1039435 h 1705557"/>
              <a:gd name="connsiteX207" fmla="*/ 8289611 w 10232859"/>
              <a:gd name="connsiteY207" fmla="*/ 1035144 h 1705557"/>
              <a:gd name="connsiteX208" fmla="*/ 8311483 w 10232859"/>
              <a:gd name="connsiteY208" fmla="*/ 1035913 h 1705557"/>
              <a:gd name="connsiteX209" fmla="*/ 8399489 w 10232859"/>
              <a:gd name="connsiteY209" fmla="*/ 1055076 h 1705557"/>
              <a:gd name="connsiteX210" fmla="*/ 8415973 w 10232859"/>
              <a:gd name="connsiteY210" fmla="*/ 1056174 h 1705557"/>
              <a:gd name="connsiteX211" fmla="*/ 8433326 w 10232859"/>
              <a:gd name="connsiteY211" fmla="*/ 1064395 h 1705557"/>
              <a:gd name="connsiteX212" fmla="*/ 8502328 w 10232859"/>
              <a:gd name="connsiteY212" fmla="*/ 1098012 h 1705557"/>
              <a:gd name="connsiteX213" fmla="*/ 8534346 w 10232859"/>
              <a:gd name="connsiteY213" fmla="*/ 1113494 h 1705557"/>
              <a:gd name="connsiteX214" fmla="*/ 8534980 w 10232859"/>
              <a:gd name="connsiteY214" fmla="*/ 1117375 h 1705557"/>
              <a:gd name="connsiteX215" fmla="*/ 8544104 w 10232859"/>
              <a:gd name="connsiteY215" fmla="*/ 1114920 h 1705557"/>
              <a:gd name="connsiteX216" fmla="*/ 8567742 w 10232859"/>
              <a:gd name="connsiteY216" fmla="*/ 1124104 h 1705557"/>
              <a:gd name="connsiteX217" fmla="*/ 8633779 w 10232859"/>
              <a:gd name="connsiteY217" fmla="*/ 1145740 h 1705557"/>
              <a:gd name="connsiteX218" fmla="*/ 8676965 w 10232859"/>
              <a:gd name="connsiteY218" fmla="*/ 1163463 h 1705557"/>
              <a:gd name="connsiteX219" fmla="*/ 8698944 w 10232859"/>
              <a:gd name="connsiteY219" fmla="*/ 1163453 h 1705557"/>
              <a:gd name="connsiteX220" fmla="*/ 8711456 w 10232859"/>
              <a:gd name="connsiteY220" fmla="*/ 1175731 h 1705557"/>
              <a:gd name="connsiteX221" fmla="*/ 8732793 w 10232859"/>
              <a:gd name="connsiteY221" fmla="*/ 1179486 h 1705557"/>
              <a:gd name="connsiteX222" fmla="*/ 8751897 w 10232859"/>
              <a:gd name="connsiteY222" fmla="*/ 1197400 h 1705557"/>
              <a:gd name="connsiteX223" fmla="*/ 8793564 w 10232859"/>
              <a:gd name="connsiteY223" fmla="*/ 1179086 h 1705557"/>
              <a:gd name="connsiteX224" fmla="*/ 8834270 w 10232859"/>
              <a:gd name="connsiteY224" fmla="*/ 1213138 h 1705557"/>
              <a:gd name="connsiteX225" fmla="*/ 8853872 w 10232859"/>
              <a:gd name="connsiteY225" fmla="*/ 1221228 h 1705557"/>
              <a:gd name="connsiteX226" fmla="*/ 8861901 w 10232859"/>
              <a:gd name="connsiteY226" fmla="*/ 1217889 h 1705557"/>
              <a:gd name="connsiteX227" fmla="*/ 8874168 w 10232859"/>
              <a:gd name="connsiteY227" fmla="*/ 1220481 h 1705557"/>
              <a:gd name="connsiteX228" fmla="*/ 8871123 w 10232859"/>
              <a:gd name="connsiteY228" fmla="*/ 1227674 h 1705557"/>
              <a:gd name="connsiteX229" fmla="*/ 8903537 w 10232859"/>
              <a:gd name="connsiteY229" fmla="*/ 1237102 h 1705557"/>
              <a:gd name="connsiteX230" fmla="*/ 8933767 w 10232859"/>
              <a:gd name="connsiteY230" fmla="*/ 1269882 h 1705557"/>
              <a:gd name="connsiteX231" fmla="*/ 8985765 w 10232859"/>
              <a:gd name="connsiteY231" fmla="*/ 1294178 h 1705557"/>
              <a:gd name="connsiteX232" fmla="*/ 9071444 w 10232859"/>
              <a:gd name="connsiteY232" fmla="*/ 1323819 h 1705557"/>
              <a:gd name="connsiteX233" fmla="*/ 9096711 w 10232859"/>
              <a:gd name="connsiteY233" fmla="*/ 1334291 h 1705557"/>
              <a:gd name="connsiteX234" fmla="*/ 9338853 w 10232859"/>
              <a:gd name="connsiteY234" fmla="*/ 1454560 h 1705557"/>
              <a:gd name="connsiteX235" fmla="*/ 9520814 w 10232859"/>
              <a:gd name="connsiteY235" fmla="*/ 1456341 h 1705557"/>
              <a:gd name="connsiteX236" fmla="*/ 9702271 w 10232859"/>
              <a:gd name="connsiteY236" fmla="*/ 1495067 h 1705557"/>
              <a:gd name="connsiteX237" fmla="*/ 9744273 w 10232859"/>
              <a:gd name="connsiteY237" fmla="*/ 1530026 h 1705557"/>
              <a:gd name="connsiteX238" fmla="*/ 9771903 w 10232859"/>
              <a:gd name="connsiteY238" fmla="*/ 1536548 h 1705557"/>
              <a:gd name="connsiteX239" fmla="*/ 9818565 w 10232859"/>
              <a:gd name="connsiteY239" fmla="*/ 1545059 h 1705557"/>
              <a:gd name="connsiteX240" fmla="*/ 9882202 w 10232859"/>
              <a:gd name="connsiteY240" fmla="*/ 1572402 h 1705557"/>
              <a:gd name="connsiteX241" fmla="*/ 10022025 w 10232859"/>
              <a:gd name="connsiteY241" fmla="*/ 1606210 h 1705557"/>
              <a:gd name="connsiteX242" fmla="*/ 10220406 w 10232859"/>
              <a:gd name="connsiteY242" fmla="*/ 1683519 h 1705557"/>
              <a:gd name="connsiteX243" fmla="*/ 10232859 w 10232859"/>
              <a:gd name="connsiteY243" fmla="*/ 1705557 h 1705557"/>
              <a:gd name="connsiteX244" fmla="*/ 0 w 10232859"/>
              <a:gd name="connsiteY244" fmla="*/ 1705557 h 1705557"/>
              <a:gd name="connsiteX245" fmla="*/ 0 w 10232859"/>
              <a:gd name="connsiteY245" fmla="*/ 28342 h 1705557"/>
              <a:gd name="connsiteX246" fmla="*/ 8097 w 10232859"/>
              <a:gd name="connsiteY246" fmla="*/ 30869 h 1705557"/>
              <a:gd name="connsiteX247" fmla="*/ 77128 w 10232859"/>
              <a:gd name="connsiteY247" fmla="*/ 13381 h 1705557"/>
              <a:gd name="connsiteX248" fmla="*/ 188338 w 10232859"/>
              <a:gd name="connsiteY248" fmla="*/ 11593 h 1705557"/>
              <a:gd name="connsiteX249" fmla="*/ 298809 w 10232859"/>
              <a:gd name="connsiteY249" fmla="*/ 12712 h 1705557"/>
              <a:gd name="connsiteX250" fmla="*/ 338985 w 10232859"/>
              <a:gd name="connsiteY250" fmla="*/ 14520 h 1705557"/>
              <a:gd name="connsiteX251" fmla="*/ 409815 w 10232859"/>
              <a:gd name="connsiteY251" fmla="*/ 11559 h 1705557"/>
              <a:gd name="connsiteX252" fmla="*/ 424169 w 10232859"/>
              <a:gd name="connsiteY252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909571 w 10232859"/>
              <a:gd name="connsiteY27" fmla="*/ 165085 h 1705557"/>
              <a:gd name="connsiteX28" fmla="*/ 2002612 w 10232859"/>
              <a:gd name="connsiteY28" fmla="*/ 191856 h 1705557"/>
              <a:gd name="connsiteX29" fmla="*/ 2155278 w 10232859"/>
              <a:gd name="connsiteY29" fmla="*/ 204338 h 1705557"/>
              <a:gd name="connsiteX30" fmla="*/ 2166398 w 10232859"/>
              <a:gd name="connsiteY30" fmla="*/ 213479 h 1705557"/>
              <a:gd name="connsiteX31" fmla="*/ 2180455 w 10232859"/>
              <a:gd name="connsiteY31" fmla="*/ 219408 h 1705557"/>
              <a:gd name="connsiteX32" fmla="*/ 2182638 w 10232859"/>
              <a:gd name="connsiteY32" fmla="*/ 218827 h 1705557"/>
              <a:gd name="connsiteX33" fmla="*/ 2200348 w 10232859"/>
              <a:gd name="connsiteY33" fmla="*/ 221830 h 1705557"/>
              <a:gd name="connsiteX34" fmla="*/ 2203307 w 10232859"/>
              <a:gd name="connsiteY34" fmla="*/ 225104 h 1705557"/>
              <a:gd name="connsiteX35" fmla="*/ 2215170 w 10232859"/>
              <a:gd name="connsiteY35" fmla="*/ 227986 h 1705557"/>
              <a:gd name="connsiteX36" fmla="*/ 2237765 w 10232859"/>
              <a:gd name="connsiteY36" fmla="*/ 235871 h 1705557"/>
              <a:gd name="connsiteX37" fmla="*/ 2242719 w 10232859"/>
              <a:gd name="connsiteY37" fmla="*/ 235274 h 1705557"/>
              <a:gd name="connsiteX38" fmla="*/ 2277928 w 10232859"/>
              <a:gd name="connsiteY38" fmla="*/ 243941 h 1705557"/>
              <a:gd name="connsiteX39" fmla="*/ 2278759 w 10232859"/>
              <a:gd name="connsiteY39" fmla="*/ 243077 h 1705557"/>
              <a:gd name="connsiteX40" fmla="*/ 2290187 w 10232859"/>
              <a:gd name="connsiteY40" fmla="*/ 241223 h 1705557"/>
              <a:gd name="connsiteX41" fmla="*/ 2311246 w 10232859"/>
              <a:gd name="connsiteY41" fmla="*/ 239922 h 1705557"/>
              <a:gd name="connsiteX42" fmla="*/ 2364066 w 10232859"/>
              <a:gd name="connsiteY42" fmla="*/ 224751 h 1705557"/>
              <a:gd name="connsiteX43" fmla="*/ 2400814 w 10232859"/>
              <a:gd name="connsiteY43" fmla="*/ 233679 h 1705557"/>
              <a:gd name="connsiteX44" fmla="*/ 2408414 w 10232859"/>
              <a:gd name="connsiteY44" fmla="*/ 234943 h 1705557"/>
              <a:gd name="connsiteX45" fmla="*/ 2408650 w 10232859"/>
              <a:gd name="connsiteY45" fmla="*/ 234748 h 1705557"/>
              <a:gd name="connsiteX46" fmla="*/ 2416835 w 10232859"/>
              <a:gd name="connsiteY46" fmla="*/ 235642 h 1705557"/>
              <a:gd name="connsiteX47" fmla="*/ 2422271 w 10232859"/>
              <a:gd name="connsiteY47" fmla="*/ 237247 h 1705557"/>
              <a:gd name="connsiteX48" fmla="*/ 2490341 w 10232859"/>
              <a:gd name="connsiteY48" fmla="*/ 217588 h 1705557"/>
              <a:gd name="connsiteX49" fmla="*/ 2588929 w 10232859"/>
              <a:gd name="connsiteY49" fmla="*/ 207494 h 1705557"/>
              <a:gd name="connsiteX50" fmla="*/ 2687426 w 10232859"/>
              <a:gd name="connsiteY50" fmla="*/ 200362 h 1705557"/>
              <a:gd name="connsiteX51" fmla="*/ 2723517 w 10232859"/>
              <a:gd name="connsiteY51" fmla="*/ 199166 h 1705557"/>
              <a:gd name="connsiteX52" fmla="*/ 2785956 w 10232859"/>
              <a:gd name="connsiteY52" fmla="*/ 190918 h 1705557"/>
              <a:gd name="connsiteX53" fmla="*/ 2813378 w 10232859"/>
              <a:gd name="connsiteY53" fmla="*/ 183347 h 1705557"/>
              <a:gd name="connsiteX54" fmla="*/ 2814782 w 10232859"/>
              <a:gd name="connsiteY54" fmla="*/ 183667 h 1705557"/>
              <a:gd name="connsiteX55" fmla="*/ 2816580 w 10232859"/>
              <a:gd name="connsiteY55" fmla="*/ 180880 h 1705557"/>
              <a:gd name="connsiteX56" fmla="*/ 2821623 w 10232859"/>
              <a:gd name="connsiteY56" fmla="*/ 179389 h 1705557"/>
              <a:gd name="connsiteX57" fmla="*/ 2836688 w 10232859"/>
              <a:gd name="connsiteY57" fmla="*/ 179485 h 1705557"/>
              <a:gd name="connsiteX58" fmla="*/ 2842564 w 10232859"/>
              <a:gd name="connsiteY58" fmla="*/ 180209 h 1705557"/>
              <a:gd name="connsiteX59" fmla="*/ 2850712 w 10232859"/>
              <a:gd name="connsiteY59" fmla="*/ 179804 h 1705557"/>
              <a:gd name="connsiteX60" fmla="*/ 2850846 w 10232859"/>
              <a:gd name="connsiteY60" fmla="*/ 179576 h 1705557"/>
              <a:gd name="connsiteX61" fmla="*/ 2858611 w 10232859"/>
              <a:gd name="connsiteY61" fmla="*/ 179626 h 1705557"/>
              <a:gd name="connsiteX62" fmla="*/ 2897454 w 10232859"/>
              <a:gd name="connsiteY62" fmla="*/ 182628 h 1705557"/>
              <a:gd name="connsiteX63" fmla="*/ 2940369 w 10232859"/>
              <a:gd name="connsiteY63" fmla="*/ 159458 h 1705557"/>
              <a:gd name="connsiteX64" fmla="*/ 2959670 w 10232859"/>
              <a:gd name="connsiteY64" fmla="*/ 154881 h 1705557"/>
              <a:gd name="connsiteX65" fmla="*/ 2969615 w 10232859"/>
              <a:gd name="connsiteY65" fmla="*/ 151269 h 1705557"/>
              <a:gd name="connsiteX66" fmla="*/ 2970000 w 10232859"/>
              <a:gd name="connsiteY66" fmla="*/ 150290 h 1705557"/>
              <a:gd name="connsiteX67" fmla="*/ 3007272 w 10232859"/>
              <a:gd name="connsiteY67" fmla="*/ 153280 h 1705557"/>
              <a:gd name="connsiteX68" fmla="*/ 3011677 w 10232859"/>
              <a:gd name="connsiteY68" fmla="*/ 151918 h 1705557"/>
              <a:gd name="connsiteX69" fmla="*/ 3036668 w 10232859"/>
              <a:gd name="connsiteY69" fmla="*/ 156118 h 1705557"/>
              <a:gd name="connsiteX70" fmla="*/ 3049208 w 10232859"/>
              <a:gd name="connsiteY70" fmla="*/ 157087 h 1705557"/>
              <a:gd name="connsiteX71" fmla="*/ 3053517 w 10232859"/>
              <a:gd name="connsiteY71" fmla="*/ 159836 h 1705557"/>
              <a:gd name="connsiteX72" fmla="*/ 3071637 w 10232859"/>
              <a:gd name="connsiteY72" fmla="*/ 160010 h 1705557"/>
              <a:gd name="connsiteX73" fmla="*/ 3110077 w 10232859"/>
              <a:gd name="connsiteY73" fmla="*/ 155716 h 1705557"/>
              <a:gd name="connsiteX74" fmla="*/ 3173743 w 10232859"/>
              <a:gd name="connsiteY74" fmla="*/ 166095 h 1705557"/>
              <a:gd name="connsiteX75" fmla="*/ 3254203 w 10232859"/>
              <a:gd name="connsiteY75" fmla="*/ 158270 h 1705557"/>
              <a:gd name="connsiteX76" fmla="*/ 3380350 w 10232859"/>
              <a:gd name="connsiteY76" fmla="*/ 157665 h 1705557"/>
              <a:gd name="connsiteX77" fmla="*/ 3476147 w 10232859"/>
              <a:gd name="connsiteY77" fmla="*/ 177439 h 1705557"/>
              <a:gd name="connsiteX78" fmla="*/ 3581876 w 10232859"/>
              <a:gd name="connsiteY78" fmla="*/ 156962 h 1705557"/>
              <a:gd name="connsiteX79" fmla="*/ 3704761 w 10232859"/>
              <a:gd name="connsiteY79" fmla="*/ 157006 h 1705557"/>
              <a:gd name="connsiteX80" fmla="*/ 3755040 w 10232859"/>
              <a:gd name="connsiteY80" fmla="*/ 148492 h 1705557"/>
              <a:gd name="connsiteX81" fmla="*/ 3804689 w 10232859"/>
              <a:gd name="connsiteY81" fmla="*/ 158407 h 1705557"/>
              <a:gd name="connsiteX82" fmla="*/ 3821793 w 10232859"/>
              <a:gd name="connsiteY82" fmla="*/ 151257 h 1705557"/>
              <a:gd name="connsiteX83" fmla="*/ 3824682 w 10232859"/>
              <a:gd name="connsiteY83" fmla="*/ 149833 h 1705557"/>
              <a:gd name="connsiteX84" fmla="*/ 3837536 w 10232859"/>
              <a:gd name="connsiteY84" fmla="*/ 148292 h 1705557"/>
              <a:gd name="connsiteX85" fmla="*/ 3839550 w 10232859"/>
              <a:gd name="connsiteY85" fmla="*/ 142661 h 1705557"/>
              <a:gd name="connsiteX86" fmla="*/ 3857743 w 10232859"/>
              <a:gd name="connsiteY86" fmla="*/ 136618 h 1705557"/>
              <a:gd name="connsiteX87" fmla="*/ 3881852 w 10232859"/>
              <a:gd name="connsiteY87" fmla="*/ 135231 h 1705557"/>
              <a:gd name="connsiteX88" fmla="*/ 3998088 w 10232859"/>
              <a:gd name="connsiteY88" fmla="*/ 134446 h 1705557"/>
              <a:gd name="connsiteX89" fmla="*/ 4066682 w 10232859"/>
              <a:gd name="connsiteY89" fmla="*/ 130661 h 1705557"/>
              <a:gd name="connsiteX90" fmla="*/ 4091246 w 10232859"/>
              <a:gd name="connsiteY90" fmla="*/ 124017 h 1705557"/>
              <a:gd name="connsiteX91" fmla="*/ 4126556 w 10232859"/>
              <a:gd name="connsiteY91" fmla="*/ 118239 h 1705557"/>
              <a:gd name="connsiteX92" fmla="*/ 4187717 w 10232859"/>
              <a:gd name="connsiteY92" fmla="*/ 104010 h 1705557"/>
              <a:gd name="connsiteX93" fmla="*/ 4220826 w 10232859"/>
              <a:gd name="connsiteY93" fmla="*/ 102505 h 1705557"/>
              <a:gd name="connsiteX94" fmla="*/ 4239014 w 10232859"/>
              <a:gd name="connsiteY94" fmla="*/ 97354 h 1705557"/>
              <a:gd name="connsiteX95" fmla="*/ 4246653 w 10232859"/>
              <a:gd name="connsiteY95" fmla="*/ 97874 h 1705557"/>
              <a:gd name="connsiteX96" fmla="*/ 4271841 w 10232859"/>
              <a:gd name="connsiteY96" fmla="*/ 96702 h 1705557"/>
              <a:gd name="connsiteX97" fmla="*/ 4286277 w 10232859"/>
              <a:gd name="connsiteY97" fmla="*/ 96687 h 1705557"/>
              <a:gd name="connsiteX98" fmla="*/ 4292025 w 10232859"/>
              <a:gd name="connsiteY98" fmla="*/ 96921 h 1705557"/>
              <a:gd name="connsiteX99" fmla="*/ 4304713 w 10232859"/>
              <a:gd name="connsiteY99" fmla="*/ 102187 h 1705557"/>
              <a:gd name="connsiteX100" fmla="*/ 4321285 w 10232859"/>
              <a:gd name="connsiteY100" fmla="*/ 100074 h 1705557"/>
              <a:gd name="connsiteX101" fmla="*/ 4339561 w 10232859"/>
              <a:gd name="connsiteY101" fmla="*/ 105320 h 1705557"/>
              <a:gd name="connsiteX102" fmla="*/ 4343990 w 10232859"/>
              <a:gd name="connsiteY102" fmla="*/ 101090 h 1705557"/>
              <a:gd name="connsiteX103" fmla="*/ 4358885 w 10232859"/>
              <a:gd name="connsiteY103" fmla="*/ 96778 h 1705557"/>
              <a:gd name="connsiteX104" fmla="*/ 4371648 w 10232859"/>
              <a:gd name="connsiteY104" fmla="*/ 101826 h 1705557"/>
              <a:gd name="connsiteX105" fmla="*/ 4398380 w 10232859"/>
              <a:gd name="connsiteY105" fmla="*/ 104961 h 1705557"/>
              <a:gd name="connsiteX106" fmla="*/ 4405729 w 10232859"/>
              <a:gd name="connsiteY106" fmla="*/ 104191 h 1705557"/>
              <a:gd name="connsiteX107" fmla="*/ 4431408 w 10232859"/>
              <a:gd name="connsiteY107" fmla="*/ 110825 h 1705557"/>
              <a:gd name="connsiteX108" fmla="*/ 4472183 w 10232859"/>
              <a:gd name="connsiteY108" fmla="*/ 116430 h 1705557"/>
              <a:gd name="connsiteX109" fmla="*/ 4518828 w 10232859"/>
              <a:gd name="connsiteY109" fmla="*/ 119114 h 1705557"/>
              <a:gd name="connsiteX110" fmla="*/ 4532040 w 10232859"/>
              <a:gd name="connsiteY110" fmla="*/ 124307 h 1705557"/>
              <a:gd name="connsiteX111" fmla="*/ 4617778 w 10232859"/>
              <a:gd name="connsiteY111" fmla="*/ 136993 h 1705557"/>
              <a:gd name="connsiteX112" fmla="*/ 4641872 w 10232859"/>
              <a:gd name="connsiteY112" fmla="*/ 140721 h 1705557"/>
              <a:gd name="connsiteX113" fmla="*/ 4662766 w 10232859"/>
              <a:gd name="connsiteY113" fmla="*/ 138952 h 1705557"/>
              <a:gd name="connsiteX114" fmla="*/ 4667770 w 10232859"/>
              <a:gd name="connsiteY114" fmla="*/ 134208 h 1705557"/>
              <a:gd name="connsiteX115" fmla="*/ 4681052 w 10232859"/>
              <a:gd name="connsiteY115" fmla="*/ 135461 h 1705557"/>
              <a:gd name="connsiteX116" fmla="*/ 4684624 w 10232859"/>
              <a:gd name="connsiteY116" fmla="*/ 134755 h 1705557"/>
              <a:gd name="connsiteX117" fmla="*/ 4705061 w 10232859"/>
              <a:gd name="connsiteY117" fmla="*/ 131748 h 1705557"/>
              <a:gd name="connsiteX118" fmla="*/ 4747746 w 10232859"/>
              <a:gd name="connsiteY118" fmla="*/ 151131 h 1705557"/>
              <a:gd name="connsiteX119" fmla="*/ 4801045 w 10232859"/>
              <a:gd name="connsiteY119" fmla="*/ 153753 h 1705557"/>
              <a:gd name="connsiteX120" fmla="*/ 5001600 w 10232859"/>
              <a:gd name="connsiteY120" fmla="*/ 196753 h 1705557"/>
              <a:gd name="connsiteX121" fmla="*/ 5033465 w 10232859"/>
              <a:gd name="connsiteY121" fmla="*/ 182429 h 1705557"/>
              <a:gd name="connsiteX122" fmla="*/ 5115965 w 10232859"/>
              <a:gd name="connsiteY122" fmla="*/ 192583 h 1705557"/>
              <a:gd name="connsiteX123" fmla="*/ 5237936 w 10232859"/>
              <a:gd name="connsiteY123" fmla="*/ 246022 h 1705557"/>
              <a:gd name="connsiteX124" fmla="*/ 5290566 w 10232859"/>
              <a:gd name="connsiteY124" fmla="*/ 269809 h 1705557"/>
              <a:gd name="connsiteX125" fmla="*/ 5344878 w 10232859"/>
              <a:gd name="connsiteY125" fmla="*/ 282874 h 1705557"/>
              <a:gd name="connsiteX126" fmla="*/ 5413398 w 10232859"/>
              <a:gd name="connsiteY126" fmla="*/ 282749 h 1705557"/>
              <a:gd name="connsiteX127" fmla="*/ 5415629 w 10232859"/>
              <a:gd name="connsiteY127" fmla="*/ 282282 h 1705557"/>
              <a:gd name="connsiteX128" fmla="*/ 5433078 w 10232859"/>
              <a:gd name="connsiteY128" fmla="*/ 286198 h 1705557"/>
              <a:gd name="connsiteX129" fmla="*/ 5435759 w 10232859"/>
              <a:gd name="connsiteY129" fmla="*/ 289614 h 1705557"/>
              <a:gd name="connsiteX130" fmla="*/ 5447372 w 10232859"/>
              <a:gd name="connsiteY130" fmla="*/ 293101 h 1705557"/>
              <a:gd name="connsiteX131" fmla="*/ 5469289 w 10232859"/>
              <a:gd name="connsiteY131" fmla="*/ 302134 h 1705557"/>
              <a:gd name="connsiteX132" fmla="*/ 5508752 w 10232859"/>
              <a:gd name="connsiteY132" fmla="*/ 312267 h 1705557"/>
              <a:gd name="connsiteX133" fmla="*/ 5509657 w 10232859"/>
              <a:gd name="connsiteY133" fmla="*/ 311450 h 1705557"/>
              <a:gd name="connsiteX134" fmla="*/ 5521245 w 10232859"/>
              <a:gd name="connsiteY134" fmla="*/ 310202 h 1705557"/>
              <a:gd name="connsiteX135" fmla="*/ 5542415 w 10232859"/>
              <a:gd name="connsiteY135" fmla="*/ 310009 h 1705557"/>
              <a:gd name="connsiteX136" fmla="*/ 5596538 w 10232859"/>
              <a:gd name="connsiteY136" fmla="*/ 297667 h 1705557"/>
              <a:gd name="connsiteX137" fmla="*/ 5632514 w 10232859"/>
              <a:gd name="connsiteY137" fmla="*/ 308476 h 1705557"/>
              <a:gd name="connsiteX138" fmla="*/ 5640005 w 10232859"/>
              <a:gd name="connsiteY138" fmla="*/ 310131 h 1705557"/>
              <a:gd name="connsiteX139" fmla="*/ 5640259 w 10232859"/>
              <a:gd name="connsiteY139" fmla="*/ 309949 h 1705557"/>
              <a:gd name="connsiteX140" fmla="*/ 5648365 w 10232859"/>
              <a:gd name="connsiteY140" fmla="*/ 311268 h 1705557"/>
              <a:gd name="connsiteX141" fmla="*/ 5653662 w 10232859"/>
              <a:gd name="connsiteY141" fmla="*/ 313149 h 1705557"/>
              <a:gd name="connsiteX142" fmla="*/ 5668196 w 10232859"/>
              <a:gd name="connsiteY142" fmla="*/ 316360 h 1705557"/>
              <a:gd name="connsiteX143" fmla="*/ 5673886 w 10232859"/>
              <a:gd name="connsiteY143" fmla="*/ 316040 h 1705557"/>
              <a:gd name="connsiteX144" fmla="*/ 5677139 w 10232859"/>
              <a:gd name="connsiteY144" fmla="*/ 313859 h 1705557"/>
              <a:gd name="connsiteX145" fmla="*/ 5708983 w 10232859"/>
              <a:gd name="connsiteY145" fmla="*/ 313188 h 1705557"/>
              <a:gd name="connsiteX146" fmla="*/ 5773909 w 10232859"/>
              <a:gd name="connsiteY146" fmla="*/ 318575 h 1705557"/>
              <a:gd name="connsiteX147" fmla="*/ 5809500 w 10232859"/>
              <a:gd name="connsiteY147" fmla="*/ 324964 h 1705557"/>
              <a:gd name="connsiteX148" fmla="*/ 5908729 w 10232859"/>
              <a:gd name="connsiteY148" fmla="*/ 338849 h 1705557"/>
              <a:gd name="connsiteX149" fmla="*/ 6009654 w 10232859"/>
              <a:gd name="connsiteY149" fmla="*/ 350040 h 1705557"/>
              <a:gd name="connsiteX150" fmla="*/ 6067487 w 10232859"/>
              <a:gd name="connsiteY150" fmla="*/ 340226 h 1705557"/>
              <a:gd name="connsiteX151" fmla="*/ 6073281 w 10232859"/>
              <a:gd name="connsiteY151" fmla="*/ 340830 h 1705557"/>
              <a:gd name="connsiteX152" fmla="*/ 6086225 w 10232859"/>
              <a:gd name="connsiteY152" fmla="*/ 346135 h 1705557"/>
              <a:gd name="connsiteX153" fmla="*/ 6105063 w 10232859"/>
              <a:gd name="connsiteY153" fmla="*/ 353854 h 1705557"/>
              <a:gd name="connsiteX154" fmla="*/ 6135796 w 10232859"/>
              <a:gd name="connsiteY154" fmla="*/ 369657 h 1705557"/>
              <a:gd name="connsiteX155" fmla="*/ 6195166 w 10232859"/>
              <a:gd name="connsiteY155" fmla="*/ 366704 h 1705557"/>
              <a:gd name="connsiteX156" fmla="*/ 6216259 w 10232859"/>
              <a:gd name="connsiteY156" fmla="*/ 369879 h 1705557"/>
              <a:gd name="connsiteX157" fmla="*/ 6228331 w 10232859"/>
              <a:gd name="connsiteY157" fmla="*/ 370548 h 1705557"/>
              <a:gd name="connsiteX158" fmla="*/ 6229602 w 10232859"/>
              <a:gd name="connsiteY158" fmla="*/ 369928 h 1705557"/>
              <a:gd name="connsiteX159" fmla="*/ 6258988 w 10232859"/>
              <a:gd name="connsiteY159" fmla="*/ 385174 h 1705557"/>
              <a:gd name="connsiteX160" fmla="*/ 6264106 w 10232859"/>
              <a:gd name="connsiteY160" fmla="*/ 385655 h 1705557"/>
              <a:gd name="connsiteX161" fmla="*/ 6281703 w 10232859"/>
              <a:gd name="connsiteY161" fmla="*/ 397568 h 1705557"/>
              <a:gd name="connsiteX162" fmla="*/ 6291622 w 10232859"/>
              <a:gd name="connsiteY162" fmla="*/ 402669 h 1705557"/>
              <a:gd name="connsiteX163" fmla="*/ 6292712 w 10232859"/>
              <a:gd name="connsiteY163" fmla="*/ 406285 h 1705557"/>
              <a:gd name="connsiteX164" fmla="*/ 6308227 w 10232859"/>
              <a:gd name="connsiteY164" fmla="*/ 412710 h 1705557"/>
              <a:gd name="connsiteX165" fmla="*/ 6328981 w 10232859"/>
              <a:gd name="connsiteY165" fmla="*/ 416009 h 1705557"/>
              <a:gd name="connsiteX166" fmla="*/ 6368693 w 10232859"/>
              <a:gd name="connsiteY166" fmla="*/ 424359 h 1705557"/>
              <a:gd name="connsiteX167" fmla="*/ 6414811 w 10232859"/>
              <a:gd name="connsiteY167" fmla="*/ 458714 h 1705557"/>
              <a:gd name="connsiteX168" fmla="*/ 6467879 w 10232859"/>
              <a:gd name="connsiteY168" fmla="*/ 474762 h 1705557"/>
              <a:gd name="connsiteX169" fmla="*/ 6564351 w 10232859"/>
              <a:gd name="connsiteY169" fmla="*/ 544032 h 1705557"/>
              <a:gd name="connsiteX170" fmla="*/ 6711178 w 10232859"/>
              <a:gd name="connsiteY170" fmla="*/ 580124 h 1705557"/>
              <a:gd name="connsiteX171" fmla="*/ 6764036 w 10232859"/>
              <a:gd name="connsiteY171" fmla="*/ 595457 h 1705557"/>
              <a:gd name="connsiteX172" fmla="*/ 6858983 w 10232859"/>
              <a:gd name="connsiteY172" fmla="*/ 630237 h 1705557"/>
              <a:gd name="connsiteX173" fmla="*/ 6910661 w 10232859"/>
              <a:gd name="connsiteY173" fmla="*/ 641134 h 1705557"/>
              <a:gd name="connsiteX174" fmla="*/ 6944111 w 10232859"/>
              <a:gd name="connsiteY174" fmla="*/ 666016 h 1705557"/>
              <a:gd name="connsiteX175" fmla="*/ 6965771 w 10232859"/>
              <a:gd name="connsiteY175" fmla="*/ 666445 h 1705557"/>
              <a:gd name="connsiteX176" fmla="*/ 6969639 w 10232859"/>
              <a:gd name="connsiteY176" fmla="*/ 666351 h 1705557"/>
              <a:gd name="connsiteX177" fmla="*/ 6982242 w 10232859"/>
              <a:gd name="connsiteY177" fmla="*/ 669626 h 1705557"/>
              <a:gd name="connsiteX178" fmla="*/ 6989387 w 10232859"/>
              <a:gd name="connsiteY178" fmla="*/ 665988 h 1705557"/>
              <a:gd name="connsiteX179" fmla="*/ 7010930 w 10232859"/>
              <a:gd name="connsiteY179" fmla="*/ 667648 h 1705557"/>
              <a:gd name="connsiteX180" fmla="*/ 7033125 w 10232859"/>
              <a:gd name="connsiteY180" fmla="*/ 674950 h 1705557"/>
              <a:gd name="connsiteX181" fmla="*/ 7134461 w 10232859"/>
              <a:gd name="connsiteY181" fmla="*/ 714706 h 1705557"/>
              <a:gd name="connsiteX182" fmla="*/ 7197450 w 10232859"/>
              <a:gd name="connsiteY182" fmla="*/ 735608 h 1705557"/>
              <a:gd name="connsiteX183" fmla="*/ 7225084 w 10232859"/>
              <a:gd name="connsiteY183" fmla="*/ 739019 h 1705557"/>
              <a:gd name="connsiteX184" fmla="*/ 7261183 w 10232859"/>
              <a:gd name="connsiteY184" fmla="*/ 746827 h 1705557"/>
              <a:gd name="connsiteX185" fmla="*/ 7327760 w 10232859"/>
              <a:gd name="connsiteY185" fmla="*/ 757100 h 1705557"/>
              <a:gd name="connsiteX186" fmla="*/ 7412222 w 10232859"/>
              <a:gd name="connsiteY186" fmla="*/ 777001 h 1705557"/>
              <a:gd name="connsiteX187" fmla="*/ 7457904 w 10232859"/>
              <a:gd name="connsiteY187" fmla="*/ 810835 h 1705557"/>
              <a:gd name="connsiteX188" fmla="*/ 7465795 w 10232859"/>
              <a:gd name="connsiteY188" fmla="*/ 809112 h 1705557"/>
              <a:gd name="connsiteX189" fmla="*/ 7505046 w 10232859"/>
              <a:gd name="connsiteY189" fmla="*/ 823031 h 1705557"/>
              <a:gd name="connsiteX190" fmla="*/ 7623220 w 10232859"/>
              <a:gd name="connsiteY190" fmla="*/ 895034 h 1705557"/>
              <a:gd name="connsiteX191" fmla="*/ 7700458 w 10232859"/>
              <a:gd name="connsiteY191" fmla="*/ 921593 h 1705557"/>
              <a:gd name="connsiteX192" fmla="*/ 7730988 w 10232859"/>
              <a:gd name="connsiteY192" fmla="*/ 927270 h 1705557"/>
              <a:gd name="connsiteX193" fmla="*/ 7781942 w 10232859"/>
              <a:gd name="connsiteY193" fmla="*/ 937017 h 1705557"/>
              <a:gd name="connsiteX194" fmla="*/ 7827704 w 10232859"/>
              <a:gd name="connsiteY194" fmla="*/ 935072 h 1705557"/>
              <a:gd name="connsiteX195" fmla="*/ 7867270 w 10232859"/>
              <a:gd name="connsiteY195" fmla="*/ 946880 h 1705557"/>
              <a:gd name="connsiteX196" fmla="*/ 7866538 w 10232859"/>
              <a:gd name="connsiteY196" fmla="*/ 961559 h 1705557"/>
              <a:gd name="connsiteX197" fmla="*/ 7912084 w 10232859"/>
              <a:gd name="connsiteY197" fmla="*/ 970314 h 1705557"/>
              <a:gd name="connsiteX198" fmla="*/ 7982264 w 10232859"/>
              <a:gd name="connsiteY198" fmla="*/ 982287 h 1705557"/>
              <a:gd name="connsiteX199" fmla="*/ 7991272 w 10232859"/>
              <a:gd name="connsiteY199" fmla="*/ 987618 h 1705557"/>
              <a:gd name="connsiteX200" fmla="*/ 8006496 w 10232859"/>
              <a:gd name="connsiteY200" fmla="*/ 979353 h 1705557"/>
              <a:gd name="connsiteX201" fmla="*/ 8034497 w 10232859"/>
              <a:gd name="connsiteY201" fmla="*/ 978568 h 1705557"/>
              <a:gd name="connsiteX202" fmla="*/ 8150881 w 10232859"/>
              <a:gd name="connsiteY202" fmla="*/ 996925 h 1705557"/>
              <a:gd name="connsiteX203" fmla="*/ 8172106 w 10232859"/>
              <a:gd name="connsiteY203" fmla="*/ 997026 h 1705557"/>
              <a:gd name="connsiteX204" fmla="*/ 8196076 w 10232859"/>
              <a:gd name="connsiteY204" fmla="*/ 1006592 h 1705557"/>
              <a:gd name="connsiteX205" fmla="*/ 8247463 w 10232859"/>
              <a:gd name="connsiteY205" fmla="*/ 1022846 h 1705557"/>
              <a:gd name="connsiteX206" fmla="*/ 8279272 w 10232859"/>
              <a:gd name="connsiteY206" fmla="*/ 1039435 h 1705557"/>
              <a:gd name="connsiteX207" fmla="*/ 8289611 w 10232859"/>
              <a:gd name="connsiteY207" fmla="*/ 1035144 h 1705557"/>
              <a:gd name="connsiteX208" fmla="*/ 8311483 w 10232859"/>
              <a:gd name="connsiteY208" fmla="*/ 1035913 h 1705557"/>
              <a:gd name="connsiteX209" fmla="*/ 8399489 w 10232859"/>
              <a:gd name="connsiteY209" fmla="*/ 1055076 h 1705557"/>
              <a:gd name="connsiteX210" fmla="*/ 8415973 w 10232859"/>
              <a:gd name="connsiteY210" fmla="*/ 1056174 h 1705557"/>
              <a:gd name="connsiteX211" fmla="*/ 8433326 w 10232859"/>
              <a:gd name="connsiteY211" fmla="*/ 1064395 h 1705557"/>
              <a:gd name="connsiteX212" fmla="*/ 8502328 w 10232859"/>
              <a:gd name="connsiteY212" fmla="*/ 1098012 h 1705557"/>
              <a:gd name="connsiteX213" fmla="*/ 8534346 w 10232859"/>
              <a:gd name="connsiteY213" fmla="*/ 1113494 h 1705557"/>
              <a:gd name="connsiteX214" fmla="*/ 8534980 w 10232859"/>
              <a:gd name="connsiteY214" fmla="*/ 1117375 h 1705557"/>
              <a:gd name="connsiteX215" fmla="*/ 8544104 w 10232859"/>
              <a:gd name="connsiteY215" fmla="*/ 1114920 h 1705557"/>
              <a:gd name="connsiteX216" fmla="*/ 8567742 w 10232859"/>
              <a:gd name="connsiteY216" fmla="*/ 1124104 h 1705557"/>
              <a:gd name="connsiteX217" fmla="*/ 8633779 w 10232859"/>
              <a:gd name="connsiteY217" fmla="*/ 1145740 h 1705557"/>
              <a:gd name="connsiteX218" fmla="*/ 8676965 w 10232859"/>
              <a:gd name="connsiteY218" fmla="*/ 1163463 h 1705557"/>
              <a:gd name="connsiteX219" fmla="*/ 8698944 w 10232859"/>
              <a:gd name="connsiteY219" fmla="*/ 1163453 h 1705557"/>
              <a:gd name="connsiteX220" fmla="*/ 8711456 w 10232859"/>
              <a:gd name="connsiteY220" fmla="*/ 1175731 h 1705557"/>
              <a:gd name="connsiteX221" fmla="*/ 8732793 w 10232859"/>
              <a:gd name="connsiteY221" fmla="*/ 1179486 h 1705557"/>
              <a:gd name="connsiteX222" fmla="*/ 8751897 w 10232859"/>
              <a:gd name="connsiteY222" fmla="*/ 1197400 h 1705557"/>
              <a:gd name="connsiteX223" fmla="*/ 8793564 w 10232859"/>
              <a:gd name="connsiteY223" fmla="*/ 1179086 h 1705557"/>
              <a:gd name="connsiteX224" fmla="*/ 8834270 w 10232859"/>
              <a:gd name="connsiteY224" fmla="*/ 1213138 h 1705557"/>
              <a:gd name="connsiteX225" fmla="*/ 8853872 w 10232859"/>
              <a:gd name="connsiteY225" fmla="*/ 1221228 h 1705557"/>
              <a:gd name="connsiteX226" fmla="*/ 8861901 w 10232859"/>
              <a:gd name="connsiteY226" fmla="*/ 1217889 h 1705557"/>
              <a:gd name="connsiteX227" fmla="*/ 8874168 w 10232859"/>
              <a:gd name="connsiteY227" fmla="*/ 1220481 h 1705557"/>
              <a:gd name="connsiteX228" fmla="*/ 8871123 w 10232859"/>
              <a:gd name="connsiteY228" fmla="*/ 1227674 h 1705557"/>
              <a:gd name="connsiteX229" fmla="*/ 8903537 w 10232859"/>
              <a:gd name="connsiteY229" fmla="*/ 1237102 h 1705557"/>
              <a:gd name="connsiteX230" fmla="*/ 8933767 w 10232859"/>
              <a:gd name="connsiteY230" fmla="*/ 1269882 h 1705557"/>
              <a:gd name="connsiteX231" fmla="*/ 8985765 w 10232859"/>
              <a:gd name="connsiteY231" fmla="*/ 1294178 h 1705557"/>
              <a:gd name="connsiteX232" fmla="*/ 9071444 w 10232859"/>
              <a:gd name="connsiteY232" fmla="*/ 1323819 h 1705557"/>
              <a:gd name="connsiteX233" fmla="*/ 9096711 w 10232859"/>
              <a:gd name="connsiteY233" fmla="*/ 1334291 h 1705557"/>
              <a:gd name="connsiteX234" fmla="*/ 9338853 w 10232859"/>
              <a:gd name="connsiteY234" fmla="*/ 1454560 h 1705557"/>
              <a:gd name="connsiteX235" fmla="*/ 9520814 w 10232859"/>
              <a:gd name="connsiteY235" fmla="*/ 1456341 h 1705557"/>
              <a:gd name="connsiteX236" fmla="*/ 9702271 w 10232859"/>
              <a:gd name="connsiteY236" fmla="*/ 1495067 h 1705557"/>
              <a:gd name="connsiteX237" fmla="*/ 9744273 w 10232859"/>
              <a:gd name="connsiteY237" fmla="*/ 1530026 h 1705557"/>
              <a:gd name="connsiteX238" fmla="*/ 9771903 w 10232859"/>
              <a:gd name="connsiteY238" fmla="*/ 1536548 h 1705557"/>
              <a:gd name="connsiteX239" fmla="*/ 9818565 w 10232859"/>
              <a:gd name="connsiteY239" fmla="*/ 1545059 h 1705557"/>
              <a:gd name="connsiteX240" fmla="*/ 9882202 w 10232859"/>
              <a:gd name="connsiteY240" fmla="*/ 1572402 h 1705557"/>
              <a:gd name="connsiteX241" fmla="*/ 10022025 w 10232859"/>
              <a:gd name="connsiteY241" fmla="*/ 1606210 h 1705557"/>
              <a:gd name="connsiteX242" fmla="*/ 10220406 w 10232859"/>
              <a:gd name="connsiteY242" fmla="*/ 1683519 h 1705557"/>
              <a:gd name="connsiteX243" fmla="*/ 10232859 w 10232859"/>
              <a:gd name="connsiteY243" fmla="*/ 1705557 h 1705557"/>
              <a:gd name="connsiteX244" fmla="*/ 0 w 10232859"/>
              <a:gd name="connsiteY244" fmla="*/ 1705557 h 1705557"/>
              <a:gd name="connsiteX245" fmla="*/ 0 w 10232859"/>
              <a:gd name="connsiteY245" fmla="*/ 28342 h 1705557"/>
              <a:gd name="connsiteX246" fmla="*/ 8097 w 10232859"/>
              <a:gd name="connsiteY246" fmla="*/ 30869 h 1705557"/>
              <a:gd name="connsiteX247" fmla="*/ 77128 w 10232859"/>
              <a:gd name="connsiteY247" fmla="*/ 13381 h 1705557"/>
              <a:gd name="connsiteX248" fmla="*/ 188338 w 10232859"/>
              <a:gd name="connsiteY248" fmla="*/ 11593 h 1705557"/>
              <a:gd name="connsiteX249" fmla="*/ 298809 w 10232859"/>
              <a:gd name="connsiteY249" fmla="*/ 12712 h 1705557"/>
              <a:gd name="connsiteX250" fmla="*/ 338985 w 10232859"/>
              <a:gd name="connsiteY250" fmla="*/ 14520 h 1705557"/>
              <a:gd name="connsiteX251" fmla="*/ 409815 w 10232859"/>
              <a:gd name="connsiteY251" fmla="*/ 11559 h 1705557"/>
              <a:gd name="connsiteX252" fmla="*/ 424169 w 10232859"/>
              <a:gd name="connsiteY252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909571 w 10232859"/>
              <a:gd name="connsiteY27" fmla="*/ 165085 h 1705557"/>
              <a:gd name="connsiteX28" fmla="*/ 2002612 w 10232859"/>
              <a:gd name="connsiteY28" fmla="*/ 191856 h 1705557"/>
              <a:gd name="connsiteX29" fmla="*/ 2155278 w 10232859"/>
              <a:gd name="connsiteY29" fmla="*/ 204338 h 1705557"/>
              <a:gd name="connsiteX30" fmla="*/ 2166398 w 10232859"/>
              <a:gd name="connsiteY30" fmla="*/ 213479 h 1705557"/>
              <a:gd name="connsiteX31" fmla="*/ 2180455 w 10232859"/>
              <a:gd name="connsiteY31" fmla="*/ 219408 h 1705557"/>
              <a:gd name="connsiteX32" fmla="*/ 2182638 w 10232859"/>
              <a:gd name="connsiteY32" fmla="*/ 218827 h 1705557"/>
              <a:gd name="connsiteX33" fmla="*/ 2200348 w 10232859"/>
              <a:gd name="connsiteY33" fmla="*/ 221830 h 1705557"/>
              <a:gd name="connsiteX34" fmla="*/ 2203307 w 10232859"/>
              <a:gd name="connsiteY34" fmla="*/ 225104 h 1705557"/>
              <a:gd name="connsiteX35" fmla="*/ 2215170 w 10232859"/>
              <a:gd name="connsiteY35" fmla="*/ 227986 h 1705557"/>
              <a:gd name="connsiteX36" fmla="*/ 2237765 w 10232859"/>
              <a:gd name="connsiteY36" fmla="*/ 235871 h 1705557"/>
              <a:gd name="connsiteX37" fmla="*/ 2242719 w 10232859"/>
              <a:gd name="connsiteY37" fmla="*/ 235274 h 1705557"/>
              <a:gd name="connsiteX38" fmla="*/ 2277928 w 10232859"/>
              <a:gd name="connsiteY38" fmla="*/ 243941 h 1705557"/>
              <a:gd name="connsiteX39" fmla="*/ 2278759 w 10232859"/>
              <a:gd name="connsiteY39" fmla="*/ 243077 h 1705557"/>
              <a:gd name="connsiteX40" fmla="*/ 2290187 w 10232859"/>
              <a:gd name="connsiteY40" fmla="*/ 241223 h 1705557"/>
              <a:gd name="connsiteX41" fmla="*/ 2311246 w 10232859"/>
              <a:gd name="connsiteY41" fmla="*/ 239922 h 1705557"/>
              <a:gd name="connsiteX42" fmla="*/ 2364066 w 10232859"/>
              <a:gd name="connsiteY42" fmla="*/ 224751 h 1705557"/>
              <a:gd name="connsiteX43" fmla="*/ 2400814 w 10232859"/>
              <a:gd name="connsiteY43" fmla="*/ 233679 h 1705557"/>
              <a:gd name="connsiteX44" fmla="*/ 2408414 w 10232859"/>
              <a:gd name="connsiteY44" fmla="*/ 234943 h 1705557"/>
              <a:gd name="connsiteX45" fmla="*/ 2408650 w 10232859"/>
              <a:gd name="connsiteY45" fmla="*/ 234748 h 1705557"/>
              <a:gd name="connsiteX46" fmla="*/ 2416835 w 10232859"/>
              <a:gd name="connsiteY46" fmla="*/ 235642 h 1705557"/>
              <a:gd name="connsiteX47" fmla="*/ 2422271 w 10232859"/>
              <a:gd name="connsiteY47" fmla="*/ 237247 h 1705557"/>
              <a:gd name="connsiteX48" fmla="*/ 2490341 w 10232859"/>
              <a:gd name="connsiteY48" fmla="*/ 217588 h 1705557"/>
              <a:gd name="connsiteX49" fmla="*/ 2588929 w 10232859"/>
              <a:gd name="connsiteY49" fmla="*/ 207494 h 1705557"/>
              <a:gd name="connsiteX50" fmla="*/ 2687426 w 10232859"/>
              <a:gd name="connsiteY50" fmla="*/ 200362 h 1705557"/>
              <a:gd name="connsiteX51" fmla="*/ 2723517 w 10232859"/>
              <a:gd name="connsiteY51" fmla="*/ 199166 h 1705557"/>
              <a:gd name="connsiteX52" fmla="*/ 2785956 w 10232859"/>
              <a:gd name="connsiteY52" fmla="*/ 190918 h 1705557"/>
              <a:gd name="connsiteX53" fmla="*/ 2813378 w 10232859"/>
              <a:gd name="connsiteY53" fmla="*/ 183347 h 1705557"/>
              <a:gd name="connsiteX54" fmla="*/ 2814782 w 10232859"/>
              <a:gd name="connsiteY54" fmla="*/ 183667 h 1705557"/>
              <a:gd name="connsiteX55" fmla="*/ 2816580 w 10232859"/>
              <a:gd name="connsiteY55" fmla="*/ 180880 h 1705557"/>
              <a:gd name="connsiteX56" fmla="*/ 2821623 w 10232859"/>
              <a:gd name="connsiteY56" fmla="*/ 179389 h 1705557"/>
              <a:gd name="connsiteX57" fmla="*/ 2836688 w 10232859"/>
              <a:gd name="connsiteY57" fmla="*/ 179485 h 1705557"/>
              <a:gd name="connsiteX58" fmla="*/ 2842564 w 10232859"/>
              <a:gd name="connsiteY58" fmla="*/ 180209 h 1705557"/>
              <a:gd name="connsiteX59" fmla="*/ 2850712 w 10232859"/>
              <a:gd name="connsiteY59" fmla="*/ 179804 h 1705557"/>
              <a:gd name="connsiteX60" fmla="*/ 2850846 w 10232859"/>
              <a:gd name="connsiteY60" fmla="*/ 179576 h 1705557"/>
              <a:gd name="connsiteX61" fmla="*/ 2858611 w 10232859"/>
              <a:gd name="connsiteY61" fmla="*/ 179626 h 1705557"/>
              <a:gd name="connsiteX62" fmla="*/ 2897454 w 10232859"/>
              <a:gd name="connsiteY62" fmla="*/ 182628 h 1705557"/>
              <a:gd name="connsiteX63" fmla="*/ 2940369 w 10232859"/>
              <a:gd name="connsiteY63" fmla="*/ 159458 h 1705557"/>
              <a:gd name="connsiteX64" fmla="*/ 2959670 w 10232859"/>
              <a:gd name="connsiteY64" fmla="*/ 154881 h 1705557"/>
              <a:gd name="connsiteX65" fmla="*/ 2969615 w 10232859"/>
              <a:gd name="connsiteY65" fmla="*/ 151269 h 1705557"/>
              <a:gd name="connsiteX66" fmla="*/ 2970000 w 10232859"/>
              <a:gd name="connsiteY66" fmla="*/ 150290 h 1705557"/>
              <a:gd name="connsiteX67" fmla="*/ 3007272 w 10232859"/>
              <a:gd name="connsiteY67" fmla="*/ 153280 h 1705557"/>
              <a:gd name="connsiteX68" fmla="*/ 3011677 w 10232859"/>
              <a:gd name="connsiteY68" fmla="*/ 151918 h 1705557"/>
              <a:gd name="connsiteX69" fmla="*/ 3036668 w 10232859"/>
              <a:gd name="connsiteY69" fmla="*/ 156118 h 1705557"/>
              <a:gd name="connsiteX70" fmla="*/ 3049208 w 10232859"/>
              <a:gd name="connsiteY70" fmla="*/ 157087 h 1705557"/>
              <a:gd name="connsiteX71" fmla="*/ 3053517 w 10232859"/>
              <a:gd name="connsiteY71" fmla="*/ 159836 h 1705557"/>
              <a:gd name="connsiteX72" fmla="*/ 3071637 w 10232859"/>
              <a:gd name="connsiteY72" fmla="*/ 160010 h 1705557"/>
              <a:gd name="connsiteX73" fmla="*/ 3110077 w 10232859"/>
              <a:gd name="connsiteY73" fmla="*/ 155716 h 1705557"/>
              <a:gd name="connsiteX74" fmla="*/ 3173743 w 10232859"/>
              <a:gd name="connsiteY74" fmla="*/ 166095 h 1705557"/>
              <a:gd name="connsiteX75" fmla="*/ 3254203 w 10232859"/>
              <a:gd name="connsiteY75" fmla="*/ 158270 h 1705557"/>
              <a:gd name="connsiteX76" fmla="*/ 3380350 w 10232859"/>
              <a:gd name="connsiteY76" fmla="*/ 157665 h 1705557"/>
              <a:gd name="connsiteX77" fmla="*/ 3476147 w 10232859"/>
              <a:gd name="connsiteY77" fmla="*/ 177439 h 1705557"/>
              <a:gd name="connsiteX78" fmla="*/ 3581876 w 10232859"/>
              <a:gd name="connsiteY78" fmla="*/ 156962 h 1705557"/>
              <a:gd name="connsiteX79" fmla="*/ 3704761 w 10232859"/>
              <a:gd name="connsiteY79" fmla="*/ 157006 h 1705557"/>
              <a:gd name="connsiteX80" fmla="*/ 3755040 w 10232859"/>
              <a:gd name="connsiteY80" fmla="*/ 148492 h 1705557"/>
              <a:gd name="connsiteX81" fmla="*/ 3804689 w 10232859"/>
              <a:gd name="connsiteY81" fmla="*/ 158407 h 1705557"/>
              <a:gd name="connsiteX82" fmla="*/ 3821793 w 10232859"/>
              <a:gd name="connsiteY82" fmla="*/ 151257 h 1705557"/>
              <a:gd name="connsiteX83" fmla="*/ 3824682 w 10232859"/>
              <a:gd name="connsiteY83" fmla="*/ 149833 h 1705557"/>
              <a:gd name="connsiteX84" fmla="*/ 3837536 w 10232859"/>
              <a:gd name="connsiteY84" fmla="*/ 148292 h 1705557"/>
              <a:gd name="connsiteX85" fmla="*/ 3839550 w 10232859"/>
              <a:gd name="connsiteY85" fmla="*/ 142661 h 1705557"/>
              <a:gd name="connsiteX86" fmla="*/ 3857743 w 10232859"/>
              <a:gd name="connsiteY86" fmla="*/ 136618 h 1705557"/>
              <a:gd name="connsiteX87" fmla="*/ 3881852 w 10232859"/>
              <a:gd name="connsiteY87" fmla="*/ 135231 h 1705557"/>
              <a:gd name="connsiteX88" fmla="*/ 3998088 w 10232859"/>
              <a:gd name="connsiteY88" fmla="*/ 134446 h 1705557"/>
              <a:gd name="connsiteX89" fmla="*/ 4066682 w 10232859"/>
              <a:gd name="connsiteY89" fmla="*/ 130661 h 1705557"/>
              <a:gd name="connsiteX90" fmla="*/ 4091246 w 10232859"/>
              <a:gd name="connsiteY90" fmla="*/ 124017 h 1705557"/>
              <a:gd name="connsiteX91" fmla="*/ 4126556 w 10232859"/>
              <a:gd name="connsiteY91" fmla="*/ 118239 h 1705557"/>
              <a:gd name="connsiteX92" fmla="*/ 4187717 w 10232859"/>
              <a:gd name="connsiteY92" fmla="*/ 104010 h 1705557"/>
              <a:gd name="connsiteX93" fmla="*/ 4220826 w 10232859"/>
              <a:gd name="connsiteY93" fmla="*/ 102505 h 1705557"/>
              <a:gd name="connsiteX94" fmla="*/ 4239014 w 10232859"/>
              <a:gd name="connsiteY94" fmla="*/ 97354 h 1705557"/>
              <a:gd name="connsiteX95" fmla="*/ 4246653 w 10232859"/>
              <a:gd name="connsiteY95" fmla="*/ 97874 h 1705557"/>
              <a:gd name="connsiteX96" fmla="*/ 4271841 w 10232859"/>
              <a:gd name="connsiteY96" fmla="*/ 96702 h 1705557"/>
              <a:gd name="connsiteX97" fmla="*/ 4286277 w 10232859"/>
              <a:gd name="connsiteY97" fmla="*/ 96687 h 1705557"/>
              <a:gd name="connsiteX98" fmla="*/ 4292025 w 10232859"/>
              <a:gd name="connsiteY98" fmla="*/ 96921 h 1705557"/>
              <a:gd name="connsiteX99" fmla="*/ 4304713 w 10232859"/>
              <a:gd name="connsiteY99" fmla="*/ 102187 h 1705557"/>
              <a:gd name="connsiteX100" fmla="*/ 4321285 w 10232859"/>
              <a:gd name="connsiteY100" fmla="*/ 100074 h 1705557"/>
              <a:gd name="connsiteX101" fmla="*/ 4339561 w 10232859"/>
              <a:gd name="connsiteY101" fmla="*/ 105320 h 1705557"/>
              <a:gd name="connsiteX102" fmla="*/ 4343990 w 10232859"/>
              <a:gd name="connsiteY102" fmla="*/ 101090 h 1705557"/>
              <a:gd name="connsiteX103" fmla="*/ 4358885 w 10232859"/>
              <a:gd name="connsiteY103" fmla="*/ 96778 h 1705557"/>
              <a:gd name="connsiteX104" fmla="*/ 4371648 w 10232859"/>
              <a:gd name="connsiteY104" fmla="*/ 101826 h 1705557"/>
              <a:gd name="connsiteX105" fmla="*/ 4398380 w 10232859"/>
              <a:gd name="connsiteY105" fmla="*/ 104961 h 1705557"/>
              <a:gd name="connsiteX106" fmla="*/ 4405729 w 10232859"/>
              <a:gd name="connsiteY106" fmla="*/ 104191 h 1705557"/>
              <a:gd name="connsiteX107" fmla="*/ 4431408 w 10232859"/>
              <a:gd name="connsiteY107" fmla="*/ 110825 h 1705557"/>
              <a:gd name="connsiteX108" fmla="*/ 4472183 w 10232859"/>
              <a:gd name="connsiteY108" fmla="*/ 116430 h 1705557"/>
              <a:gd name="connsiteX109" fmla="*/ 4518828 w 10232859"/>
              <a:gd name="connsiteY109" fmla="*/ 119114 h 1705557"/>
              <a:gd name="connsiteX110" fmla="*/ 4532040 w 10232859"/>
              <a:gd name="connsiteY110" fmla="*/ 124307 h 1705557"/>
              <a:gd name="connsiteX111" fmla="*/ 4617778 w 10232859"/>
              <a:gd name="connsiteY111" fmla="*/ 136993 h 1705557"/>
              <a:gd name="connsiteX112" fmla="*/ 4641872 w 10232859"/>
              <a:gd name="connsiteY112" fmla="*/ 140721 h 1705557"/>
              <a:gd name="connsiteX113" fmla="*/ 4662766 w 10232859"/>
              <a:gd name="connsiteY113" fmla="*/ 138952 h 1705557"/>
              <a:gd name="connsiteX114" fmla="*/ 4667770 w 10232859"/>
              <a:gd name="connsiteY114" fmla="*/ 134208 h 1705557"/>
              <a:gd name="connsiteX115" fmla="*/ 4681052 w 10232859"/>
              <a:gd name="connsiteY115" fmla="*/ 135461 h 1705557"/>
              <a:gd name="connsiteX116" fmla="*/ 4684624 w 10232859"/>
              <a:gd name="connsiteY116" fmla="*/ 134755 h 1705557"/>
              <a:gd name="connsiteX117" fmla="*/ 4705061 w 10232859"/>
              <a:gd name="connsiteY117" fmla="*/ 131748 h 1705557"/>
              <a:gd name="connsiteX118" fmla="*/ 4747746 w 10232859"/>
              <a:gd name="connsiteY118" fmla="*/ 151131 h 1705557"/>
              <a:gd name="connsiteX119" fmla="*/ 4801045 w 10232859"/>
              <a:gd name="connsiteY119" fmla="*/ 153753 h 1705557"/>
              <a:gd name="connsiteX120" fmla="*/ 5001600 w 10232859"/>
              <a:gd name="connsiteY120" fmla="*/ 196753 h 1705557"/>
              <a:gd name="connsiteX121" fmla="*/ 5033465 w 10232859"/>
              <a:gd name="connsiteY121" fmla="*/ 182429 h 1705557"/>
              <a:gd name="connsiteX122" fmla="*/ 5115965 w 10232859"/>
              <a:gd name="connsiteY122" fmla="*/ 192583 h 1705557"/>
              <a:gd name="connsiteX123" fmla="*/ 5237936 w 10232859"/>
              <a:gd name="connsiteY123" fmla="*/ 246022 h 1705557"/>
              <a:gd name="connsiteX124" fmla="*/ 5290566 w 10232859"/>
              <a:gd name="connsiteY124" fmla="*/ 269809 h 1705557"/>
              <a:gd name="connsiteX125" fmla="*/ 5344878 w 10232859"/>
              <a:gd name="connsiteY125" fmla="*/ 282874 h 1705557"/>
              <a:gd name="connsiteX126" fmla="*/ 5413398 w 10232859"/>
              <a:gd name="connsiteY126" fmla="*/ 282749 h 1705557"/>
              <a:gd name="connsiteX127" fmla="*/ 5415629 w 10232859"/>
              <a:gd name="connsiteY127" fmla="*/ 282282 h 1705557"/>
              <a:gd name="connsiteX128" fmla="*/ 5433078 w 10232859"/>
              <a:gd name="connsiteY128" fmla="*/ 286198 h 1705557"/>
              <a:gd name="connsiteX129" fmla="*/ 5435759 w 10232859"/>
              <a:gd name="connsiteY129" fmla="*/ 289614 h 1705557"/>
              <a:gd name="connsiteX130" fmla="*/ 5447372 w 10232859"/>
              <a:gd name="connsiteY130" fmla="*/ 293101 h 1705557"/>
              <a:gd name="connsiteX131" fmla="*/ 5469289 w 10232859"/>
              <a:gd name="connsiteY131" fmla="*/ 302134 h 1705557"/>
              <a:gd name="connsiteX132" fmla="*/ 5508752 w 10232859"/>
              <a:gd name="connsiteY132" fmla="*/ 312267 h 1705557"/>
              <a:gd name="connsiteX133" fmla="*/ 5509657 w 10232859"/>
              <a:gd name="connsiteY133" fmla="*/ 311450 h 1705557"/>
              <a:gd name="connsiteX134" fmla="*/ 5521245 w 10232859"/>
              <a:gd name="connsiteY134" fmla="*/ 310202 h 1705557"/>
              <a:gd name="connsiteX135" fmla="*/ 5542415 w 10232859"/>
              <a:gd name="connsiteY135" fmla="*/ 310009 h 1705557"/>
              <a:gd name="connsiteX136" fmla="*/ 5596538 w 10232859"/>
              <a:gd name="connsiteY136" fmla="*/ 297667 h 1705557"/>
              <a:gd name="connsiteX137" fmla="*/ 5632514 w 10232859"/>
              <a:gd name="connsiteY137" fmla="*/ 308476 h 1705557"/>
              <a:gd name="connsiteX138" fmla="*/ 5640005 w 10232859"/>
              <a:gd name="connsiteY138" fmla="*/ 310131 h 1705557"/>
              <a:gd name="connsiteX139" fmla="*/ 5640259 w 10232859"/>
              <a:gd name="connsiteY139" fmla="*/ 309949 h 1705557"/>
              <a:gd name="connsiteX140" fmla="*/ 5648365 w 10232859"/>
              <a:gd name="connsiteY140" fmla="*/ 311268 h 1705557"/>
              <a:gd name="connsiteX141" fmla="*/ 5653662 w 10232859"/>
              <a:gd name="connsiteY141" fmla="*/ 313149 h 1705557"/>
              <a:gd name="connsiteX142" fmla="*/ 5668196 w 10232859"/>
              <a:gd name="connsiteY142" fmla="*/ 316360 h 1705557"/>
              <a:gd name="connsiteX143" fmla="*/ 5673886 w 10232859"/>
              <a:gd name="connsiteY143" fmla="*/ 316040 h 1705557"/>
              <a:gd name="connsiteX144" fmla="*/ 5677139 w 10232859"/>
              <a:gd name="connsiteY144" fmla="*/ 313859 h 1705557"/>
              <a:gd name="connsiteX145" fmla="*/ 5708983 w 10232859"/>
              <a:gd name="connsiteY145" fmla="*/ 313188 h 1705557"/>
              <a:gd name="connsiteX146" fmla="*/ 5773909 w 10232859"/>
              <a:gd name="connsiteY146" fmla="*/ 318575 h 1705557"/>
              <a:gd name="connsiteX147" fmla="*/ 5809500 w 10232859"/>
              <a:gd name="connsiteY147" fmla="*/ 324964 h 1705557"/>
              <a:gd name="connsiteX148" fmla="*/ 5908729 w 10232859"/>
              <a:gd name="connsiteY148" fmla="*/ 338849 h 1705557"/>
              <a:gd name="connsiteX149" fmla="*/ 6009654 w 10232859"/>
              <a:gd name="connsiteY149" fmla="*/ 350040 h 1705557"/>
              <a:gd name="connsiteX150" fmla="*/ 6067487 w 10232859"/>
              <a:gd name="connsiteY150" fmla="*/ 340226 h 1705557"/>
              <a:gd name="connsiteX151" fmla="*/ 6073281 w 10232859"/>
              <a:gd name="connsiteY151" fmla="*/ 340830 h 1705557"/>
              <a:gd name="connsiteX152" fmla="*/ 6086225 w 10232859"/>
              <a:gd name="connsiteY152" fmla="*/ 346135 h 1705557"/>
              <a:gd name="connsiteX153" fmla="*/ 6105063 w 10232859"/>
              <a:gd name="connsiteY153" fmla="*/ 353854 h 1705557"/>
              <a:gd name="connsiteX154" fmla="*/ 6135796 w 10232859"/>
              <a:gd name="connsiteY154" fmla="*/ 369657 h 1705557"/>
              <a:gd name="connsiteX155" fmla="*/ 6195166 w 10232859"/>
              <a:gd name="connsiteY155" fmla="*/ 366704 h 1705557"/>
              <a:gd name="connsiteX156" fmla="*/ 6216259 w 10232859"/>
              <a:gd name="connsiteY156" fmla="*/ 369879 h 1705557"/>
              <a:gd name="connsiteX157" fmla="*/ 6228331 w 10232859"/>
              <a:gd name="connsiteY157" fmla="*/ 370548 h 1705557"/>
              <a:gd name="connsiteX158" fmla="*/ 6229602 w 10232859"/>
              <a:gd name="connsiteY158" fmla="*/ 369928 h 1705557"/>
              <a:gd name="connsiteX159" fmla="*/ 6258988 w 10232859"/>
              <a:gd name="connsiteY159" fmla="*/ 385174 h 1705557"/>
              <a:gd name="connsiteX160" fmla="*/ 6264106 w 10232859"/>
              <a:gd name="connsiteY160" fmla="*/ 385655 h 1705557"/>
              <a:gd name="connsiteX161" fmla="*/ 6281703 w 10232859"/>
              <a:gd name="connsiteY161" fmla="*/ 397568 h 1705557"/>
              <a:gd name="connsiteX162" fmla="*/ 6291622 w 10232859"/>
              <a:gd name="connsiteY162" fmla="*/ 402669 h 1705557"/>
              <a:gd name="connsiteX163" fmla="*/ 6292712 w 10232859"/>
              <a:gd name="connsiteY163" fmla="*/ 406285 h 1705557"/>
              <a:gd name="connsiteX164" fmla="*/ 6308227 w 10232859"/>
              <a:gd name="connsiteY164" fmla="*/ 412710 h 1705557"/>
              <a:gd name="connsiteX165" fmla="*/ 6328981 w 10232859"/>
              <a:gd name="connsiteY165" fmla="*/ 416009 h 1705557"/>
              <a:gd name="connsiteX166" fmla="*/ 6368693 w 10232859"/>
              <a:gd name="connsiteY166" fmla="*/ 424359 h 1705557"/>
              <a:gd name="connsiteX167" fmla="*/ 6414811 w 10232859"/>
              <a:gd name="connsiteY167" fmla="*/ 458714 h 1705557"/>
              <a:gd name="connsiteX168" fmla="*/ 6467879 w 10232859"/>
              <a:gd name="connsiteY168" fmla="*/ 474762 h 1705557"/>
              <a:gd name="connsiteX169" fmla="*/ 6564351 w 10232859"/>
              <a:gd name="connsiteY169" fmla="*/ 544032 h 1705557"/>
              <a:gd name="connsiteX170" fmla="*/ 6711178 w 10232859"/>
              <a:gd name="connsiteY170" fmla="*/ 580124 h 1705557"/>
              <a:gd name="connsiteX171" fmla="*/ 6764036 w 10232859"/>
              <a:gd name="connsiteY171" fmla="*/ 595457 h 1705557"/>
              <a:gd name="connsiteX172" fmla="*/ 6858983 w 10232859"/>
              <a:gd name="connsiteY172" fmla="*/ 630237 h 1705557"/>
              <a:gd name="connsiteX173" fmla="*/ 6910661 w 10232859"/>
              <a:gd name="connsiteY173" fmla="*/ 641134 h 1705557"/>
              <a:gd name="connsiteX174" fmla="*/ 6944111 w 10232859"/>
              <a:gd name="connsiteY174" fmla="*/ 666016 h 1705557"/>
              <a:gd name="connsiteX175" fmla="*/ 6965771 w 10232859"/>
              <a:gd name="connsiteY175" fmla="*/ 666445 h 1705557"/>
              <a:gd name="connsiteX176" fmla="*/ 6969639 w 10232859"/>
              <a:gd name="connsiteY176" fmla="*/ 666351 h 1705557"/>
              <a:gd name="connsiteX177" fmla="*/ 6982242 w 10232859"/>
              <a:gd name="connsiteY177" fmla="*/ 669626 h 1705557"/>
              <a:gd name="connsiteX178" fmla="*/ 6989387 w 10232859"/>
              <a:gd name="connsiteY178" fmla="*/ 665988 h 1705557"/>
              <a:gd name="connsiteX179" fmla="*/ 7010930 w 10232859"/>
              <a:gd name="connsiteY179" fmla="*/ 667648 h 1705557"/>
              <a:gd name="connsiteX180" fmla="*/ 7033125 w 10232859"/>
              <a:gd name="connsiteY180" fmla="*/ 674950 h 1705557"/>
              <a:gd name="connsiteX181" fmla="*/ 7134461 w 10232859"/>
              <a:gd name="connsiteY181" fmla="*/ 714706 h 1705557"/>
              <a:gd name="connsiteX182" fmla="*/ 7197450 w 10232859"/>
              <a:gd name="connsiteY182" fmla="*/ 735608 h 1705557"/>
              <a:gd name="connsiteX183" fmla="*/ 7225084 w 10232859"/>
              <a:gd name="connsiteY183" fmla="*/ 739019 h 1705557"/>
              <a:gd name="connsiteX184" fmla="*/ 7261183 w 10232859"/>
              <a:gd name="connsiteY184" fmla="*/ 746827 h 1705557"/>
              <a:gd name="connsiteX185" fmla="*/ 7327760 w 10232859"/>
              <a:gd name="connsiteY185" fmla="*/ 757100 h 1705557"/>
              <a:gd name="connsiteX186" fmla="*/ 7412222 w 10232859"/>
              <a:gd name="connsiteY186" fmla="*/ 777001 h 1705557"/>
              <a:gd name="connsiteX187" fmla="*/ 7457904 w 10232859"/>
              <a:gd name="connsiteY187" fmla="*/ 810835 h 1705557"/>
              <a:gd name="connsiteX188" fmla="*/ 7465795 w 10232859"/>
              <a:gd name="connsiteY188" fmla="*/ 809112 h 1705557"/>
              <a:gd name="connsiteX189" fmla="*/ 7505046 w 10232859"/>
              <a:gd name="connsiteY189" fmla="*/ 823031 h 1705557"/>
              <a:gd name="connsiteX190" fmla="*/ 7623220 w 10232859"/>
              <a:gd name="connsiteY190" fmla="*/ 895034 h 1705557"/>
              <a:gd name="connsiteX191" fmla="*/ 7700458 w 10232859"/>
              <a:gd name="connsiteY191" fmla="*/ 921593 h 1705557"/>
              <a:gd name="connsiteX192" fmla="*/ 7730988 w 10232859"/>
              <a:gd name="connsiteY192" fmla="*/ 927270 h 1705557"/>
              <a:gd name="connsiteX193" fmla="*/ 7781942 w 10232859"/>
              <a:gd name="connsiteY193" fmla="*/ 937017 h 1705557"/>
              <a:gd name="connsiteX194" fmla="*/ 7827704 w 10232859"/>
              <a:gd name="connsiteY194" fmla="*/ 935072 h 1705557"/>
              <a:gd name="connsiteX195" fmla="*/ 7867270 w 10232859"/>
              <a:gd name="connsiteY195" fmla="*/ 946880 h 1705557"/>
              <a:gd name="connsiteX196" fmla="*/ 7866538 w 10232859"/>
              <a:gd name="connsiteY196" fmla="*/ 961559 h 1705557"/>
              <a:gd name="connsiteX197" fmla="*/ 7912084 w 10232859"/>
              <a:gd name="connsiteY197" fmla="*/ 970314 h 1705557"/>
              <a:gd name="connsiteX198" fmla="*/ 7982264 w 10232859"/>
              <a:gd name="connsiteY198" fmla="*/ 982287 h 1705557"/>
              <a:gd name="connsiteX199" fmla="*/ 7991272 w 10232859"/>
              <a:gd name="connsiteY199" fmla="*/ 987618 h 1705557"/>
              <a:gd name="connsiteX200" fmla="*/ 8006496 w 10232859"/>
              <a:gd name="connsiteY200" fmla="*/ 979353 h 1705557"/>
              <a:gd name="connsiteX201" fmla="*/ 8034497 w 10232859"/>
              <a:gd name="connsiteY201" fmla="*/ 978568 h 1705557"/>
              <a:gd name="connsiteX202" fmla="*/ 8150881 w 10232859"/>
              <a:gd name="connsiteY202" fmla="*/ 996925 h 1705557"/>
              <a:gd name="connsiteX203" fmla="*/ 8172106 w 10232859"/>
              <a:gd name="connsiteY203" fmla="*/ 997026 h 1705557"/>
              <a:gd name="connsiteX204" fmla="*/ 8196076 w 10232859"/>
              <a:gd name="connsiteY204" fmla="*/ 1006592 h 1705557"/>
              <a:gd name="connsiteX205" fmla="*/ 8247463 w 10232859"/>
              <a:gd name="connsiteY205" fmla="*/ 1022846 h 1705557"/>
              <a:gd name="connsiteX206" fmla="*/ 8279272 w 10232859"/>
              <a:gd name="connsiteY206" fmla="*/ 1039435 h 1705557"/>
              <a:gd name="connsiteX207" fmla="*/ 8289611 w 10232859"/>
              <a:gd name="connsiteY207" fmla="*/ 1035144 h 1705557"/>
              <a:gd name="connsiteX208" fmla="*/ 8311483 w 10232859"/>
              <a:gd name="connsiteY208" fmla="*/ 1035913 h 1705557"/>
              <a:gd name="connsiteX209" fmla="*/ 8399489 w 10232859"/>
              <a:gd name="connsiteY209" fmla="*/ 1055076 h 1705557"/>
              <a:gd name="connsiteX210" fmla="*/ 8415973 w 10232859"/>
              <a:gd name="connsiteY210" fmla="*/ 1056174 h 1705557"/>
              <a:gd name="connsiteX211" fmla="*/ 8433326 w 10232859"/>
              <a:gd name="connsiteY211" fmla="*/ 1064395 h 1705557"/>
              <a:gd name="connsiteX212" fmla="*/ 8502328 w 10232859"/>
              <a:gd name="connsiteY212" fmla="*/ 1098012 h 1705557"/>
              <a:gd name="connsiteX213" fmla="*/ 8534346 w 10232859"/>
              <a:gd name="connsiteY213" fmla="*/ 1113494 h 1705557"/>
              <a:gd name="connsiteX214" fmla="*/ 8534980 w 10232859"/>
              <a:gd name="connsiteY214" fmla="*/ 1117375 h 1705557"/>
              <a:gd name="connsiteX215" fmla="*/ 8544104 w 10232859"/>
              <a:gd name="connsiteY215" fmla="*/ 1114920 h 1705557"/>
              <a:gd name="connsiteX216" fmla="*/ 8567742 w 10232859"/>
              <a:gd name="connsiteY216" fmla="*/ 1124104 h 1705557"/>
              <a:gd name="connsiteX217" fmla="*/ 8633779 w 10232859"/>
              <a:gd name="connsiteY217" fmla="*/ 1145740 h 1705557"/>
              <a:gd name="connsiteX218" fmla="*/ 8676965 w 10232859"/>
              <a:gd name="connsiteY218" fmla="*/ 1163463 h 1705557"/>
              <a:gd name="connsiteX219" fmla="*/ 8698944 w 10232859"/>
              <a:gd name="connsiteY219" fmla="*/ 1163453 h 1705557"/>
              <a:gd name="connsiteX220" fmla="*/ 8711456 w 10232859"/>
              <a:gd name="connsiteY220" fmla="*/ 1175731 h 1705557"/>
              <a:gd name="connsiteX221" fmla="*/ 8732793 w 10232859"/>
              <a:gd name="connsiteY221" fmla="*/ 1179486 h 1705557"/>
              <a:gd name="connsiteX222" fmla="*/ 8751897 w 10232859"/>
              <a:gd name="connsiteY222" fmla="*/ 1197400 h 1705557"/>
              <a:gd name="connsiteX223" fmla="*/ 8793564 w 10232859"/>
              <a:gd name="connsiteY223" fmla="*/ 1179086 h 1705557"/>
              <a:gd name="connsiteX224" fmla="*/ 8834270 w 10232859"/>
              <a:gd name="connsiteY224" fmla="*/ 1213138 h 1705557"/>
              <a:gd name="connsiteX225" fmla="*/ 8853872 w 10232859"/>
              <a:gd name="connsiteY225" fmla="*/ 1221228 h 1705557"/>
              <a:gd name="connsiteX226" fmla="*/ 8861901 w 10232859"/>
              <a:gd name="connsiteY226" fmla="*/ 1217889 h 1705557"/>
              <a:gd name="connsiteX227" fmla="*/ 8874168 w 10232859"/>
              <a:gd name="connsiteY227" fmla="*/ 1220481 h 1705557"/>
              <a:gd name="connsiteX228" fmla="*/ 8871123 w 10232859"/>
              <a:gd name="connsiteY228" fmla="*/ 1227674 h 1705557"/>
              <a:gd name="connsiteX229" fmla="*/ 8903537 w 10232859"/>
              <a:gd name="connsiteY229" fmla="*/ 1237102 h 1705557"/>
              <a:gd name="connsiteX230" fmla="*/ 8933767 w 10232859"/>
              <a:gd name="connsiteY230" fmla="*/ 1269882 h 1705557"/>
              <a:gd name="connsiteX231" fmla="*/ 8985765 w 10232859"/>
              <a:gd name="connsiteY231" fmla="*/ 1294178 h 1705557"/>
              <a:gd name="connsiteX232" fmla="*/ 9071444 w 10232859"/>
              <a:gd name="connsiteY232" fmla="*/ 1323819 h 1705557"/>
              <a:gd name="connsiteX233" fmla="*/ 9096711 w 10232859"/>
              <a:gd name="connsiteY233" fmla="*/ 1334291 h 1705557"/>
              <a:gd name="connsiteX234" fmla="*/ 9338853 w 10232859"/>
              <a:gd name="connsiteY234" fmla="*/ 1454560 h 1705557"/>
              <a:gd name="connsiteX235" fmla="*/ 9520814 w 10232859"/>
              <a:gd name="connsiteY235" fmla="*/ 1456341 h 1705557"/>
              <a:gd name="connsiteX236" fmla="*/ 9702271 w 10232859"/>
              <a:gd name="connsiteY236" fmla="*/ 1495067 h 1705557"/>
              <a:gd name="connsiteX237" fmla="*/ 9744273 w 10232859"/>
              <a:gd name="connsiteY237" fmla="*/ 1530026 h 1705557"/>
              <a:gd name="connsiteX238" fmla="*/ 9771903 w 10232859"/>
              <a:gd name="connsiteY238" fmla="*/ 1536548 h 1705557"/>
              <a:gd name="connsiteX239" fmla="*/ 9818565 w 10232859"/>
              <a:gd name="connsiteY239" fmla="*/ 1545059 h 1705557"/>
              <a:gd name="connsiteX240" fmla="*/ 9882202 w 10232859"/>
              <a:gd name="connsiteY240" fmla="*/ 1572402 h 1705557"/>
              <a:gd name="connsiteX241" fmla="*/ 10022025 w 10232859"/>
              <a:gd name="connsiteY241" fmla="*/ 1606210 h 1705557"/>
              <a:gd name="connsiteX242" fmla="*/ 10220406 w 10232859"/>
              <a:gd name="connsiteY242" fmla="*/ 1683519 h 1705557"/>
              <a:gd name="connsiteX243" fmla="*/ 10232859 w 10232859"/>
              <a:gd name="connsiteY243" fmla="*/ 1705557 h 1705557"/>
              <a:gd name="connsiteX244" fmla="*/ 0 w 10232859"/>
              <a:gd name="connsiteY244" fmla="*/ 1705557 h 1705557"/>
              <a:gd name="connsiteX245" fmla="*/ 0 w 10232859"/>
              <a:gd name="connsiteY245" fmla="*/ 28342 h 1705557"/>
              <a:gd name="connsiteX246" fmla="*/ 8097 w 10232859"/>
              <a:gd name="connsiteY246" fmla="*/ 30869 h 1705557"/>
              <a:gd name="connsiteX247" fmla="*/ 77128 w 10232859"/>
              <a:gd name="connsiteY247" fmla="*/ 13381 h 1705557"/>
              <a:gd name="connsiteX248" fmla="*/ 188338 w 10232859"/>
              <a:gd name="connsiteY248" fmla="*/ 11593 h 1705557"/>
              <a:gd name="connsiteX249" fmla="*/ 298809 w 10232859"/>
              <a:gd name="connsiteY249" fmla="*/ 12712 h 1705557"/>
              <a:gd name="connsiteX250" fmla="*/ 338985 w 10232859"/>
              <a:gd name="connsiteY250" fmla="*/ 14520 h 1705557"/>
              <a:gd name="connsiteX251" fmla="*/ 409815 w 10232859"/>
              <a:gd name="connsiteY251" fmla="*/ 11559 h 1705557"/>
              <a:gd name="connsiteX252" fmla="*/ 424169 w 10232859"/>
              <a:gd name="connsiteY252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909571 w 10232859"/>
              <a:gd name="connsiteY27" fmla="*/ 165085 h 1705557"/>
              <a:gd name="connsiteX28" fmla="*/ 2002612 w 10232859"/>
              <a:gd name="connsiteY28" fmla="*/ 191856 h 1705557"/>
              <a:gd name="connsiteX29" fmla="*/ 2155278 w 10232859"/>
              <a:gd name="connsiteY29" fmla="*/ 204338 h 1705557"/>
              <a:gd name="connsiteX30" fmla="*/ 2166398 w 10232859"/>
              <a:gd name="connsiteY30" fmla="*/ 213479 h 1705557"/>
              <a:gd name="connsiteX31" fmla="*/ 2180455 w 10232859"/>
              <a:gd name="connsiteY31" fmla="*/ 219408 h 1705557"/>
              <a:gd name="connsiteX32" fmla="*/ 2182638 w 10232859"/>
              <a:gd name="connsiteY32" fmla="*/ 218827 h 1705557"/>
              <a:gd name="connsiteX33" fmla="*/ 2200348 w 10232859"/>
              <a:gd name="connsiteY33" fmla="*/ 221830 h 1705557"/>
              <a:gd name="connsiteX34" fmla="*/ 2203307 w 10232859"/>
              <a:gd name="connsiteY34" fmla="*/ 225104 h 1705557"/>
              <a:gd name="connsiteX35" fmla="*/ 2215170 w 10232859"/>
              <a:gd name="connsiteY35" fmla="*/ 227986 h 1705557"/>
              <a:gd name="connsiteX36" fmla="*/ 2237765 w 10232859"/>
              <a:gd name="connsiteY36" fmla="*/ 235871 h 1705557"/>
              <a:gd name="connsiteX37" fmla="*/ 2242719 w 10232859"/>
              <a:gd name="connsiteY37" fmla="*/ 235274 h 1705557"/>
              <a:gd name="connsiteX38" fmla="*/ 2277928 w 10232859"/>
              <a:gd name="connsiteY38" fmla="*/ 243941 h 1705557"/>
              <a:gd name="connsiteX39" fmla="*/ 2278759 w 10232859"/>
              <a:gd name="connsiteY39" fmla="*/ 243077 h 1705557"/>
              <a:gd name="connsiteX40" fmla="*/ 2290187 w 10232859"/>
              <a:gd name="connsiteY40" fmla="*/ 241223 h 1705557"/>
              <a:gd name="connsiteX41" fmla="*/ 2311246 w 10232859"/>
              <a:gd name="connsiteY41" fmla="*/ 239922 h 1705557"/>
              <a:gd name="connsiteX42" fmla="*/ 2364066 w 10232859"/>
              <a:gd name="connsiteY42" fmla="*/ 224751 h 1705557"/>
              <a:gd name="connsiteX43" fmla="*/ 2400814 w 10232859"/>
              <a:gd name="connsiteY43" fmla="*/ 233679 h 1705557"/>
              <a:gd name="connsiteX44" fmla="*/ 2408414 w 10232859"/>
              <a:gd name="connsiteY44" fmla="*/ 234943 h 1705557"/>
              <a:gd name="connsiteX45" fmla="*/ 2408650 w 10232859"/>
              <a:gd name="connsiteY45" fmla="*/ 234748 h 1705557"/>
              <a:gd name="connsiteX46" fmla="*/ 2416835 w 10232859"/>
              <a:gd name="connsiteY46" fmla="*/ 235642 h 1705557"/>
              <a:gd name="connsiteX47" fmla="*/ 2422271 w 10232859"/>
              <a:gd name="connsiteY47" fmla="*/ 237247 h 1705557"/>
              <a:gd name="connsiteX48" fmla="*/ 2490341 w 10232859"/>
              <a:gd name="connsiteY48" fmla="*/ 217588 h 1705557"/>
              <a:gd name="connsiteX49" fmla="*/ 2588929 w 10232859"/>
              <a:gd name="connsiteY49" fmla="*/ 207494 h 1705557"/>
              <a:gd name="connsiteX50" fmla="*/ 2687426 w 10232859"/>
              <a:gd name="connsiteY50" fmla="*/ 200362 h 1705557"/>
              <a:gd name="connsiteX51" fmla="*/ 2723517 w 10232859"/>
              <a:gd name="connsiteY51" fmla="*/ 199166 h 1705557"/>
              <a:gd name="connsiteX52" fmla="*/ 2785956 w 10232859"/>
              <a:gd name="connsiteY52" fmla="*/ 190918 h 1705557"/>
              <a:gd name="connsiteX53" fmla="*/ 2813378 w 10232859"/>
              <a:gd name="connsiteY53" fmla="*/ 183347 h 1705557"/>
              <a:gd name="connsiteX54" fmla="*/ 2814782 w 10232859"/>
              <a:gd name="connsiteY54" fmla="*/ 183667 h 1705557"/>
              <a:gd name="connsiteX55" fmla="*/ 2816580 w 10232859"/>
              <a:gd name="connsiteY55" fmla="*/ 180880 h 1705557"/>
              <a:gd name="connsiteX56" fmla="*/ 2821623 w 10232859"/>
              <a:gd name="connsiteY56" fmla="*/ 179389 h 1705557"/>
              <a:gd name="connsiteX57" fmla="*/ 2836688 w 10232859"/>
              <a:gd name="connsiteY57" fmla="*/ 179485 h 1705557"/>
              <a:gd name="connsiteX58" fmla="*/ 2842564 w 10232859"/>
              <a:gd name="connsiteY58" fmla="*/ 180209 h 1705557"/>
              <a:gd name="connsiteX59" fmla="*/ 2850712 w 10232859"/>
              <a:gd name="connsiteY59" fmla="*/ 179804 h 1705557"/>
              <a:gd name="connsiteX60" fmla="*/ 2850846 w 10232859"/>
              <a:gd name="connsiteY60" fmla="*/ 179576 h 1705557"/>
              <a:gd name="connsiteX61" fmla="*/ 2858611 w 10232859"/>
              <a:gd name="connsiteY61" fmla="*/ 179626 h 1705557"/>
              <a:gd name="connsiteX62" fmla="*/ 2897454 w 10232859"/>
              <a:gd name="connsiteY62" fmla="*/ 182628 h 1705557"/>
              <a:gd name="connsiteX63" fmla="*/ 2940369 w 10232859"/>
              <a:gd name="connsiteY63" fmla="*/ 159458 h 1705557"/>
              <a:gd name="connsiteX64" fmla="*/ 2959670 w 10232859"/>
              <a:gd name="connsiteY64" fmla="*/ 154881 h 1705557"/>
              <a:gd name="connsiteX65" fmla="*/ 2969615 w 10232859"/>
              <a:gd name="connsiteY65" fmla="*/ 151269 h 1705557"/>
              <a:gd name="connsiteX66" fmla="*/ 2970000 w 10232859"/>
              <a:gd name="connsiteY66" fmla="*/ 150290 h 1705557"/>
              <a:gd name="connsiteX67" fmla="*/ 3007272 w 10232859"/>
              <a:gd name="connsiteY67" fmla="*/ 153280 h 1705557"/>
              <a:gd name="connsiteX68" fmla="*/ 3011677 w 10232859"/>
              <a:gd name="connsiteY68" fmla="*/ 151918 h 1705557"/>
              <a:gd name="connsiteX69" fmla="*/ 3036668 w 10232859"/>
              <a:gd name="connsiteY69" fmla="*/ 156118 h 1705557"/>
              <a:gd name="connsiteX70" fmla="*/ 3049208 w 10232859"/>
              <a:gd name="connsiteY70" fmla="*/ 157087 h 1705557"/>
              <a:gd name="connsiteX71" fmla="*/ 3053517 w 10232859"/>
              <a:gd name="connsiteY71" fmla="*/ 159836 h 1705557"/>
              <a:gd name="connsiteX72" fmla="*/ 3071637 w 10232859"/>
              <a:gd name="connsiteY72" fmla="*/ 160010 h 1705557"/>
              <a:gd name="connsiteX73" fmla="*/ 3110077 w 10232859"/>
              <a:gd name="connsiteY73" fmla="*/ 155716 h 1705557"/>
              <a:gd name="connsiteX74" fmla="*/ 3173743 w 10232859"/>
              <a:gd name="connsiteY74" fmla="*/ 166095 h 1705557"/>
              <a:gd name="connsiteX75" fmla="*/ 3254203 w 10232859"/>
              <a:gd name="connsiteY75" fmla="*/ 158270 h 1705557"/>
              <a:gd name="connsiteX76" fmla="*/ 3380350 w 10232859"/>
              <a:gd name="connsiteY76" fmla="*/ 157665 h 1705557"/>
              <a:gd name="connsiteX77" fmla="*/ 3476147 w 10232859"/>
              <a:gd name="connsiteY77" fmla="*/ 177439 h 1705557"/>
              <a:gd name="connsiteX78" fmla="*/ 3581876 w 10232859"/>
              <a:gd name="connsiteY78" fmla="*/ 156962 h 1705557"/>
              <a:gd name="connsiteX79" fmla="*/ 3704761 w 10232859"/>
              <a:gd name="connsiteY79" fmla="*/ 157006 h 1705557"/>
              <a:gd name="connsiteX80" fmla="*/ 3755040 w 10232859"/>
              <a:gd name="connsiteY80" fmla="*/ 148492 h 1705557"/>
              <a:gd name="connsiteX81" fmla="*/ 3804689 w 10232859"/>
              <a:gd name="connsiteY81" fmla="*/ 158407 h 1705557"/>
              <a:gd name="connsiteX82" fmla="*/ 3821793 w 10232859"/>
              <a:gd name="connsiteY82" fmla="*/ 151257 h 1705557"/>
              <a:gd name="connsiteX83" fmla="*/ 3824682 w 10232859"/>
              <a:gd name="connsiteY83" fmla="*/ 149833 h 1705557"/>
              <a:gd name="connsiteX84" fmla="*/ 3837536 w 10232859"/>
              <a:gd name="connsiteY84" fmla="*/ 148292 h 1705557"/>
              <a:gd name="connsiteX85" fmla="*/ 3839550 w 10232859"/>
              <a:gd name="connsiteY85" fmla="*/ 142661 h 1705557"/>
              <a:gd name="connsiteX86" fmla="*/ 3857743 w 10232859"/>
              <a:gd name="connsiteY86" fmla="*/ 136618 h 1705557"/>
              <a:gd name="connsiteX87" fmla="*/ 3881852 w 10232859"/>
              <a:gd name="connsiteY87" fmla="*/ 135231 h 1705557"/>
              <a:gd name="connsiteX88" fmla="*/ 3998088 w 10232859"/>
              <a:gd name="connsiteY88" fmla="*/ 134446 h 1705557"/>
              <a:gd name="connsiteX89" fmla="*/ 4066682 w 10232859"/>
              <a:gd name="connsiteY89" fmla="*/ 130661 h 1705557"/>
              <a:gd name="connsiteX90" fmla="*/ 4091246 w 10232859"/>
              <a:gd name="connsiteY90" fmla="*/ 124017 h 1705557"/>
              <a:gd name="connsiteX91" fmla="*/ 4126556 w 10232859"/>
              <a:gd name="connsiteY91" fmla="*/ 118239 h 1705557"/>
              <a:gd name="connsiteX92" fmla="*/ 4187717 w 10232859"/>
              <a:gd name="connsiteY92" fmla="*/ 104010 h 1705557"/>
              <a:gd name="connsiteX93" fmla="*/ 4220826 w 10232859"/>
              <a:gd name="connsiteY93" fmla="*/ 102505 h 1705557"/>
              <a:gd name="connsiteX94" fmla="*/ 4239014 w 10232859"/>
              <a:gd name="connsiteY94" fmla="*/ 97354 h 1705557"/>
              <a:gd name="connsiteX95" fmla="*/ 4246653 w 10232859"/>
              <a:gd name="connsiteY95" fmla="*/ 97874 h 1705557"/>
              <a:gd name="connsiteX96" fmla="*/ 4271841 w 10232859"/>
              <a:gd name="connsiteY96" fmla="*/ 96702 h 1705557"/>
              <a:gd name="connsiteX97" fmla="*/ 4286277 w 10232859"/>
              <a:gd name="connsiteY97" fmla="*/ 96687 h 1705557"/>
              <a:gd name="connsiteX98" fmla="*/ 4292025 w 10232859"/>
              <a:gd name="connsiteY98" fmla="*/ 96921 h 1705557"/>
              <a:gd name="connsiteX99" fmla="*/ 4304713 w 10232859"/>
              <a:gd name="connsiteY99" fmla="*/ 102187 h 1705557"/>
              <a:gd name="connsiteX100" fmla="*/ 4321285 w 10232859"/>
              <a:gd name="connsiteY100" fmla="*/ 100074 h 1705557"/>
              <a:gd name="connsiteX101" fmla="*/ 4339561 w 10232859"/>
              <a:gd name="connsiteY101" fmla="*/ 105320 h 1705557"/>
              <a:gd name="connsiteX102" fmla="*/ 4343990 w 10232859"/>
              <a:gd name="connsiteY102" fmla="*/ 101090 h 1705557"/>
              <a:gd name="connsiteX103" fmla="*/ 4358885 w 10232859"/>
              <a:gd name="connsiteY103" fmla="*/ 96778 h 1705557"/>
              <a:gd name="connsiteX104" fmla="*/ 4371648 w 10232859"/>
              <a:gd name="connsiteY104" fmla="*/ 101826 h 1705557"/>
              <a:gd name="connsiteX105" fmla="*/ 4398380 w 10232859"/>
              <a:gd name="connsiteY105" fmla="*/ 104961 h 1705557"/>
              <a:gd name="connsiteX106" fmla="*/ 4405729 w 10232859"/>
              <a:gd name="connsiteY106" fmla="*/ 104191 h 1705557"/>
              <a:gd name="connsiteX107" fmla="*/ 4431408 w 10232859"/>
              <a:gd name="connsiteY107" fmla="*/ 110825 h 1705557"/>
              <a:gd name="connsiteX108" fmla="*/ 4472183 w 10232859"/>
              <a:gd name="connsiteY108" fmla="*/ 116430 h 1705557"/>
              <a:gd name="connsiteX109" fmla="*/ 4518828 w 10232859"/>
              <a:gd name="connsiteY109" fmla="*/ 119114 h 1705557"/>
              <a:gd name="connsiteX110" fmla="*/ 4532040 w 10232859"/>
              <a:gd name="connsiteY110" fmla="*/ 124307 h 1705557"/>
              <a:gd name="connsiteX111" fmla="*/ 4617778 w 10232859"/>
              <a:gd name="connsiteY111" fmla="*/ 136993 h 1705557"/>
              <a:gd name="connsiteX112" fmla="*/ 4641872 w 10232859"/>
              <a:gd name="connsiteY112" fmla="*/ 140721 h 1705557"/>
              <a:gd name="connsiteX113" fmla="*/ 4662766 w 10232859"/>
              <a:gd name="connsiteY113" fmla="*/ 138952 h 1705557"/>
              <a:gd name="connsiteX114" fmla="*/ 4667770 w 10232859"/>
              <a:gd name="connsiteY114" fmla="*/ 134208 h 1705557"/>
              <a:gd name="connsiteX115" fmla="*/ 4681052 w 10232859"/>
              <a:gd name="connsiteY115" fmla="*/ 135461 h 1705557"/>
              <a:gd name="connsiteX116" fmla="*/ 4684624 w 10232859"/>
              <a:gd name="connsiteY116" fmla="*/ 134755 h 1705557"/>
              <a:gd name="connsiteX117" fmla="*/ 4705061 w 10232859"/>
              <a:gd name="connsiteY117" fmla="*/ 131748 h 1705557"/>
              <a:gd name="connsiteX118" fmla="*/ 4747746 w 10232859"/>
              <a:gd name="connsiteY118" fmla="*/ 151131 h 1705557"/>
              <a:gd name="connsiteX119" fmla="*/ 4801045 w 10232859"/>
              <a:gd name="connsiteY119" fmla="*/ 153753 h 1705557"/>
              <a:gd name="connsiteX120" fmla="*/ 5001600 w 10232859"/>
              <a:gd name="connsiteY120" fmla="*/ 196753 h 1705557"/>
              <a:gd name="connsiteX121" fmla="*/ 5033465 w 10232859"/>
              <a:gd name="connsiteY121" fmla="*/ 182429 h 1705557"/>
              <a:gd name="connsiteX122" fmla="*/ 5115965 w 10232859"/>
              <a:gd name="connsiteY122" fmla="*/ 192583 h 1705557"/>
              <a:gd name="connsiteX123" fmla="*/ 5237936 w 10232859"/>
              <a:gd name="connsiteY123" fmla="*/ 246022 h 1705557"/>
              <a:gd name="connsiteX124" fmla="*/ 5290566 w 10232859"/>
              <a:gd name="connsiteY124" fmla="*/ 269809 h 1705557"/>
              <a:gd name="connsiteX125" fmla="*/ 5344878 w 10232859"/>
              <a:gd name="connsiteY125" fmla="*/ 282874 h 1705557"/>
              <a:gd name="connsiteX126" fmla="*/ 5413398 w 10232859"/>
              <a:gd name="connsiteY126" fmla="*/ 282749 h 1705557"/>
              <a:gd name="connsiteX127" fmla="*/ 5415629 w 10232859"/>
              <a:gd name="connsiteY127" fmla="*/ 282282 h 1705557"/>
              <a:gd name="connsiteX128" fmla="*/ 5433078 w 10232859"/>
              <a:gd name="connsiteY128" fmla="*/ 286198 h 1705557"/>
              <a:gd name="connsiteX129" fmla="*/ 5435759 w 10232859"/>
              <a:gd name="connsiteY129" fmla="*/ 289614 h 1705557"/>
              <a:gd name="connsiteX130" fmla="*/ 5447372 w 10232859"/>
              <a:gd name="connsiteY130" fmla="*/ 293101 h 1705557"/>
              <a:gd name="connsiteX131" fmla="*/ 5469289 w 10232859"/>
              <a:gd name="connsiteY131" fmla="*/ 302134 h 1705557"/>
              <a:gd name="connsiteX132" fmla="*/ 5508752 w 10232859"/>
              <a:gd name="connsiteY132" fmla="*/ 312267 h 1705557"/>
              <a:gd name="connsiteX133" fmla="*/ 5509657 w 10232859"/>
              <a:gd name="connsiteY133" fmla="*/ 311450 h 1705557"/>
              <a:gd name="connsiteX134" fmla="*/ 5521245 w 10232859"/>
              <a:gd name="connsiteY134" fmla="*/ 310202 h 1705557"/>
              <a:gd name="connsiteX135" fmla="*/ 5542415 w 10232859"/>
              <a:gd name="connsiteY135" fmla="*/ 310009 h 1705557"/>
              <a:gd name="connsiteX136" fmla="*/ 5596538 w 10232859"/>
              <a:gd name="connsiteY136" fmla="*/ 297667 h 1705557"/>
              <a:gd name="connsiteX137" fmla="*/ 5632514 w 10232859"/>
              <a:gd name="connsiteY137" fmla="*/ 308476 h 1705557"/>
              <a:gd name="connsiteX138" fmla="*/ 5640005 w 10232859"/>
              <a:gd name="connsiteY138" fmla="*/ 310131 h 1705557"/>
              <a:gd name="connsiteX139" fmla="*/ 5640259 w 10232859"/>
              <a:gd name="connsiteY139" fmla="*/ 309949 h 1705557"/>
              <a:gd name="connsiteX140" fmla="*/ 5648365 w 10232859"/>
              <a:gd name="connsiteY140" fmla="*/ 311268 h 1705557"/>
              <a:gd name="connsiteX141" fmla="*/ 5653662 w 10232859"/>
              <a:gd name="connsiteY141" fmla="*/ 313149 h 1705557"/>
              <a:gd name="connsiteX142" fmla="*/ 5668196 w 10232859"/>
              <a:gd name="connsiteY142" fmla="*/ 316360 h 1705557"/>
              <a:gd name="connsiteX143" fmla="*/ 5673886 w 10232859"/>
              <a:gd name="connsiteY143" fmla="*/ 316040 h 1705557"/>
              <a:gd name="connsiteX144" fmla="*/ 5677139 w 10232859"/>
              <a:gd name="connsiteY144" fmla="*/ 313859 h 1705557"/>
              <a:gd name="connsiteX145" fmla="*/ 5708983 w 10232859"/>
              <a:gd name="connsiteY145" fmla="*/ 313188 h 1705557"/>
              <a:gd name="connsiteX146" fmla="*/ 5773909 w 10232859"/>
              <a:gd name="connsiteY146" fmla="*/ 318575 h 1705557"/>
              <a:gd name="connsiteX147" fmla="*/ 5809500 w 10232859"/>
              <a:gd name="connsiteY147" fmla="*/ 324964 h 1705557"/>
              <a:gd name="connsiteX148" fmla="*/ 5908729 w 10232859"/>
              <a:gd name="connsiteY148" fmla="*/ 338849 h 1705557"/>
              <a:gd name="connsiteX149" fmla="*/ 6009654 w 10232859"/>
              <a:gd name="connsiteY149" fmla="*/ 350040 h 1705557"/>
              <a:gd name="connsiteX150" fmla="*/ 6067487 w 10232859"/>
              <a:gd name="connsiteY150" fmla="*/ 340226 h 1705557"/>
              <a:gd name="connsiteX151" fmla="*/ 6073281 w 10232859"/>
              <a:gd name="connsiteY151" fmla="*/ 340830 h 1705557"/>
              <a:gd name="connsiteX152" fmla="*/ 6086225 w 10232859"/>
              <a:gd name="connsiteY152" fmla="*/ 346135 h 1705557"/>
              <a:gd name="connsiteX153" fmla="*/ 6105063 w 10232859"/>
              <a:gd name="connsiteY153" fmla="*/ 353854 h 1705557"/>
              <a:gd name="connsiteX154" fmla="*/ 6135796 w 10232859"/>
              <a:gd name="connsiteY154" fmla="*/ 369657 h 1705557"/>
              <a:gd name="connsiteX155" fmla="*/ 6195166 w 10232859"/>
              <a:gd name="connsiteY155" fmla="*/ 366704 h 1705557"/>
              <a:gd name="connsiteX156" fmla="*/ 6216259 w 10232859"/>
              <a:gd name="connsiteY156" fmla="*/ 369879 h 1705557"/>
              <a:gd name="connsiteX157" fmla="*/ 6228331 w 10232859"/>
              <a:gd name="connsiteY157" fmla="*/ 370548 h 1705557"/>
              <a:gd name="connsiteX158" fmla="*/ 6229602 w 10232859"/>
              <a:gd name="connsiteY158" fmla="*/ 369928 h 1705557"/>
              <a:gd name="connsiteX159" fmla="*/ 6258988 w 10232859"/>
              <a:gd name="connsiteY159" fmla="*/ 385174 h 1705557"/>
              <a:gd name="connsiteX160" fmla="*/ 6264106 w 10232859"/>
              <a:gd name="connsiteY160" fmla="*/ 385655 h 1705557"/>
              <a:gd name="connsiteX161" fmla="*/ 6281703 w 10232859"/>
              <a:gd name="connsiteY161" fmla="*/ 397568 h 1705557"/>
              <a:gd name="connsiteX162" fmla="*/ 6291622 w 10232859"/>
              <a:gd name="connsiteY162" fmla="*/ 402669 h 1705557"/>
              <a:gd name="connsiteX163" fmla="*/ 6292712 w 10232859"/>
              <a:gd name="connsiteY163" fmla="*/ 406285 h 1705557"/>
              <a:gd name="connsiteX164" fmla="*/ 6308227 w 10232859"/>
              <a:gd name="connsiteY164" fmla="*/ 412710 h 1705557"/>
              <a:gd name="connsiteX165" fmla="*/ 6328981 w 10232859"/>
              <a:gd name="connsiteY165" fmla="*/ 416009 h 1705557"/>
              <a:gd name="connsiteX166" fmla="*/ 6368693 w 10232859"/>
              <a:gd name="connsiteY166" fmla="*/ 424359 h 1705557"/>
              <a:gd name="connsiteX167" fmla="*/ 6414811 w 10232859"/>
              <a:gd name="connsiteY167" fmla="*/ 458714 h 1705557"/>
              <a:gd name="connsiteX168" fmla="*/ 6467879 w 10232859"/>
              <a:gd name="connsiteY168" fmla="*/ 474762 h 1705557"/>
              <a:gd name="connsiteX169" fmla="*/ 6564351 w 10232859"/>
              <a:gd name="connsiteY169" fmla="*/ 544032 h 1705557"/>
              <a:gd name="connsiteX170" fmla="*/ 6711178 w 10232859"/>
              <a:gd name="connsiteY170" fmla="*/ 580124 h 1705557"/>
              <a:gd name="connsiteX171" fmla="*/ 6764036 w 10232859"/>
              <a:gd name="connsiteY171" fmla="*/ 595457 h 1705557"/>
              <a:gd name="connsiteX172" fmla="*/ 6858983 w 10232859"/>
              <a:gd name="connsiteY172" fmla="*/ 630237 h 1705557"/>
              <a:gd name="connsiteX173" fmla="*/ 6910661 w 10232859"/>
              <a:gd name="connsiteY173" fmla="*/ 641134 h 1705557"/>
              <a:gd name="connsiteX174" fmla="*/ 6944111 w 10232859"/>
              <a:gd name="connsiteY174" fmla="*/ 666016 h 1705557"/>
              <a:gd name="connsiteX175" fmla="*/ 6965771 w 10232859"/>
              <a:gd name="connsiteY175" fmla="*/ 666445 h 1705557"/>
              <a:gd name="connsiteX176" fmla="*/ 6969639 w 10232859"/>
              <a:gd name="connsiteY176" fmla="*/ 666351 h 1705557"/>
              <a:gd name="connsiteX177" fmla="*/ 6982242 w 10232859"/>
              <a:gd name="connsiteY177" fmla="*/ 669626 h 1705557"/>
              <a:gd name="connsiteX178" fmla="*/ 6989387 w 10232859"/>
              <a:gd name="connsiteY178" fmla="*/ 665988 h 1705557"/>
              <a:gd name="connsiteX179" fmla="*/ 7010930 w 10232859"/>
              <a:gd name="connsiteY179" fmla="*/ 667648 h 1705557"/>
              <a:gd name="connsiteX180" fmla="*/ 7033125 w 10232859"/>
              <a:gd name="connsiteY180" fmla="*/ 674950 h 1705557"/>
              <a:gd name="connsiteX181" fmla="*/ 7134461 w 10232859"/>
              <a:gd name="connsiteY181" fmla="*/ 714706 h 1705557"/>
              <a:gd name="connsiteX182" fmla="*/ 7197450 w 10232859"/>
              <a:gd name="connsiteY182" fmla="*/ 735608 h 1705557"/>
              <a:gd name="connsiteX183" fmla="*/ 7225084 w 10232859"/>
              <a:gd name="connsiteY183" fmla="*/ 739019 h 1705557"/>
              <a:gd name="connsiteX184" fmla="*/ 7261183 w 10232859"/>
              <a:gd name="connsiteY184" fmla="*/ 746827 h 1705557"/>
              <a:gd name="connsiteX185" fmla="*/ 7327760 w 10232859"/>
              <a:gd name="connsiteY185" fmla="*/ 757100 h 1705557"/>
              <a:gd name="connsiteX186" fmla="*/ 7412222 w 10232859"/>
              <a:gd name="connsiteY186" fmla="*/ 777001 h 1705557"/>
              <a:gd name="connsiteX187" fmla="*/ 7457904 w 10232859"/>
              <a:gd name="connsiteY187" fmla="*/ 810835 h 1705557"/>
              <a:gd name="connsiteX188" fmla="*/ 7465795 w 10232859"/>
              <a:gd name="connsiteY188" fmla="*/ 809112 h 1705557"/>
              <a:gd name="connsiteX189" fmla="*/ 7505046 w 10232859"/>
              <a:gd name="connsiteY189" fmla="*/ 823031 h 1705557"/>
              <a:gd name="connsiteX190" fmla="*/ 7623220 w 10232859"/>
              <a:gd name="connsiteY190" fmla="*/ 895034 h 1705557"/>
              <a:gd name="connsiteX191" fmla="*/ 7700458 w 10232859"/>
              <a:gd name="connsiteY191" fmla="*/ 921593 h 1705557"/>
              <a:gd name="connsiteX192" fmla="*/ 7730988 w 10232859"/>
              <a:gd name="connsiteY192" fmla="*/ 927270 h 1705557"/>
              <a:gd name="connsiteX193" fmla="*/ 7781942 w 10232859"/>
              <a:gd name="connsiteY193" fmla="*/ 937017 h 1705557"/>
              <a:gd name="connsiteX194" fmla="*/ 7827704 w 10232859"/>
              <a:gd name="connsiteY194" fmla="*/ 935072 h 1705557"/>
              <a:gd name="connsiteX195" fmla="*/ 7867270 w 10232859"/>
              <a:gd name="connsiteY195" fmla="*/ 946880 h 1705557"/>
              <a:gd name="connsiteX196" fmla="*/ 7866538 w 10232859"/>
              <a:gd name="connsiteY196" fmla="*/ 961559 h 1705557"/>
              <a:gd name="connsiteX197" fmla="*/ 7912084 w 10232859"/>
              <a:gd name="connsiteY197" fmla="*/ 970314 h 1705557"/>
              <a:gd name="connsiteX198" fmla="*/ 7982264 w 10232859"/>
              <a:gd name="connsiteY198" fmla="*/ 982287 h 1705557"/>
              <a:gd name="connsiteX199" fmla="*/ 7991272 w 10232859"/>
              <a:gd name="connsiteY199" fmla="*/ 987618 h 1705557"/>
              <a:gd name="connsiteX200" fmla="*/ 8006496 w 10232859"/>
              <a:gd name="connsiteY200" fmla="*/ 979353 h 1705557"/>
              <a:gd name="connsiteX201" fmla="*/ 8034497 w 10232859"/>
              <a:gd name="connsiteY201" fmla="*/ 978568 h 1705557"/>
              <a:gd name="connsiteX202" fmla="*/ 8150881 w 10232859"/>
              <a:gd name="connsiteY202" fmla="*/ 996925 h 1705557"/>
              <a:gd name="connsiteX203" fmla="*/ 8172106 w 10232859"/>
              <a:gd name="connsiteY203" fmla="*/ 997026 h 1705557"/>
              <a:gd name="connsiteX204" fmla="*/ 8196076 w 10232859"/>
              <a:gd name="connsiteY204" fmla="*/ 1006592 h 1705557"/>
              <a:gd name="connsiteX205" fmla="*/ 8247463 w 10232859"/>
              <a:gd name="connsiteY205" fmla="*/ 1022846 h 1705557"/>
              <a:gd name="connsiteX206" fmla="*/ 8279272 w 10232859"/>
              <a:gd name="connsiteY206" fmla="*/ 1039435 h 1705557"/>
              <a:gd name="connsiteX207" fmla="*/ 8289611 w 10232859"/>
              <a:gd name="connsiteY207" fmla="*/ 1035144 h 1705557"/>
              <a:gd name="connsiteX208" fmla="*/ 8311483 w 10232859"/>
              <a:gd name="connsiteY208" fmla="*/ 1035913 h 1705557"/>
              <a:gd name="connsiteX209" fmla="*/ 8399489 w 10232859"/>
              <a:gd name="connsiteY209" fmla="*/ 1055076 h 1705557"/>
              <a:gd name="connsiteX210" fmla="*/ 8415973 w 10232859"/>
              <a:gd name="connsiteY210" fmla="*/ 1056174 h 1705557"/>
              <a:gd name="connsiteX211" fmla="*/ 8433326 w 10232859"/>
              <a:gd name="connsiteY211" fmla="*/ 1064395 h 1705557"/>
              <a:gd name="connsiteX212" fmla="*/ 8502328 w 10232859"/>
              <a:gd name="connsiteY212" fmla="*/ 1098012 h 1705557"/>
              <a:gd name="connsiteX213" fmla="*/ 8534346 w 10232859"/>
              <a:gd name="connsiteY213" fmla="*/ 1113494 h 1705557"/>
              <a:gd name="connsiteX214" fmla="*/ 8534980 w 10232859"/>
              <a:gd name="connsiteY214" fmla="*/ 1117375 h 1705557"/>
              <a:gd name="connsiteX215" fmla="*/ 8544104 w 10232859"/>
              <a:gd name="connsiteY215" fmla="*/ 1114920 h 1705557"/>
              <a:gd name="connsiteX216" fmla="*/ 8567742 w 10232859"/>
              <a:gd name="connsiteY216" fmla="*/ 1124104 h 1705557"/>
              <a:gd name="connsiteX217" fmla="*/ 8633779 w 10232859"/>
              <a:gd name="connsiteY217" fmla="*/ 1145740 h 1705557"/>
              <a:gd name="connsiteX218" fmla="*/ 8676965 w 10232859"/>
              <a:gd name="connsiteY218" fmla="*/ 1163463 h 1705557"/>
              <a:gd name="connsiteX219" fmla="*/ 8698944 w 10232859"/>
              <a:gd name="connsiteY219" fmla="*/ 1163453 h 1705557"/>
              <a:gd name="connsiteX220" fmla="*/ 8711456 w 10232859"/>
              <a:gd name="connsiteY220" fmla="*/ 1175731 h 1705557"/>
              <a:gd name="connsiteX221" fmla="*/ 8732793 w 10232859"/>
              <a:gd name="connsiteY221" fmla="*/ 1179486 h 1705557"/>
              <a:gd name="connsiteX222" fmla="*/ 8751897 w 10232859"/>
              <a:gd name="connsiteY222" fmla="*/ 1197400 h 1705557"/>
              <a:gd name="connsiteX223" fmla="*/ 8793564 w 10232859"/>
              <a:gd name="connsiteY223" fmla="*/ 1179086 h 1705557"/>
              <a:gd name="connsiteX224" fmla="*/ 8834270 w 10232859"/>
              <a:gd name="connsiteY224" fmla="*/ 1213138 h 1705557"/>
              <a:gd name="connsiteX225" fmla="*/ 8853872 w 10232859"/>
              <a:gd name="connsiteY225" fmla="*/ 1221228 h 1705557"/>
              <a:gd name="connsiteX226" fmla="*/ 8861901 w 10232859"/>
              <a:gd name="connsiteY226" fmla="*/ 1217889 h 1705557"/>
              <a:gd name="connsiteX227" fmla="*/ 8874168 w 10232859"/>
              <a:gd name="connsiteY227" fmla="*/ 1220481 h 1705557"/>
              <a:gd name="connsiteX228" fmla="*/ 8871123 w 10232859"/>
              <a:gd name="connsiteY228" fmla="*/ 1227674 h 1705557"/>
              <a:gd name="connsiteX229" fmla="*/ 8903537 w 10232859"/>
              <a:gd name="connsiteY229" fmla="*/ 1237102 h 1705557"/>
              <a:gd name="connsiteX230" fmla="*/ 8933767 w 10232859"/>
              <a:gd name="connsiteY230" fmla="*/ 1269882 h 1705557"/>
              <a:gd name="connsiteX231" fmla="*/ 8985765 w 10232859"/>
              <a:gd name="connsiteY231" fmla="*/ 1294178 h 1705557"/>
              <a:gd name="connsiteX232" fmla="*/ 9071444 w 10232859"/>
              <a:gd name="connsiteY232" fmla="*/ 1323819 h 1705557"/>
              <a:gd name="connsiteX233" fmla="*/ 9096711 w 10232859"/>
              <a:gd name="connsiteY233" fmla="*/ 1334291 h 1705557"/>
              <a:gd name="connsiteX234" fmla="*/ 9338853 w 10232859"/>
              <a:gd name="connsiteY234" fmla="*/ 1454560 h 1705557"/>
              <a:gd name="connsiteX235" fmla="*/ 9520814 w 10232859"/>
              <a:gd name="connsiteY235" fmla="*/ 1456341 h 1705557"/>
              <a:gd name="connsiteX236" fmla="*/ 9702271 w 10232859"/>
              <a:gd name="connsiteY236" fmla="*/ 1495067 h 1705557"/>
              <a:gd name="connsiteX237" fmla="*/ 9744273 w 10232859"/>
              <a:gd name="connsiteY237" fmla="*/ 1530026 h 1705557"/>
              <a:gd name="connsiteX238" fmla="*/ 9771903 w 10232859"/>
              <a:gd name="connsiteY238" fmla="*/ 1536548 h 1705557"/>
              <a:gd name="connsiteX239" fmla="*/ 9818565 w 10232859"/>
              <a:gd name="connsiteY239" fmla="*/ 1545059 h 1705557"/>
              <a:gd name="connsiteX240" fmla="*/ 9882202 w 10232859"/>
              <a:gd name="connsiteY240" fmla="*/ 1572402 h 1705557"/>
              <a:gd name="connsiteX241" fmla="*/ 10022025 w 10232859"/>
              <a:gd name="connsiteY241" fmla="*/ 1606210 h 1705557"/>
              <a:gd name="connsiteX242" fmla="*/ 10220406 w 10232859"/>
              <a:gd name="connsiteY242" fmla="*/ 1683519 h 1705557"/>
              <a:gd name="connsiteX243" fmla="*/ 10232859 w 10232859"/>
              <a:gd name="connsiteY243" fmla="*/ 1705557 h 1705557"/>
              <a:gd name="connsiteX244" fmla="*/ 0 w 10232859"/>
              <a:gd name="connsiteY244" fmla="*/ 1705557 h 1705557"/>
              <a:gd name="connsiteX245" fmla="*/ 0 w 10232859"/>
              <a:gd name="connsiteY245" fmla="*/ 28342 h 1705557"/>
              <a:gd name="connsiteX246" fmla="*/ 8097 w 10232859"/>
              <a:gd name="connsiteY246" fmla="*/ 30869 h 1705557"/>
              <a:gd name="connsiteX247" fmla="*/ 77128 w 10232859"/>
              <a:gd name="connsiteY247" fmla="*/ 13381 h 1705557"/>
              <a:gd name="connsiteX248" fmla="*/ 188338 w 10232859"/>
              <a:gd name="connsiteY248" fmla="*/ 11593 h 1705557"/>
              <a:gd name="connsiteX249" fmla="*/ 298809 w 10232859"/>
              <a:gd name="connsiteY249" fmla="*/ 12712 h 1705557"/>
              <a:gd name="connsiteX250" fmla="*/ 338985 w 10232859"/>
              <a:gd name="connsiteY250" fmla="*/ 14520 h 1705557"/>
              <a:gd name="connsiteX251" fmla="*/ 409815 w 10232859"/>
              <a:gd name="connsiteY251" fmla="*/ 11559 h 1705557"/>
              <a:gd name="connsiteX252" fmla="*/ 424169 w 10232859"/>
              <a:gd name="connsiteY252" fmla="*/ 880 h 1705557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11246 w 10232859"/>
              <a:gd name="connsiteY41" fmla="*/ 233408 h 1699043"/>
              <a:gd name="connsiteX42" fmla="*/ 2364066 w 10232859"/>
              <a:gd name="connsiteY42" fmla="*/ 218237 h 1699043"/>
              <a:gd name="connsiteX43" fmla="*/ 2400814 w 10232859"/>
              <a:gd name="connsiteY43" fmla="*/ 227165 h 1699043"/>
              <a:gd name="connsiteX44" fmla="*/ 2408414 w 10232859"/>
              <a:gd name="connsiteY44" fmla="*/ 228429 h 1699043"/>
              <a:gd name="connsiteX45" fmla="*/ 2408650 w 10232859"/>
              <a:gd name="connsiteY45" fmla="*/ 228234 h 1699043"/>
              <a:gd name="connsiteX46" fmla="*/ 2416835 w 10232859"/>
              <a:gd name="connsiteY46" fmla="*/ 229128 h 1699043"/>
              <a:gd name="connsiteX47" fmla="*/ 2422271 w 10232859"/>
              <a:gd name="connsiteY47" fmla="*/ 230733 h 1699043"/>
              <a:gd name="connsiteX48" fmla="*/ 2490341 w 10232859"/>
              <a:gd name="connsiteY48" fmla="*/ 211074 h 1699043"/>
              <a:gd name="connsiteX49" fmla="*/ 2588929 w 10232859"/>
              <a:gd name="connsiteY49" fmla="*/ 200980 h 1699043"/>
              <a:gd name="connsiteX50" fmla="*/ 2687426 w 10232859"/>
              <a:gd name="connsiteY50" fmla="*/ 193848 h 1699043"/>
              <a:gd name="connsiteX51" fmla="*/ 2723517 w 10232859"/>
              <a:gd name="connsiteY51" fmla="*/ 192652 h 1699043"/>
              <a:gd name="connsiteX52" fmla="*/ 2785956 w 10232859"/>
              <a:gd name="connsiteY52" fmla="*/ 184404 h 1699043"/>
              <a:gd name="connsiteX53" fmla="*/ 2813378 w 10232859"/>
              <a:gd name="connsiteY53" fmla="*/ 176833 h 1699043"/>
              <a:gd name="connsiteX54" fmla="*/ 2814782 w 10232859"/>
              <a:gd name="connsiteY54" fmla="*/ 177153 h 1699043"/>
              <a:gd name="connsiteX55" fmla="*/ 2816580 w 10232859"/>
              <a:gd name="connsiteY55" fmla="*/ 174366 h 1699043"/>
              <a:gd name="connsiteX56" fmla="*/ 2821623 w 10232859"/>
              <a:gd name="connsiteY56" fmla="*/ 172875 h 1699043"/>
              <a:gd name="connsiteX57" fmla="*/ 2836688 w 10232859"/>
              <a:gd name="connsiteY57" fmla="*/ 172971 h 1699043"/>
              <a:gd name="connsiteX58" fmla="*/ 2842564 w 10232859"/>
              <a:gd name="connsiteY58" fmla="*/ 173695 h 1699043"/>
              <a:gd name="connsiteX59" fmla="*/ 2850712 w 10232859"/>
              <a:gd name="connsiteY59" fmla="*/ 173290 h 1699043"/>
              <a:gd name="connsiteX60" fmla="*/ 2850846 w 10232859"/>
              <a:gd name="connsiteY60" fmla="*/ 173062 h 1699043"/>
              <a:gd name="connsiteX61" fmla="*/ 2858611 w 10232859"/>
              <a:gd name="connsiteY61" fmla="*/ 173112 h 1699043"/>
              <a:gd name="connsiteX62" fmla="*/ 2897454 w 10232859"/>
              <a:gd name="connsiteY62" fmla="*/ 176114 h 1699043"/>
              <a:gd name="connsiteX63" fmla="*/ 2940369 w 10232859"/>
              <a:gd name="connsiteY63" fmla="*/ 152944 h 1699043"/>
              <a:gd name="connsiteX64" fmla="*/ 2959670 w 10232859"/>
              <a:gd name="connsiteY64" fmla="*/ 148367 h 1699043"/>
              <a:gd name="connsiteX65" fmla="*/ 2969615 w 10232859"/>
              <a:gd name="connsiteY65" fmla="*/ 144755 h 1699043"/>
              <a:gd name="connsiteX66" fmla="*/ 2970000 w 10232859"/>
              <a:gd name="connsiteY66" fmla="*/ 143776 h 1699043"/>
              <a:gd name="connsiteX67" fmla="*/ 3007272 w 10232859"/>
              <a:gd name="connsiteY67" fmla="*/ 146766 h 1699043"/>
              <a:gd name="connsiteX68" fmla="*/ 3011677 w 10232859"/>
              <a:gd name="connsiteY68" fmla="*/ 145404 h 1699043"/>
              <a:gd name="connsiteX69" fmla="*/ 3036668 w 10232859"/>
              <a:gd name="connsiteY69" fmla="*/ 149604 h 1699043"/>
              <a:gd name="connsiteX70" fmla="*/ 3049208 w 10232859"/>
              <a:gd name="connsiteY70" fmla="*/ 150573 h 1699043"/>
              <a:gd name="connsiteX71" fmla="*/ 3053517 w 10232859"/>
              <a:gd name="connsiteY71" fmla="*/ 153322 h 1699043"/>
              <a:gd name="connsiteX72" fmla="*/ 3071637 w 10232859"/>
              <a:gd name="connsiteY72" fmla="*/ 153496 h 1699043"/>
              <a:gd name="connsiteX73" fmla="*/ 3110077 w 10232859"/>
              <a:gd name="connsiteY73" fmla="*/ 149202 h 1699043"/>
              <a:gd name="connsiteX74" fmla="*/ 3173743 w 10232859"/>
              <a:gd name="connsiteY74" fmla="*/ 159581 h 1699043"/>
              <a:gd name="connsiteX75" fmla="*/ 3254203 w 10232859"/>
              <a:gd name="connsiteY75" fmla="*/ 151756 h 1699043"/>
              <a:gd name="connsiteX76" fmla="*/ 3380350 w 10232859"/>
              <a:gd name="connsiteY76" fmla="*/ 151151 h 1699043"/>
              <a:gd name="connsiteX77" fmla="*/ 3476147 w 10232859"/>
              <a:gd name="connsiteY77" fmla="*/ 170925 h 1699043"/>
              <a:gd name="connsiteX78" fmla="*/ 3581876 w 10232859"/>
              <a:gd name="connsiteY78" fmla="*/ 150448 h 1699043"/>
              <a:gd name="connsiteX79" fmla="*/ 3704761 w 10232859"/>
              <a:gd name="connsiteY79" fmla="*/ 150492 h 1699043"/>
              <a:gd name="connsiteX80" fmla="*/ 3755040 w 10232859"/>
              <a:gd name="connsiteY80" fmla="*/ 141978 h 1699043"/>
              <a:gd name="connsiteX81" fmla="*/ 3804689 w 10232859"/>
              <a:gd name="connsiteY81" fmla="*/ 151893 h 1699043"/>
              <a:gd name="connsiteX82" fmla="*/ 3821793 w 10232859"/>
              <a:gd name="connsiteY82" fmla="*/ 144743 h 1699043"/>
              <a:gd name="connsiteX83" fmla="*/ 3824682 w 10232859"/>
              <a:gd name="connsiteY83" fmla="*/ 143319 h 1699043"/>
              <a:gd name="connsiteX84" fmla="*/ 3837536 w 10232859"/>
              <a:gd name="connsiteY84" fmla="*/ 141778 h 1699043"/>
              <a:gd name="connsiteX85" fmla="*/ 3839550 w 10232859"/>
              <a:gd name="connsiteY85" fmla="*/ 136147 h 1699043"/>
              <a:gd name="connsiteX86" fmla="*/ 3857743 w 10232859"/>
              <a:gd name="connsiteY86" fmla="*/ 130104 h 1699043"/>
              <a:gd name="connsiteX87" fmla="*/ 3881852 w 10232859"/>
              <a:gd name="connsiteY87" fmla="*/ 128717 h 1699043"/>
              <a:gd name="connsiteX88" fmla="*/ 3998088 w 10232859"/>
              <a:gd name="connsiteY88" fmla="*/ 127932 h 1699043"/>
              <a:gd name="connsiteX89" fmla="*/ 4066682 w 10232859"/>
              <a:gd name="connsiteY89" fmla="*/ 124147 h 1699043"/>
              <a:gd name="connsiteX90" fmla="*/ 4091246 w 10232859"/>
              <a:gd name="connsiteY90" fmla="*/ 117503 h 1699043"/>
              <a:gd name="connsiteX91" fmla="*/ 4126556 w 10232859"/>
              <a:gd name="connsiteY91" fmla="*/ 111725 h 1699043"/>
              <a:gd name="connsiteX92" fmla="*/ 4187717 w 10232859"/>
              <a:gd name="connsiteY92" fmla="*/ 97496 h 1699043"/>
              <a:gd name="connsiteX93" fmla="*/ 4220826 w 10232859"/>
              <a:gd name="connsiteY93" fmla="*/ 95991 h 1699043"/>
              <a:gd name="connsiteX94" fmla="*/ 4239014 w 10232859"/>
              <a:gd name="connsiteY94" fmla="*/ 90840 h 1699043"/>
              <a:gd name="connsiteX95" fmla="*/ 4246653 w 10232859"/>
              <a:gd name="connsiteY95" fmla="*/ 91360 h 1699043"/>
              <a:gd name="connsiteX96" fmla="*/ 4271841 w 10232859"/>
              <a:gd name="connsiteY96" fmla="*/ 90188 h 1699043"/>
              <a:gd name="connsiteX97" fmla="*/ 4286277 w 10232859"/>
              <a:gd name="connsiteY97" fmla="*/ 90173 h 1699043"/>
              <a:gd name="connsiteX98" fmla="*/ 4292025 w 10232859"/>
              <a:gd name="connsiteY98" fmla="*/ 90407 h 1699043"/>
              <a:gd name="connsiteX99" fmla="*/ 4304713 w 10232859"/>
              <a:gd name="connsiteY99" fmla="*/ 95673 h 1699043"/>
              <a:gd name="connsiteX100" fmla="*/ 4321285 w 10232859"/>
              <a:gd name="connsiteY100" fmla="*/ 93560 h 1699043"/>
              <a:gd name="connsiteX101" fmla="*/ 4339561 w 10232859"/>
              <a:gd name="connsiteY101" fmla="*/ 98806 h 1699043"/>
              <a:gd name="connsiteX102" fmla="*/ 4343990 w 10232859"/>
              <a:gd name="connsiteY102" fmla="*/ 94576 h 1699043"/>
              <a:gd name="connsiteX103" fmla="*/ 4358885 w 10232859"/>
              <a:gd name="connsiteY103" fmla="*/ 90264 h 1699043"/>
              <a:gd name="connsiteX104" fmla="*/ 4371648 w 10232859"/>
              <a:gd name="connsiteY104" fmla="*/ 95312 h 1699043"/>
              <a:gd name="connsiteX105" fmla="*/ 4398380 w 10232859"/>
              <a:gd name="connsiteY105" fmla="*/ 98447 h 1699043"/>
              <a:gd name="connsiteX106" fmla="*/ 4405729 w 10232859"/>
              <a:gd name="connsiteY106" fmla="*/ 97677 h 1699043"/>
              <a:gd name="connsiteX107" fmla="*/ 4431408 w 10232859"/>
              <a:gd name="connsiteY107" fmla="*/ 104311 h 1699043"/>
              <a:gd name="connsiteX108" fmla="*/ 4472183 w 10232859"/>
              <a:gd name="connsiteY108" fmla="*/ 109916 h 1699043"/>
              <a:gd name="connsiteX109" fmla="*/ 4518828 w 10232859"/>
              <a:gd name="connsiteY109" fmla="*/ 112600 h 1699043"/>
              <a:gd name="connsiteX110" fmla="*/ 4532040 w 10232859"/>
              <a:gd name="connsiteY110" fmla="*/ 117793 h 1699043"/>
              <a:gd name="connsiteX111" fmla="*/ 4617778 w 10232859"/>
              <a:gd name="connsiteY111" fmla="*/ 130479 h 1699043"/>
              <a:gd name="connsiteX112" fmla="*/ 4641872 w 10232859"/>
              <a:gd name="connsiteY112" fmla="*/ 134207 h 1699043"/>
              <a:gd name="connsiteX113" fmla="*/ 4662766 w 10232859"/>
              <a:gd name="connsiteY113" fmla="*/ 132438 h 1699043"/>
              <a:gd name="connsiteX114" fmla="*/ 4667770 w 10232859"/>
              <a:gd name="connsiteY114" fmla="*/ 127694 h 1699043"/>
              <a:gd name="connsiteX115" fmla="*/ 4681052 w 10232859"/>
              <a:gd name="connsiteY115" fmla="*/ 128947 h 1699043"/>
              <a:gd name="connsiteX116" fmla="*/ 4684624 w 10232859"/>
              <a:gd name="connsiteY116" fmla="*/ 128241 h 1699043"/>
              <a:gd name="connsiteX117" fmla="*/ 4705061 w 10232859"/>
              <a:gd name="connsiteY117" fmla="*/ 125234 h 1699043"/>
              <a:gd name="connsiteX118" fmla="*/ 4747746 w 10232859"/>
              <a:gd name="connsiteY118" fmla="*/ 144617 h 1699043"/>
              <a:gd name="connsiteX119" fmla="*/ 4801045 w 10232859"/>
              <a:gd name="connsiteY119" fmla="*/ 147239 h 1699043"/>
              <a:gd name="connsiteX120" fmla="*/ 5001600 w 10232859"/>
              <a:gd name="connsiteY120" fmla="*/ 190239 h 1699043"/>
              <a:gd name="connsiteX121" fmla="*/ 5033465 w 10232859"/>
              <a:gd name="connsiteY121" fmla="*/ 175915 h 1699043"/>
              <a:gd name="connsiteX122" fmla="*/ 5115965 w 10232859"/>
              <a:gd name="connsiteY122" fmla="*/ 186069 h 1699043"/>
              <a:gd name="connsiteX123" fmla="*/ 5237936 w 10232859"/>
              <a:gd name="connsiteY123" fmla="*/ 239508 h 1699043"/>
              <a:gd name="connsiteX124" fmla="*/ 5290566 w 10232859"/>
              <a:gd name="connsiteY124" fmla="*/ 263295 h 1699043"/>
              <a:gd name="connsiteX125" fmla="*/ 5344878 w 10232859"/>
              <a:gd name="connsiteY125" fmla="*/ 276360 h 1699043"/>
              <a:gd name="connsiteX126" fmla="*/ 5413398 w 10232859"/>
              <a:gd name="connsiteY126" fmla="*/ 276235 h 1699043"/>
              <a:gd name="connsiteX127" fmla="*/ 5415629 w 10232859"/>
              <a:gd name="connsiteY127" fmla="*/ 275768 h 1699043"/>
              <a:gd name="connsiteX128" fmla="*/ 5433078 w 10232859"/>
              <a:gd name="connsiteY128" fmla="*/ 279684 h 1699043"/>
              <a:gd name="connsiteX129" fmla="*/ 5435759 w 10232859"/>
              <a:gd name="connsiteY129" fmla="*/ 283100 h 1699043"/>
              <a:gd name="connsiteX130" fmla="*/ 5447372 w 10232859"/>
              <a:gd name="connsiteY130" fmla="*/ 286587 h 1699043"/>
              <a:gd name="connsiteX131" fmla="*/ 5469289 w 10232859"/>
              <a:gd name="connsiteY131" fmla="*/ 295620 h 1699043"/>
              <a:gd name="connsiteX132" fmla="*/ 5508752 w 10232859"/>
              <a:gd name="connsiteY132" fmla="*/ 305753 h 1699043"/>
              <a:gd name="connsiteX133" fmla="*/ 5509657 w 10232859"/>
              <a:gd name="connsiteY133" fmla="*/ 304936 h 1699043"/>
              <a:gd name="connsiteX134" fmla="*/ 5521245 w 10232859"/>
              <a:gd name="connsiteY134" fmla="*/ 303688 h 1699043"/>
              <a:gd name="connsiteX135" fmla="*/ 5542415 w 10232859"/>
              <a:gd name="connsiteY135" fmla="*/ 303495 h 1699043"/>
              <a:gd name="connsiteX136" fmla="*/ 5596538 w 10232859"/>
              <a:gd name="connsiteY136" fmla="*/ 291153 h 1699043"/>
              <a:gd name="connsiteX137" fmla="*/ 5632514 w 10232859"/>
              <a:gd name="connsiteY137" fmla="*/ 301962 h 1699043"/>
              <a:gd name="connsiteX138" fmla="*/ 5640005 w 10232859"/>
              <a:gd name="connsiteY138" fmla="*/ 303617 h 1699043"/>
              <a:gd name="connsiteX139" fmla="*/ 5640259 w 10232859"/>
              <a:gd name="connsiteY139" fmla="*/ 303435 h 1699043"/>
              <a:gd name="connsiteX140" fmla="*/ 5648365 w 10232859"/>
              <a:gd name="connsiteY140" fmla="*/ 304754 h 1699043"/>
              <a:gd name="connsiteX141" fmla="*/ 5653662 w 10232859"/>
              <a:gd name="connsiteY141" fmla="*/ 306635 h 1699043"/>
              <a:gd name="connsiteX142" fmla="*/ 5668196 w 10232859"/>
              <a:gd name="connsiteY142" fmla="*/ 309846 h 1699043"/>
              <a:gd name="connsiteX143" fmla="*/ 5673886 w 10232859"/>
              <a:gd name="connsiteY143" fmla="*/ 309526 h 1699043"/>
              <a:gd name="connsiteX144" fmla="*/ 5677139 w 10232859"/>
              <a:gd name="connsiteY144" fmla="*/ 307345 h 1699043"/>
              <a:gd name="connsiteX145" fmla="*/ 5708983 w 10232859"/>
              <a:gd name="connsiteY145" fmla="*/ 306674 h 1699043"/>
              <a:gd name="connsiteX146" fmla="*/ 5773909 w 10232859"/>
              <a:gd name="connsiteY146" fmla="*/ 312061 h 1699043"/>
              <a:gd name="connsiteX147" fmla="*/ 5809500 w 10232859"/>
              <a:gd name="connsiteY147" fmla="*/ 318450 h 1699043"/>
              <a:gd name="connsiteX148" fmla="*/ 5908729 w 10232859"/>
              <a:gd name="connsiteY148" fmla="*/ 332335 h 1699043"/>
              <a:gd name="connsiteX149" fmla="*/ 6009654 w 10232859"/>
              <a:gd name="connsiteY149" fmla="*/ 343526 h 1699043"/>
              <a:gd name="connsiteX150" fmla="*/ 6067487 w 10232859"/>
              <a:gd name="connsiteY150" fmla="*/ 333712 h 1699043"/>
              <a:gd name="connsiteX151" fmla="*/ 6073281 w 10232859"/>
              <a:gd name="connsiteY151" fmla="*/ 334316 h 1699043"/>
              <a:gd name="connsiteX152" fmla="*/ 6086225 w 10232859"/>
              <a:gd name="connsiteY152" fmla="*/ 339621 h 1699043"/>
              <a:gd name="connsiteX153" fmla="*/ 6105063 w 10232859"/>
              <a:gd name="connsiteY153" fmla="*/ 347340 h 1699043"/>
              <a:gd name="connsiteX154" fmla="*/ 6135796 w 10232859"/>
              <a:gd name="connsiteY154" fmla="*/ 363143 h 1699043"/>
              <a:gd name="connsiteX155" fmla="*/ 6195166 w 10232859"/>
              <a:gd name="connsiteY155" fmla="*/ 360190 h 1699043"/>
              <a:gd name="connsiteX156" fmla="*/ 6216259 w 10232859"/>
              <a:gd name="connsiteY156" fmla="*/ 363365 h 1699043"/>
              <a:gd name="connsiteX157" fmla="*/ 6228331 w 10232859"/>
              <a:gd name="connsiteY157" fmla="*/ 364034 h 1699043"/>
              <a:gd name="connsiteX158" fmla="*/ 6229602 w 10232859"/>
              <a:gd name="connsiteY158" fmla="*/ 363414 h 1699043"/>
              <a:gd name="connsiteX159" fmla="*/ 6258988 w 10232859"/>
              <a:gd name="connsiteY159" fmla="*/ 378660 h 1699043"/>
              <a:gd name="connsiteX160" fmla="*/ 6264106 w 10232859"/>
              <a:gd name="connsiteY160" fmla="*/ 379141 h 1699043"/>
              <a:gd name="connsiteX161" fmla="*/ 6281703 w 10232859"/>
              <a:gd name="connsiteY161" fmla="*/ 391054 h 1699043"/>
              <a:gd name="connsiteX162" fmla="*/ 6291622 w 10232859"/>
              <a:gd name="connsiteY162" fmla="*/ 396155 h 1699043"/>
              <a:gd name="connsiteX163" fmla="*/ 6292712 w 10232859"/>
              <a:gd name="connsiteY163" fmla="*/ 399771 h 1699043"/>
              <a:gd name="connsiteX164" fmla="*/ 6308227 w 10232859"/>
              <a:gd name="connsiteY164" fmla="*/ 406196 h 1699043"/>
              <a:gd name="connsiteX165" fmla="*/ 6328981 w 10232859"/>
              <a:gd name="connsiteY165" fmla="*/ 409495 h 1699043"/>
              <a:gd name="connsiteX166" fmla="*/ 6368693 w 10232859"/>
              <a:gd name="connsiteY166" fmla="*/ 417845 h 1699043"/>
              <a:gd name="connsiteX167" fmla="*/ 6414811 w 10232859"/>
              <a:gd name="connsiteY167" fmla="*/ 452200 h 1699043"/>
              <a:gd name="connsiteX168" fmla="*/ 6467879 w 10232859"/>
              <a:gd name="connsiteY168" fmla="*/ 468248 h 1699043"/>
              <a:gd name="connsiteX169" fmla="*/ 6564351 w 10232859"/>
              <a:gd name="connsiteY169" fmla="*/ 537518 h 1699043"/>
              <a:gd name="connsiteX170" fmla="*/ 6711178 w 10232859"/>
              <a:gd name="connsiteY170" fmla="*/ 573610 h 1699043"/>
              <a:gd name="connsiteX171" fmla="*/ 6764036 w 10232859"/>
              <a:gd name="connsiteY171" fmla="*/ 588943 h 1699043"/>
              <a:gd name="connsiteX172" fmla="*/ 6858983 w 10232859"/>
              <a:gd name="connsiteY172" fmla="*/ 623723 h 1699043"/>
              <a:gd name="connsiteX173" fmla="*/ 6910661 w 10232859"/>
              <a:gd name="connsiteY173" fmla="*/ 634620 h 1699043"/>
              <a:gd name="connsiteX174" fmla="*/ 6944111 w 10232859"/>
              <a:gd name="connsiteY174" fmla="*/ 659502 h 1699043"/>
              <a:gd name="connsiteX175" fmla="*/ 6965771 w 10232859"/>
              <a:gd name="connsiteY175" fmla="*/ 659931 h 1699043"/>
              <a:gd name="connsiteX176" fmla="*/ 6969639 w 10232859"/>
              <a:gd name="connsiteY176" fmla="*/ 659837 h 1699043"/>
              <a:gd name="connsiteX177" fmla="*/ 6982242 w 10232859"/>
              <a:gd name="connsiteY177" fmla="*/ 663112 h 1699043"/>
              <a:gd name="connsiteX178" fmla="*/ 6989387 w 10232859"/>
              <a:gd name="connsiteY178" fmla="*/ 659474 h 1699043"/>
              <a:gd name="connsiteX179" fmla="*/ 7010930 w 10232859"/>
              <a:gd name="connsiteY179" fmla="*/ 661134 h 1699043"/>
              <a:gd name="connsiteX180" fmla="*/ 7033125 w 10232859"/>
              <a:gd name="connsiteY180" fmla="*/ 668436 h 1699043"/>
              <a:gd name="connsiteX181" fmla="*/ 7134461 w 10232859"/>
              <a:gd name="connsiteY181" fmla="*/ 708192 h 1699043"/>
              <a:gd name="connsiteX182" fmla="*/ 7197450 w 10232859"/>
              <a:gd name="connsiteY182" fmla="*/ 729094 h 1699043"/>
              <a:gd name="connsiteX183" fmla="*/ 7225084 w 10232859"/>
              <a:gd name="connsiteY183" fmla="*/ 732505 h 1699043"/>
              <a:gd name="connsiteX184" fmla="*/ 7261183 w 10232859"/>
              <a:gd name="connsiteY184" fmla="*/ 740313 h 1699043"/>
              <a:gd name="connsiteX185" fmla="*/ 7327760 w 10232859"/>
              <a:gd name="connsiteY185" fmla="*/ 750586 h 1699043"/>
              <a:gd name="connsiteX186" fmla="*/ 7412222 w 10232859"/>
              <a:gd name="connsiteY186" fmla="*/ 770487 h 1699043"/>
              <a:gd name="connsiteX187" fmla="*/ 7457904 w 10232859"/>
              <a:gd name="connsiteY187" fmla="*/ 804321 h 1699043"/>
              <a:gd name="connsiteX188" fmla="*/ 7465795 w 10232859"/>
              <a:gd name="connsiteY188" fmla="*/ 802598 h 1699043"/>
              <a:gd name="connsiteX189" fmla="*/ 7505046 w 10232859"/>
              <a:gd name="connsiteY189" fmla="*/ 816517 h 1699043"/>
              <a:gd name="connsiteX190" fmla="*/ 7623220 w 10232859"/>
              <a:gd name="connsiteY190" fmla="*/ 888520 h 1699043"/>
              <a:gd name="connsiteX191" fmla="*/ 7700458 w 10232859"/>
              <a:gd name="connsiteY191" fmla="*/ 915079 h 1699043"/>
              <a:gd name="connsiteX192" fmla="*/ 7730988 w 10232859"/>
              <a:gd name="connsiteY192" fmla="*/ 920756 h 1699043"/>
              <a:gd name="connsiteX193" fmla="*/ 7781942 w 10232859"/>
              <a:gd name="connsiteY193" fmla="*/ 930503 h 1699043"/>
              <a:gd name="connsiteX194" fmla="*/ 7827704 w 10232859"/>
              <a:gd name="connsiteY194" fmla="*/ 928558 h 1699043"/>
              <a:gd name="connsiteX195" fmla="*/ 7867270 w 10232859"/>
              <a:gd name="connsiteY195" fmla="*/ 940366 h 1699043"/>
              <a:gd name="connsiteX196" fmla="*/ 7866538 w 10232859"/>
              <a:gd name="connsiteY196" fmla="*/ 955045 h 1699043"/>
              <a:gd name="connsiteX197" fmla="*/ 7912084 w 10232859"/>
              <a:gd name="connsiteY197" fmla="*/ 963800 h 1699043"/>
              <a:gd name="connsiteX198" fmla="*/ 7982264 w 10232859"/>
              <a:gd name="connsiteY198" fmla="*/ 975773 h 1699043"/>
              <a:gd name="connsiteX199" fmla="*/ 7991272 w 10232859"/>
              <a:gd name="connsiteY199" fmla="*/ 981104 h 1699043"/>
              <a:gd name="connsiteX200" fmla="*/ 8006496 w 10232859"/>
              <a:gd name="connsiteY200" fmla="*/ 972839 h 1699043"/>
              <a:gd name="connsiteX201" fmla="*/ 8034497 w 10232859"/>
              <a:gd name="connsiteY201" fmla="*/ 972054 h 1699043"/>
              <a:gd name="connsiteX202" fmla="*/ 8150881 w 10232859"/>
              <a:gd name="connsiteY202" fmla="*/ 990411 h 1699043"/>
              <a:gd name="connsiteX203" fmla="*/ 8172106 w 10232859"/>
              <a:gd name="connsiteY203" fmla="*/ 990512 h 1699043"/>
              <a:gd name="connsiteX204" fmla="*/ 8196076 w 10232859"/>
              <a:gd name="connsiteY204" fmla="*/ 1000078 h 1699043"/>
              <a:gd name="connsiteX205" fmla="*/ 8247463 w 10232859"/>
              <a:gd name="connsiteY205" fmla="*/ 1016332 h 1699043"/>
              <a:gd name="connsiteX206" fmla="*/ 8279272 w 10232859"/>
              <a:gd name="connsiteY206" fmla="*/ 1032921 h 1699043"/>
              <a:gd name="connsiteX207" fmla="*/ 8289611 w 10232859"/>
              <a:gd name="connsiteY207" fmla="*/ 1028630 h 1699043"/>
              <a:gd name="connsiteX208" fmla="*/ 8311483 w 10232859"/>
              <a:gd name="connsiteY208" fmla="*/ 1029399 h 1699043"/>
              <a:gd name="connsiteX209" fmla="*/ 8399489 w 10232859"/>
              <a:gd name="connsiteY209" fmla="*/ 1048562 h 1699043"/>
              <a:gd name="connsiteX210" fmla="*/ 8415973 w 10232859"/>
              <a:gd name="connsiteY210" fmla="*/ 1049660 h 1699043"/>
              <a:gd name="connsiteX211" fmla="*/ 8433326 w 10232859"/>
              <a:gd name="connsiteY211" fmla="*/ 1057881 h 1699043"/>
              <a:gd name="connsiteX212" fmla="*/ 8502328 w 10232859"/>
              <a:gd name="connsiteY212" fmla="*/ 1091498 h 1699043"/>
              <a:gd name="connsiteX213" fmla="*/ 8534346 w 10232859"/>
              <a:gd name="connsiteY213" fmla="*/ 1106980 h 1699043"/>
              <a:gd name="connsiteX214" fmla="*/ 8534980 w 10232859"/>
              <a:gd name="connsiteY214" fmla="*/ 1110861 h 1699043"/>
              <a:gd name="connsiteX215" fmla="*/ 8544104 w 10232859"/>
              <a:gd name="connsiteY215" fmla="*/ 1108406 h 1699043"/>
              <a:gd name="connsiteX216" fmla="*/ 8567742 w 10232859"/>
              <a:gd name="connsiteY216" fmla="*/ 1117590 h 1699043"/>
              <a:gd name="connsiteX217" fmla="*/ 8633779 w 10232859"/>
              <a:gd name="connsiteY217" fmla="*/ 1139226 h 1699043"/>
              <a:gd name="connsiteX218" fmla="*/ 8676965 w 10232859"/>
              <a:gd name="connsiteY218" fmla="*/ 1156949 h 1699043"/>
              <a:gd name="connsiteX219" fmla="*/ 8698944 w 10232859"/>
              <a:gd name="connsiteY219" fmla="*/ 1156939 h 1699043"/>
              <a:gd name="connsiteX220" fmla="*/ 8711456 w 10232859"/>
              <a:gd name="connsiteY220" fmla="*/ 1169217 h 1699043"/>
              <a:gd name="connsiteX221" fmla="*/ 8732793 w 10232859"/>
              <a:gd name="connsiteY221" fmla="*/ 1172972 h 1699043"/>
              <a:gd name="connsiteX222" fmla="*/ 8751897 w 10232859"/>
              <a:gd name="connsiteY222" fmla="*/ 1190886 h 1699043"/>
              <a:gd name="connsiteX223" fmla="*/ 8793564 w 10232859"/>
              <a:gd name="connsiteY223" fmla="*/ 1172572 h 1699043"/>
              <a:gd name="connsiteX224" fmla="*/ 8834270 w 10232859"/>
              <a:gd name="connsiteY224" fmla="*/ 1206624 h 1699043"/>
              <a:gd name="connsiteX225" fmla="*/ 8853872 w 10232859"/>
              <a:gd name="connsiteY225" fmla="*/ 1214714 h 1699043"/>
              <a:gd name="connsiteX226" fmla="*/ 8861901 w 10232859"/>
              <a:gd name="connsiteY226" fmla="*/ 1211375 h 1699043"/>
              <a:gd name="connsiteX227" fmla="*/ 8874168 w 10232859"/>
              <a:gd name="connsiteY227" fmla="*/ 1213967 h 1699043"/>
              <a:gd name="connsiteX228" fmla="*/ 8871123 w 10232859"/>
              <a:gd name="connsiteY228" fmla="*/ 1221160 h 1699043"/>
              <a:gd name="connsiteX229" fmla="*/ 8903537 w 10232859"/>
              <a:gd name="connsiteY229" fmla="*/ 1230588 h 1699043"/>
              <a:gd name="connsiteX230" fmla="*/ 8933767 w 10232859"/>
              <a:gd name="connsiteY230" fmla="*/ 1263368 h 1699043"/>
              <a:gd name="connsiteX231" fmla="*/ 8985765 w 10232859"/>
              <a:gd name="connsiteY231" fmla="*/ 1287664 h 1699043"/>
              <a:gd name="connsiteX232" fmla="*/ 9071444 w 10232859"/>
              <a:gd name="connsiteY232" fmla="*/ 1317305 h 1699043"/>
              <a:gd name="connsiteX233" fmla="*/ 9096711 w 10232859"/>
              <a:gd name="connsiteY233" fmla="*/ 1327777 h 1699043"/>
              <a:gd name="connsiteX234" fmla="*/ 9338853 w 10232859"/>
              <a:gd name="connsiteY234" fmla="*/ 1448046 h 1699043"/>
              <a:gd name="connsiteX235" fmla="*/ 9520814 w 10232859"/>
              <a:gd name="connsiteY235" fmla="*/ 1449827 h 1699043"/>
              <a:gd name="connsiteX236" fmla="*/ 9702271 w 10232859"/>
              <a:gd name="connsiteY236" fmla="*/ 1488553 h 1699043"/>
              <a:gd name="connsiteX237" fmla="*/ 9744273 w 10232859"/>
              <a:gd name="connsiteY237" fmla="*/ 1523512 h 1699043"/>
              <a:gd name="connsiteX238" fmla="*/ 9771903 w 10232859"/>
              <a:gd name="connsiteY238" fmla="*/ 1530034 h 1699043"/>
              <a:gd name="connsiteX239" fmla="*/ 9818565 w 10232859"/>
              <a:gd name="connsiteY239" fmla="*/ 1538545 h 1699043"/>
              <a:gd name="connsiteX240" fmla="*/ 9882202 w 10232859"/>
              <a:gd name="connsiteY240" fmla="*/ 1565888 h 1699043"/>
              <a:gd name="connsiteX241" fmla="*/ 10022025 w 10232859"/>
              <a:gd name="connsiteY241" fmla="*/ 1599696 h 1699043"/>
              <a:gd name="connsiteX242" fmla="*/ 10220406 w 10232859"/>
              <a:gd name="connsiteY242" fmla="*/ 1677005 h 1699043"/>
              <a:gd name="connsiteX243" fmla="*/ 10232859 w 10232859"/>
              <a:gd name="connsiteY243" fmla="*/ 1699043 h 1699043"/>
              <a:gd name="connsiteX244" fmla="*/ 0 w 10232859"/>
              <a:gd name="connsiteY244" fmla="*/ 1699043 h 1699043"/>
              <a:gd name="connsiteX245" fmla="*/ 0 w 10232859"/>
              <a:gd name="connsiteY245" fmla="*/ 21828 h 1699043"/>
              <a:gd name="connsiteX246" fmla="*/ 8097 w 10232859"/>
              <a:gd name="connsiteY246" fmla="*/ 24355 h 1699043"/>
              <a:gd name="connsiteX247" fmla="*/ 77128 w 10232859"/>
              <a:gd name="connsiteY247" fmla="*/ 6867 h 1699043"/>
              <a:gd name="connsiteX248" fmla="*/ 188338 w 10232859"/>
              <a:gd name="connsiteY248" fmla="*/ 5079 h 1699043"/>
              <a:gd name="connsiteX249" fmla="*/ 298809 w 10232859"/>
              <a:gd name="connsiteY249" fmla="*/ 6198 h 1699043"/>
              <a:gd name="connsiteX250" fmla="*/ 338985 w 10232859"/>
              <a:gd name="connsiteY250" fmla="*/ 8006 h 1699043"/>
              <a:gd name="connsiteX251" fmla="*/ 409815 w 10232859"/>
              <a:gd name="connsiteY251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11246 w 10232859"/>
              <a:gd name="connsiteY41" fmla="*/ 233408 h 1699043"/>
              <a:gd name="connsiteX42" fmla="*/ 2364066 w 10232859"/>
              <a:gd name="connsiteY42" fmla="*/ 218237 h 1699043"/>
              <a:gd name="connsiteX43" fmla="*/ 2400814 w 10232859"/>
              <a:gd name="connsiteY43" fmla="*/ 227165 h 1699043"/>
              <a:gd name="connsiteX44" fmla="*/ 2408414 w 10232859"/>
              <a:gd name="connsiteY44" fmla="*/ 228429 h 1699043"/>
              <a:gd name="connsiteX45" fmla="*/ 2408650 w 10232859"/>
              <a:gd name="connsiteY45" fmla="*/ 228234 h 1699043"/>
              <a:gd name="connsiteX46" fmla="*/ 2416835 w 10232859"/>
              <a:gd name="connsiteY46" fmla="*/ 229128 h 1699043"/>
              <a:gd name="connsiteX47" fmla="*/ 2422271 w 10232859"/>
              <a:gd name="connsiteY47" fmla="*/ 230733 h 1699043"/>
              <a:gd name="connsiteX48" fmla="*/ 2490341 w 10232859"/>
              <a:gd name="connsiteY48" fmla="*/ 211074 h 1699043"/>
              <a:gd name="connsiteX49" fmla="*/ 2588929 w 10232859"/>
              <a:gd name="connsiteY49" fmla="*/ 200980 h 1699043"/>
              <a:gd name="connsiteX50" fmla="*/ 2687426 w 10232859"/>
              <a:gd name="connsiteY50" fmla="*/ 193848 h 1699043"/>
              <a:gd name="connsiteX51" fmla="*/ 2723517 w 10232859"/>
              <a:gd name="connsiteY51" fmla="*/ 192652 h 1699043"/>
              <a:gd name="connsiteX52" fmla="*/ 2785956 w 10232859"/>
              <a:gd name="connsiteY52" fmla="*/ 184404 h 1699043"/>
              <a:gd name="connsiteX53" fmla="*/ 2813378 w 10232859"/>
              <a:gd name="connsiteY53" fmla="*/ 176833 h 1699043"/>
              <a:gd name="connsiteX54" fmla="*/ 2814782 w 10232859"/>
              <a:gd name="connsiteY54" fmla="*/ 177153 h 1699043"/>
              <a:gd name="connsiteX55" fmla="*/ 2816580 w 10232859"/>
              <a:gd name="connsiteY55" fmla="*/ 174366 h 1699043"/>
              <a:gd name="connsiteX56" fmla="*/ 2821623 w 10232859"/>
              <a:gd name="connsiteY56" fmla="*/ 172875 h 1699043"/>
              <a:gd name="connsiteX57" fmla="*/ 2836688 w 10232859"/>
              <a:gd name="connsiteY57" fmla="*/ 172971 h 1699043"/>
              <a:gd name="connsiteX58" fmla="*/ 2842564 w 10232859"/>
              <a:gd name="connsiteY58" fmla="*/ 173695 h 1699043"/>
              <a:gd name="connsiteX59" fmla="*/ 2850712 w 10232859"/>
              <a:gd name="connsiteY59" fmla="*/ 173290 h 1699043"/>
              <a:gd name="connsiteX60" fmla="*/ 2850846 w 10232859"/>
              <a:gd name="connsiteY60" fmla="*/ 173062 h 1699043"/>
              <a:gd name="connsiteX61" fmla="*/ 2858611 w 10232859"/>
              <a:gd name="connsiteY61" fmla="*/ 173112 h 1699043"/>
              <a:gd name="connsiteX62" fmla="*/ 2897454 w 10232859"/>
              <a:gd name="connsiteY62" fmla="*/ 176114 h 1699043"/>
              <a:gd name="connsiteX63" fmla="*/ 2940369 w 10232859"/>
              <a:gd name="connsiteY63" fmla="*/ 152944 h 1699043"/>
              <a:gd name="connsiteX64" fmla="*/ 2959670 w 10232859"/>
              <a:gd name="connsiteY64" fmla="*/ 148367 h 1699043"/>
              <a:gd name="connsiteX65" fmla="*/ 2969615 w 10232859"/>
              <a:gd name="connsiteY65" fmla="*/ 144755 h 1699043"/>
              <a:gd name="connsiteX66" fmla="*/ 2970000 w 10232859"/>
              <a:gd name="connsiteY66" fmla="*/ 143776 h 1699043"/>
              <a:gd name="connsiteX67" fmla="*/ 3007272 w 10232859"/>
              <a:gd name="connsiteY67" fmla="*/ 146766 h 1699043"/>
              <a:gd name="connsiteX68" fmla="*/ 3011677 w 10232859"/>
              <a:gd name="connsiteY68" fmla="*/ 145404 h 1699043"/>
              <a:gd name="connsiteX69" fmla="*/ 3036668 w 10232859"/>
              <a:gd name="connsiteY69" fmla="*/ 149604 h 1699043"/>
              <a:gd name="connsiteX70" fmla="*/ 3049208 w 10232859"/>
              <a:gd name="connsiteY70" fmla="*/ 150573 h 1699043"/>
              <a:gd name="connsiteX71" fmla="*/ 3053517 w 10232859"/>
              <a:gd name="connsiteY71" fmla="*/ 153322 h 1699043"/>
              <a:gd name="connsiteX72" fmla="*/ 3071637 w 10232859"/>
              <a:gd name="connsiteY72" fmla="*/ 153496 h 1699043"/>
              <a:gd name="connsiteX73" fmla="*/ 3110077 w 10232859"/>
              <a:gd name="connsiteY73" fmla="*/ 149202 h 1699043"/>
              <a:gd name="connsiteX74" fmla="*/ 3173743 w 10232859"/>
              <a:gd name="connsiteY74" fmla="*/ 159581 h 1699043"/>
              <a:gd name="connsiteX75" fmla="*/ 3254203 w 10232859"/>
              <a:gd name="connsiteY75" fmla="*/ 151756 h 1699043"/>
              <a:gd name="connsiteX76" fmla="*/ 3380350 w 10232859"/>
              <a:gd name="connsiteY76" fmla="*/ 151151 h 1699043"/>
              <a:gd name="connsiteX77" fmla="*/ 3476147 w 10232859"/>
              <a:gd name="connsiteY77" fmla="*/ 170925 h 1699043"/>
              <a:gd name="connsiteX78" fmla="*/ 3581876 w 10232859"/>
              <a:gd name="connsiteY78" fmla="*/ 150448 h 1699043"/>
              <a:gd name="connsiteX79" fmla="*/ 3704761 w 10232859"/>
              <a:gd name="connsiteY79" fmla="*/ 150492 h 1699043"/>
              <a:gd name="connsiteX80" fmla="*/ 3755040 w 10232859"/>
              <a:gd name="connsiteY80" fmla="*/ 141978 h 1699043"/>
              <a:gd name="connsiteX81" fmla="*/ 3804689 w 10232859"/>
              <a:gd name="connsiteY81" fmla="*/ 151893 h 1699043"/>
              <a:gd name="connsiteX82" fmla="*/ 3821793 w 10232859"/>
              <a:gd name="connsiteY82" fmla="*/ 144743 h 1699043"/>
              <a:gd name="connsiteX83" fmla="*/ 3824682 w 10232859"/>
              <a:gd name="connsiteY83" fmla="*/ 143319 h 1699043"/>
              <a:gd name="connsiteX84" fmla="*/ 3837536 w 10232859"/>
              <a:gd name="connsiteY84" fmla="*/ 141778 h 1699043"/>
              <a:gd name="connsiteX85" fmla="*/ 3839550 w 10232859"/>
              <a:gd name="connsiteY85" fmla="*/ 136147 h 1699043"/>
              <a:gd name="connsiteX86" fmla="*/ 3857743 w 10232859"/>
              <a:gd name="connsiteY86" fmla="*/ 130104 h 1699043"/>
              <a:gd name="connsiteX87" fmla="*/ 3881852 w 10232859"/>
              <a:gd name="connsiteY87" fmla="*/ 128717 h 1699043"/>
              <a:gd name="connsiteX88" fmla="*/ 3998088 w 10232859"/>
              <a:gd name="connsiteY88" fmla="*/ 127932 h 1699043"/>
              <a:gd name="connsiteX89" fmla="*/ 4066682 w 10232859"/>
              <a:gd name="connsiteY89" fmla="*/ 124147 h 1699043"/>
              <a:gd name="connsiteX90" fmla="*/ 4091246 w 10232859"/>
              <a:gd name="connsiteY90" fmla="*/ 117503 h 1699043"/>
              <a:gd name="connsiteX91" fmla="*/ 4126556 w 10232859"/>
              <a:gd name="connsiteY91" fmla="*/ 111725 h 1699043"/>
              <a:gd name="connsiteX92" fmla="*/ 4187717 w 10232859"/>
              <a:gd name="connsiteY92" fmla="*/ 97496 h 1699043"/>
              <a:gd name="connsiteX93" fmla="*/ 4220826 w 10232859"/>
              <a:gd name="connsiteY93" fmla="*/ 95991 h 1699043"/>
              <a:gd name="connsiteX94" fmla="*/ 4239014 w 10232859"/>
              <a:gd name="connsiteY94" fmla="*/ 90840 h 1699043"/>
              <a:gd name="connsiteX95" fmla="*/ 4246653 w 10232859"/>
              <a:gd name="connsiteY95" fmla="*/ 91360 h 1699043"/>
              <a:gd name="connsiteX96" fmla="*/ 4271841 w 10232859"/>
              <a:gd name="connsiteY96" fmla="*/ 90188 h 1699043"/>
              <a:gd name="connsiteX97" fmla="*/ 4286277 w 10232859"/>
              <a:gd name="connsiteY97" fmla="*/ 90173 h 1699043"/>
              <a:gd name="connsiteX98" fmla="*/ 4292025 w 10232859"/>
              <a:gd name="connsiteY98" fmla="*/ 90407 h 1699043"/>
              <a:gd name="connsiteX99" fmla="*/ 4304713 w 10232859"/>
              <a:gd name="connsiteY99" fmla="*/ 95673 h 1699043"/>
              <a:gd name="connsiteX100" fmla="*/ 4321285 w 10232859"/>
              <a:gd name="connsiteY100" fmla="*/ 93560 h 1699043"/>
              <a:gd name="connsiteX101" fmla="*/ 4339561 w 10232859"/>
              <a:gd name="connsiteY101" fmla="*/ 98806 h 1699043"/>
              <a:gd name="connsiteX102" fmla="*/ 4343990 w 10232859"/>
              <a:gd name="connsiteY102" fmla="*/ 94576 h 1699043"/>
              <a:gd name="connsiteX103" fmla="*/ 4358885 w 10232859"/>
              <a:gd name="connsiteY103" fmla="*/ 90264 h 1699043"/>
              <a:gd name="connsiteX104" fmla="*/ 4371648 w 10232859"/>
              <a:gd name="connsiteY104" fmla="*/ 95312 h 1699043"/>
              <a:gd name="connsiteX105" fmla="*/ 4398380 w 10232859"/>
              <a:gd name="connsiteY105" fmla="*/ 98447 h 1699043"/>
              <a:gd name="connsiteX106" fmla="*/ 4405729 w 10232859"/>
              <a:gd name="connsiteY106" fmla="*/ 97677 h 1699043"/>
              <a:gd name="connsiteX107" fmla="*/ 4431408 w 10232859"/>
              <a:gd name="connsiteY107" fmla="*/ 104311 h 1699043"/>
              <a:gd name="connsiteX108" fmla="*/ 4472183 w 10232859"/>
              <a:gd name="connsiteY108" fmla="*/ 109916 h 1699043"/>
              <a:gd name="connsiteX109" fmla="*/ 4518828 w 10232859"/>
              <a:gd name="connsiteY109" fmla="*/ 112600 h 1699043"/>
              <a:gd name="connsiteX110" fmla="*/ 4532040 w 10232859"/>
              <a:gd name="connsiteY110" fmla="*/ 117793 h 1699043"/>
              <a:gd name="connsiteX111" fmla="*/ 4617778 w 10232859"/>
              <a:gd name="connsiteY111" fmla="*/ 130479 h 1699043"/>
              <a:gd name="connsiteX112" fmla="*/ 4641872 w 10232859"/>
              <a:gd name="connsiteY112" fmla="*/ 134207 h 1699043"/>
              <a:gd name="connsiteX113" fmla="*/ 4662766 w 10232859"/>
              <a:gd name="connsiteY113" fmla="*/ 132438 h 1699043"/>
              <a:gd name="connsiteX114" fmla="*/ 4667770 w 10232859"/>
              <a:gd name="connsiteY114" fmla="*/ 127694 h 1699043"/>
              <a:gd name="connsiteX115" fmla="*/ 4681052 w 10232859"/>
              <a:gd name="connsiteY115" fmla="*/ 128947 h 1699043"/>
              <a:gd name="connsiteX116" fmla="*/ 4684624 w 10232859"/>
              <a:gd name="connsiteY116" fmla="*/ 128241 h 1699043"/>
              <a:gd name="connsiteX117" fmla="*/ 4705061 w 10232859"/>
              <a:gd name="connsiteY117" fmla="*/ 125234 h 1699043"/>
              <a:gd name="connsiteX118" fmla="*/ 4747746 w 10232859"/>
              <a:gd name="connsiteY118" fmla="*/ 144617 h 1699043"/>
              <a:gd name="connsiteX119" fmla="*/ 4801045 w 10232859"/>
              <a:gd name="connsiteY119" fmla="*/ 147239 h 1699043"/>
              <a:gd name="connsiteX120" fmla="*/ 5001600 w 10232859"/>
              <a:gd name="connsiteY120" fmla="*/ 190239 h 1699043"/>
              <a:gd name="connsiteX121" fmla="*/ 5033465 w 10232859"/>
              <a:gd name="connsiteY121" fmla="*/ 175915 h 1699043"/>
              <a:gd name="connsiteX122" fmla="*/ 5115965 w 10232859"/>
              <a:gd name="connsiteY122" fmla="*/ 186069 h 1699043"/>
              <a:gd name="connsiteX123" fmla="*/ 5237936 w 10232859"/>
              <a:gd name="connsiteY123" fmla="*/ 239508 h 1699043"/>
              <a:gd name="connsiteX124" fmla="*/ 5290566 w 10232859"/>
              <a:gd name="connsiteY124" fmla="*/ 263295 h 1699043"/>
              <a:gd name="connsiteX125" fmla="*/ 5344878 w 10232859"/>
              <a:gd name="connsiteY125" fmla="*/ 276360 h 1699043"/>
              <a:gd name="connsiteX126" fmla="*/ 5413398 w 10232859"/>
              <a:gd name="connsiteY126" fmla="*/ 276235 h 1699043"/>
              <a:gd name="connsiteX127" fmla="*/ 5415629 w 10232859"/>
              <a:gd name="connsiteY127" fmla="*/ 275768 h 1699043"/>
              <a:gd name="connsiteX128" fmla="*/ 5433078 w 10232859"/>
              <a:gd name="connsiteY128" fmla="*/ 279684 h 1699043"/>
              <a:gd name="connsiteX129" fmla="*/ 5435759 w 10232859"/>
              <a:gd name="connsiteY129" fmla="*/ 283100 h 1699043"/>
              <a:gd name="connsiteX130" fmla="*/ 5447372 w 10232859"/>
              <a:gd name="connsiteY130" fmla="*/ 286587 h 1699043"/>
              <a:gd name="connsiteX131" fmla="*/ 5469289 w 10232859"/>
              <a:gd name="connsiteY131" fmla="*/ 295620 h 1699043"/>
              <a:gd name="connsiteX132" fmla="*/ 5508752 w 10232859"/>
              <a:gd name="connsiteY132" fmla="*/ 305753 h 1699043"/>
              <a:gd name="connsiteX133" fmla="*/ 5509657 w 10232859"/>
              <a:gd name="connsiteY133" fmla="*/ 304936 h 1699043"/>
              <a:gd name="connsiteX134" fmla="*/ 5521245 w 10232859"/>
              <a:gd name="connsiteY134" fmla="*/ 303688 h 1699043"/>
              <a:gd name="connsiteX135" fmla="*/ 5542415 w 10232859"/>
              <a:gd name="connsiteY135" fmla="*/ 303495 h 1699043"/>
              <a:gd name="connsiteX136" fmla="*/ 5596538 w 10232859"/>
              <a:gd name="connsiteY136" fmla="*/ 291153 h 1699043"/>
              <a:gd name="connsiteX137" fmla="*/ 5632514 w 10232859"/>
              <a:gd name="connsiteY137" fmla="*/ 301962 h 1699043"/>
              <a:gd name="connsiteX138" fmla="*/ 5640005 w 10232859"/>
              <a:gd name="connsiteY138" fmla="*/ 303617 h 1699043"/>
              <a:gd name="connsiteX139" fmla="*/ 5640259 w 10232859"/>
              <a:gd name="connsiteY139" fmla="*/ 303435 h 1699043"/>
              <a:gd name="connsiteX140" fmla="*/ 5648365 w 10232859"/>
              <a:gd name="connsiteY140" fmla="*/ 304754 h 1699043"/>
              <a:gd name="connsiteX141" fmla="*/ 5653662 w 10232859"/>
              <a:gd name="connsiteY141" fmla="*/ 306635 h 1699043"/>
              <a:gd name="connsiteX142" fmla="*/ 5668196 w 10232859"/>
              <a:gd name="connsiteY142" fmla="*/ 309846 h 1699043"/>
              <a:gd name="connsiteX143" fmla="*/ 5673886 w 10232859"/>
              <a:gd name="connsiteY143" fmla="*/ 309526 h 1699043"/>
              <a:gd name="connsiteX144" fmla="*/ 5677139 w 10232859"/>
              <a:gd name="connsiteY144" fmla="*/ 307345 h 1699043"/>
              <a:gd name="connsiteX145" fmla="*/ 5708983 w 10232859"/>
              <a:gd name="connsiteY145" fmla="*/ 306674 h 1699043"/>
              <a:gd name="connsiteX146" fmla="*/ 5773909 w 10232859"/>
              <a:gd name="connsiteY146" fmla="*/ 312061 h 1699043"/>
              <a:gd name="connsiteX147" fmla="*/ 5809500 w 10232859"/>
              <a:gd name="connsiteY147" fmla="*/ 318450 h 1699043"/>
              <a:gd name="connsiteX148" fmla="*/ 5908729 w 10232859"/>
              <a:gd name="connsiteY148" fmla="*/ 332335 h 1699043"/>
              <a:gd name="connsiteX149" fmla="*/ 6009654 w 10232859"/>
              <a:gd name="connsiteY149" fmla="*/ 343526 h 1699043"/>
              <a:gd name="connsiteX150" fmla="*/ 6067487 w 10232859"/>
              <a:gd name="connsiteY150" fmla="*/ 333712 h 1699043"/>
              <a:gd name="connsiteX151" fmla="*/ 6073281 w 10232859"/>
              <a:gd name="connsiteY151" fmla="*/ 334316 h 1699043"/>
              <a:gd name="connsiteX152" fmla="*/ 6086225 w 10232859"/>
              <a:gd name="connsiteY152" fmla="*/ 339621 h 1699043"/>
              <a:gd name="connsiteX153" fmla="*/ 6105063 w 10232859"/>
              <a:gd name="connsiteY153" fmla="*/ 347340 h 1699043"/>
              <a:gd name="connsiteX154" fmla="*/ 6135796 w 10232859"/>
              <a:gd name="connsiteY154" fmla="*/ 363143 h 1699043"/>
              <a:gd name="connsiteX155" fmla="*/ 6195166 w 10232859"/>
              <a:gd name="connsiteY155" fmla="*/ 360190 h 1699043"/>
              <a:gd name="connsiteX156" fmla="*/ 6216259 w 10232859"/>
              <a:gd name="connsiteY156" fmla="*/ 363365 h 1699043"/>
              <a:gd name="connsiteX157" fmla="*/ 6228331 w 10232859"/>
              <a:gd name="connsiteY157" fmla="*/ 364034 h 1699043"/>
              <a:gd name="connsiteX158" fmla="*/ 6229602 w 10232859"/>
              <a:gd name="connsiteY158" fmla="*/ 363414 h 1699043"/>
              <a:gd name="connsiteX159" fmla="*/ 6258988 w 10232859"/>
              <a:gd name="connsiteY159" fmla="*/ 378660 h 1699043"/>
              <a:gd name="connsiteX160" fmla="*/ 6264106 w 10232859"/>
              <a:gd name="connsiteY160" fmla="*/ 379141 h 1699043"/>
              <a:gd name="connsiteX161" fmla="*/ 6281703 w 10232859"/>
              <a:gd name="connsiteY161" fmla="*/ 391054 h 1699043"/>
              <a:gd name="connsiteX162" fmla="*/ 6291622 w 10232859"/>
              <a:gd name="connsiteY162" fmla="*/ 396155 h 1699043"/>
              <a:gd name="connsiteX163" fmla="*/ 6292712 w 10232859"/>
              <a:gd name="connsiteY163" fmla="*/ 399771 h 1699043"/>
              <a:gd name="connsiteX164" fmla="*/ 6308227 w 10232859"/>
              <a:gd name="connsiteY164" fmla="*/ 406196 h 1699043"/>
              <a:gd name="connsiteX165" fmla="*/ 6328981 w 10232859"/>
              <a:gd name="connsiteY165" fmla="*/ 409495 h 1699043"/>
              <a:gd name="connsiteX166" fmla="*/ 6368693 w 10232859"/>
              <a:gd name="connsiteY166" fmla="*/ 417845 h 1699043"/>
              <a:gd name="connsiteX167" fmla="*/ 6414811 w 10232859"/>
              <a:gd name="connsiteY167" fmla="*/ 452200 h 1699043"/>
              <a:gd name="connsiteX168" fmla="*/ 6467879 w 10232859"/>
              <a:gd name="connsiteY168" fmla="*/ 468248 h 1699043"/>
              <a:gd name="connsiteX169" fmla="*/ 6564351 w 10232859"/>
              <a:gd name="connsiteY169" fmla="*/ 537518 h 1699043"/>
              <a:gd name="connsiteX170" fmla="*/ 6711178 w 10232859"/>
              <a:gd name="connsiteY170" fmla="*/ 573610 h 1699043"/>
              <a:gd name="connsiteX171" fmla="*/ 6764036 w 10232859"/>
              <a:gd name="connsiteY171" fmla="*/ 588943 h 1699043"/>
              <a:gd name="connsiteX172" fmla="*/ 6858983 w 10232859"/>
              <a:gd name="connsiteY172" fmla="*/ 623723 h 1699043"/>
              <a:gd name="connsiteX173" fmla="*/ 6910661 w 10232859"/>
              <a:gd name="connsiteY173" fmla="*/ 634620 h 1699043"/>
              <a:gd name="connsiteX174" fmla="*/ 6944111 w 10232859"/>
              <a:gd name="connsiteY174" fmla="*/ 659502 h 1699043"/>
              <a:gd name="connsiteX175" fmla="*/ 6965771 w 10232859"/>
              <a:gd name="connsiteY175" fmla="*/ 659931 h 1699043"/>
              <a:gd name="connsiteX176" fmla="*/ 6969639 w 10232859"/>
              <a:gd name="connsiteY176" fmla="*/ 659837 h 1699043"/>
              <a:gd name="connsiteX177" fmla="*/ 6982242 w 10232859"/>
              <a:gd name="connsiteY177" fmla="*/ 663112 h 1699043"/>
              <a:gd name="connsiteX178" fmla="*/ 6989387 w 10232859"/>
              <a:gd name="connsiteY178" fmla="*/ 659474 h 1699043"/>
              <a:gd name="connsiteX179" fmla="*/ 7010930 w 10232859"/>
              <a:gd name="connsiteY179" fmla="*/ 661134 h 1699043"/>
              <a:gd name="connsiteX180" fmla="*/ 7033125 w 10232859"/>
              <a:gd name="connsiteY180" fmla="*/ 668436 h 1699043"/>
              <a:gd name="connsiteX181" fmla="*/ 7134461 w 10232859"/>
              <a:gd name="connsiteY181" fmla="*/ 708192 h 1699043"/>
              <a:gd name="connsiteX182" fmla="*/ 7197450 w 10232859"/>
              <a:gd name="connsiteY182" fmla="*/ 729094 h 1699043"/>
              <a:gd name="connsiteX183" fmla="*/ 7225084 w 10232859"/>
              <a:gd name="connsiteY183" fmla="*/ 732505 h 1699043"/>
              <a:gd name="connsiteX184" fmla="*/ 7261183 w 10232859"/>
              <a:gd name="connsiteY184" fmla="*/ 740313 h 1699043"/>
              <a:gd name="connsiteX185" fmla="*/ 7327760 w 10232859"/>
              <a:gd name="connsiteY185" fmla="*/ 750586 h 1699043"/>
              <a:gd name="connsiteX186" fmla="*/ 7412222 w 10232859"/>
              <a:gd name="connsiteY186" fmla="*/ 770487 h 1699043"/>
              <a:gd name="connsiteX187" fmla="*/ 7457904 w 10232859"/>
              <a:gd name="connsiteY187" fmla="*/ 804321 h 1699043"/>
              <a:gd name="connsiteX188" fmla="*/ 7465795 w 10232859"/>
              <a:gd name="connsiteY188" fmla="*/ 802598 h 1699043"/>
              <a:gd name="connsiteX189" fmla="*/ 7505046 w 10232859"/>
              <a:gd name="connsiteY189" fmla="*/ 816517 h 1699043"/>
              <a:gd name="connsiteX190" fmla="*/ 7623220 w 10232859"/>
              <a:gd name="connsiteY190" fmla="*/ 888520 h 1699043"/>
              <a:gd name="connsiteX191" fmla="*/ 7700458 w 10232859"/>
              <a:gd name="connsiteY191" fmla="*/ 915079 h 1699043"/>
              <a:gd name="connsiteX192" fmla="*/ 7730988 w 10232859"/>
              <a:gd name="connsiteY192" fmla="*/ 920756 h 1699043"/>
              <a:gd name="connsiteX193" fmla="*/ 7781942 w 10232859"/>
              <a:gd name="connsiteY193" fmla="*/ 930503 h 1699043"/>
              <a:gd name="connsiteX194" fmla="*/ 7827704 w 10232859"/>
              <a:gd name="connsiteY194" fmla="*/ 928558 h 1699043"/>
              <a:gd name="connsiteX195" fmla="*/ 7867270 w 10232859"/>
              <a:gd name="connsiteY195" fmla="*/ 940366 h 1699043"/>
              <a:gd name="connsiteX196" fmla="*/ 7866538 w 10232859"/>
              <a:gd name="connsiteY196" fmla="*/ 955045 h 1699043"/>
              <a:gd name="connsiteX197" fmla="*/ 7912084 w 10232859"/>
              <a:gd name="connsiteY197" fmla="*/ 963800 h 1699043"/>
              <a:gd name="connsiteX198" fmla="*/ 7982264 w 10232859"/>
              <a:gd name="connsiteY198" fmla="*/ 975773 h 1699043"/>
              <a:gd name="connsiteX199" fmla="*/ 7991272 w 10232859"/>
              <a:gd name="connsiteY199" fmla="*/ 981104 h 1699043"/>
              <a:gd name="connsiteX200" fmla="*/ 8006496 w 10232859"/>
              <a:gd name="connsiteY200" fmla="*/ 972839 h 1699043"/>
              <a:gd name="connsiteX201" fmla="*/ 8034497 w 10232859"/>
              <a:gd name="connsiteY201" fmla="*/ 972054 h 1699043"/>
              <a:gd name="connsiteX202" fmla="*/ 8150881 w 10232859"/>
              <a:gd name="connsiteY202" fmla="*/ 990411 h 1699043"/>
              <a:gd name="connsiteX203" fmla="*/ 8172106 w 10232859"/>
              <a:gd name="connsiteY203" fmla="*/ 990512 h 1699043"/>
              <a:gd name="connsiteX204" fmla="*/ 8196076 w 10232859"/>
              <a:gd name="connsiteY204" fmla="*/ 1000078 h 1699043"/>
              <a:gd name="connsiteX205" fmla="*/ 8247463 w 10232859"/>
              <a:gd name="connsiteY205" fmla="*/ 1016332 h 1699043"/>
              <a:gd name="connsiteX206" fmla="*/ 8279272 w 10232859"/>
              <a:gd name="connsiteY206" fmla="*/ 1032921 h 1699043"/>
              <a:gd name="connsiteX207" fmla="*/ 8289611 w 10232859"/>
              <a:gd name="connsiteY207" fmla="*/ 1028630 h 1699043"/>
              <a:gd name="connsiteX208" fmla="*/ 8311483 w 10232859"/>
              <a:gd name="connsiteY208" fmla="*/ 1029399 h 1699043"/>
              <a:gd name="connsiteX209" fmla="*/ 8399489 w 10232859"/>
              <a:gd name="connsiteY209" fmla="*/ 1048562 h 1699043"/>
              <a:gd name="connsiteX210" fmla="*/ 8415973 w 10232859"/>
              <a:gd name="connsiteY210" fmla="*/ 1049660 h 1699043"/>
              <a:gd name="connsiteX211" fmla="*/ 8433326 w 10232859"/>
              <a:gd name="connsiteY211" fmla="*/ 1057881 h 1699043"/>
              <a:gd name="connsiteX212" fmla="*/ 8502328 w 10232859"/>
              <a:gd name="connsiteY212" fmla="*/ 1091498 h 1699043"/>
              <a:gd name="connsiteX213" fmla="*/ 8534346 w 10232859"/>
              <a:gd name="connsiteY213" fmla="*/ 1106980 h 1699043"/>
              <a:gd name="connsiteX214" fmla="*/ 8534980 w 10232859"/>
              <a:gd name="connsiteY214" fmla="*/ 1110861 h 1699043"/>
              <a:gd name="connsiteX215" fmla="*/ 8544104 w 10232859"/>
              <a:gd name="connsiteY215" fmla="*/ 1108406 h 1699043"/>
              <a:gd name="connsiteX216" fmla="*/ 8567742 w 10232859"/>
              <a:gd name="connsiteY216" fmla="*/ 1117590 h 1699043"/>
              <a:gd name="connsiteX217" fmla="*/ 8633779 w 10232859"/>
              <a:gd name="connsiteY217" fmla="*/ 1139226 h 1699043"/>
              <a:gd name="connsiteX218" fmla="*/ 8676965 w 10232859"/>
              <a:gd name="connsiteY218" fmla="*/ 1156949 h 1699043"/>
              <a:gd name="connsiteX219" fmla="*/ 8698944 w 10232859"/>
              <a:gd name="connsiteY219" fmla="*/ 1156939 h 1699043"/>
              <a:gd name="connsiteX220" fmla="*/ 8711456 w 10232859"/>
              <a:gd name="connsiteY220" fmla="*/ 1169217 h 1699043"/>
              <a:gd name="connsiteX221" fmla="*/ 8732793 w 10232859"/>
              <a:gd name="connsiteY221" fmla="*/ 1172972 h 1699043"/>
              <a:gd name="connsiteX222" fmla="*/ 8751897 w 10232859"/>
              <a:gd name="connsiteY222" fmla="*/ 1190886 h 1699043"/>
              <a:gd name="connsiteX223" fmla="*/ 8793564 w 10232859"/>
              <a:gd name="connsiteY223" fmla="*/ 1172572 h 1699043"/>
              <a:gd name="connsiteX224" fmla="*/ 8834270 w 10232859"/>
              <a:gd name="connsiteY224" fmla="*/ 1206624 h 1699043"/>
              <a:gd name="connsiteX225" fmla="*/ 8853872 w 10232859"/>
              <a:gd name="connsiteY225" fmla="*/ 1214714 h 1699043"/>
              <a:gd name="connsiteX226" fmla="*/ 8861901 w 10232859"/>
              <a:gd name="connsiteY226" fmla="*/ 1211375 h 1699043"/>
              <a:gd name="connsiteX227" fmla="*/ 8874168 w 10232859"/>
              <a:gd name="connsiteY227" fmla="*/ 1213967 h 1699043"/>
              <a:gd name="connsiteX228" fmla="*/ 8871123 w 10232859"/>
              <a:gd name="connsiteY228" fmla="*/ 1221160 h 1699043"/>
              <a:gd name="connsiteX229" fmla="*/ 8903537 w 10232859"/>
              <a:gd name="connsiteY229" fmla="*/ 1230588 h 1699043"/>
              <a:gd name="connsiteX230" fmla="*/ 8933767 w 10232859"/>
              <a:gd name="connsiteY230" fmla="*/ 1263368 h 1699043"/>
              <a:gd name="connsiteX231" fmla="*/ 8985765 w 10232859"/>
              <a:gd name="connsiteY231" fmla="*/ 1287664 h 1699043"/>
              <a:gd name="connsiteX232" fmla="*/ 9071444 w 10232859"/>
              <a:gd name="connsiteY232" fmla="*/ 1317305 h 1699043"/>
              <a:gd name="connsiteX233" fmla="*/ 9096711 w 10232859"/>
              <a:gd name="connsiteY233" fmla="*/ 1327777 h 1699043"/>
              <a:gd name="connsiteX234" fmla="*/ 9338853 w 10232859"/>
              <a:gd name="connsiteY234" fmla="*/ 1448046 h 1699043"/>
              <a:gd name="connsiteX235" fmla="*/ 9520814 w 10232859"/>
              <a:gd name="connsiteY235" fmla="*/ 1449827 h 1699043"/>
              <a:gd name="connsiteX236" fmla="*/ 9702271 w 10232859"/>
              <a:gd name="connsiteY236" fmla="*/ 1488553 h 1699043"/>
              <a:gd name="connsiteX237" fmla="*/ 9744273 w 10232859"/>
              <a:gd name="connsiteY237" fmla="*/ 1523512 h 1699043"/>
              <a:gd name="connsiteX238" fmla="*/ 9771903 w 10232859"/>
              <a:gd name="connsiteY238" fmla="*/ 1530034 h 1699043"/>
              <a:gd name="connsiteX239" fmla="*/ 9818565 w 10232859"/>
              <a:gd name="connsiteY239" fmla="*/ 1538545 h 1699043"/>
              <a:gd name="connsiteX240" fmla="*/ 9882202 w 10232859"/>
              <a:gd name="connsiteY240" fmla="*/ 1565888 h 1699043"/>
              <a:gd name="connsiteX241" fmla="*/ 10022025 w 10232859"/>
              <a:gd name="connsiteY241" fmla="*/ 1599696 h 1699043"/>
              <a:gd name="connsiteX242" fmla="*/ 10220406 w 10232859"/>
              <a:gd name="connsiteY242" fmla="*/ 1677005 h 1699043"/>
              <a:gd name="connsiteX243" fmla="*/ 10232859 w 10232859"/>
              <a:gd name="connsiteY243" fmla="*/ 1699043 h 1699043"/>
              <a:gd name="connsiteX244" fmla="*/ 0 w 10232859"/>
              <a:gd name="connsiteY244" fmla="*/ 1699043 h 1699043"/>
              <a:gd name="connsiteX245" fmla="*/ 0 w 10232859"/>
              <a:gd name="connsiteY245" fmla="*/ 21828 h 1699043"/>
              <a:gd name="connsiteX246" fmla="*/ 8097 w 10232859"/>
              <a:gd name="connsiteY246" fmla="*/ 24355 h 1699043"/>
              <a:gd name="connsiteX247" fmla="*/ 77128 w 10232859"/>
              <a:gd name="connsiteY247" fmla="*/ 6867 h 1699043"/>
              <a:gd name="connsiteX248" fmla="*/ 188338 w 10232859"/>
              <a:gd name="connsiteY248" fmla="*/ 5079 h 1699043"/>
              <a:gd name="connsiteX249" fmla="*/ 298809 w 10232859"/>
              <a:gd name="connsiteY249" fmla="*/ 6198 h 1699043"/>
              <a:gd name="connsiteX250" fmla="*/ 338985 w 10232859"/>
              <a:gd name="connsiteY250" fmla="*/ 8006 h 1699043"/>
              <a:gd name="connsiteX251" fmla="*/ 409815 w 10232859"/>
              <a:gd name="connsiteY251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01045 w 10232859"/>
              <a:gd name="connsiteY118" fmla="*/ 147239 h 1699043"/>
              <a:gd name="connsiteX119" fmla="*/ 5001600 w 10232859"/>
              <a:gd name="connsiteY119" fmla="*/ 190239 h 1699043"/>
              <a:gd name="connsiteX120" fmla="*/ 5033465 w 10232859"/>
              <a:gd name="connsiteY120" fmla="*/ 175915 h 1699043"/>
              <a:gd name="connsiteX121" fmla="*/ 5115965 w 10232859"/>
              <a:gd name="connsiteY121" fmla="*/ 186069 h 1699043"/>
              <a:gd name="connsiteX122" fmla="*/ 5237936 w 10232859"/>
              <a:gd name="connsiteY122" fmla="*/ 239508 h 1699043"/>
              <a:gd name="connsiteX123" fmla="*/ 5290566 w 10232859"/>
              <a:gd name="connsiteY123" fmla="*/ 263295 h 1699043"/>
              <a:gd name="connsiteX124" fmla="*/ 5344878 w 10232859"/>
              <a:gd name="connsiteY124" fmla="*/ 276360 h 1699043"/>
              <a:gd name="connsiteX125" fmla="*/ 5413398 w 10232859"/>
              <a:gd name="connsiteY125" fmla="*/ 276235 h 1699043"/>
              <a:gd name="connsiteX126" fmla="*/ 5415629 w 10232859"/>
              <a:gd name="connsiteY126" fmla="*/ 275768 h 1699043"/>
              <a:gd name="connsiteX127" fmla="*/ 5433078 w 10232859"/>
              <a:gd name="connsiteY127" fmla="*/ 279684 h 1699043"/>
              <a:gd name="connsiteX128" fmla="*/ 5435759 w 10232859"/>
              <a:gd name="connsiteY128" fmla="*/ 283100 h 1699043"/>
              <a:gd name="connsiteX129" fmla="*/ 5447372 w 10232859"/>
              <a:gd name="connsiteY129" fmla="*/ 286587 h 1699043"/>
              <a:gd name="connsiteX130" fmla="*/ 5469289 w 10232859"/>
              <a:gd name="connsiteY130" fmla="*/ 295620 h 1699043"/>
              <a:gd name="connsiteX131" fmla="*/ 5508752 w 10232859"/>
              <a:gd name="connsiteY131" fmla="*/ 305753 h 1699043"/>
              <a:gd name="connsiteX132" fmla="*/ 5509657 w 10232859"/>
              <a:gd name="connsiteY132" fmla="*/ 304936 h 1699043"/>
              <a:gd name="connsiteX133" fmla="*/ 5521245 w 10232859"/>
              <a:gd name="connsiteY133" fmla="*/ 303688 h 1699043"/>
              <a:gd name="connsiteX134" fmla="*/ 5542415 w 10232859"/>
              <a:gd name="connsiteY134" fmla="*/ 303495 h 1699043"/>
              <a:gd name="connsiteX135" fmla="*/ 5596538 w 10232859"/>
              <a:gd name="connsiteY135" fmla="*/ 291153 h 1699043"/>
              <a:gd name="connsiteX136" fmla="*/ 5632514 w 10232859"/>
              <a:gd name="connsiteY136" fmla="*/ 301962 h 1699043"/>
              <a:gd name="connsiteX137" fmla="*/ 5640005 w 10232859"/>
              <a:gd name="connsiteY137" fmla="*/ 303617 h 1699043"/>
              <a:gd name="connsiteX138" fmla="*/ 5640259 w 10232859"/>
              <a:gd name="connsiteY138" fmla="*/ 303435 h 1699043"/>
              <a:gd name="connsiteX139" fmla="*/ 5648365 w 10232859"/>
              <a:gd name="connsiteY139" fmla="*/ 304754 h 1699043"/>
              <a:gd name="connsiteX140" fmla="*/ 5653662 w 10232859"/>
              <a:gd name="connsiteY140" fmla="*/ 306635 h 1699043"/>
              <a:gd name="connsiteX141" fmla="*/ 5668196 w 10232859"/>
              <a:gd name="connsiteY141" fmla="*/ 309846 h 1699043"/>
              <a:gd name="connsiteX142" fmla="*/ 5673886 w 10232859"/>
              <a:gd name="connsiteY142" fmla="*/ 309526 h 1699043"/>
              <a:gd name="connsiteX143" fmla="*/ 5677139 w 10232859"/>
              <a:gd name="connsiteY143" fmla="*/ 307345 h 1699043"/>
              <a:gd name="connsiteX144" fmla="*/ 5708983 w 10232859"/>
              <a:gd name="connsiteY144" fmla="*/ 306674 h 1699043"/>
              <a:gd name="connsiteX145" fmla="*/ 5773909 w 10232859"/>
              <a:gd name="connsiteY145" fmla="*/ 312061 h 1699043"/>
              <a:gd name="connsiteX146" fmla="*/ 5809500 w 10232859"/>
              <a:gd name="connsiteY146" fmla="*/ 318450 h 1699043"/>
              <a:gd name="connsiteX147" fmla="*/ 5908729 w 10232859"/>
              <a:gd name="connsiteY147" fmla="*/ 332335 h 1699043"/>
              <a:gd name="connsiteX148" fmla="*/ 6009654 w 10232859"/>
              <a:gd name="connsiteY148" fmla="*/ 343526 h 1699043"/>
              <a:gd name="connsiteX149" fmla="*/ 6067487 w 10232859"/>
              <a:gd name="connsiteY149" fmla="*/ 333712 h 1699043"/>
              <a:gd name="connsiteX150" fmla="*/ 6073281 w 10232859"/>
              <a:gd name="connsiteY150" fmla="*/ 334316 h 1699043"/>
              <a:gd name="connsiteX151" fmla="*/ 6086225 w 10232859"/>
              <a:gd name="connsiteY151" fmla="*/ 339621 h 1699043"/>
              <a:gd name="connsiteX152" fmla="*/ 6105063 w 10232859"/>
              <a:gd name="connsiteY152" fmla="*/ 347340 h 1699043"/>
              <a:gd name="connsiteX153" fmla="*/ 6135796 w 10232859"/>
              <a:gd name="connsiteY153" fmla="*/ 363143 h 1699043"/>
              <a:gd name="connsiteX154" fmla="*/ 6195166 w 10232859"/>
              <a:gd name="connsiteY154" fmla="*/ 360190 h 1699043"/>
              <a:gd name="connsiteX155" fmla="*/ 6216259 w 10232859"/>
              <a:gd name="connsiteY155" fmla="*/ 363365 h 1699043"/>
              <a:gd name="connsiteX156" fmla="*/ 6228331 w 10232859"/>
              <a:gd name="connsiteY156" fmla="*/ 364034 h 1699043"/>
              <a:gd name="connsiteX157" fmla="*/ 6229602 w 10232859"/>
              <a:gd name="connsiteY157" fmla="*/ 363414 h 1699043"/>
              <a:gd name="connsiteX158" fmla="*/ 6258988 w 10232859"/>
              <a:gd name="connsiteY158" fmla="*/ 378660 h 1699043"/>
              <a:gd name="connsiteX159" fmla="*/ 6264106 w 10232859"/>
              <a:gd name="connsiteY159" fmla="*/ 379141 h 1699043"/>
              <a:gd name="connsiteX160" fmla="*/ 6281703 w 10232859"/>
              <a:gd name="connsiteY160" fmla="*/ 391054 h 1699043"/>
              <a:gd name="connsiteX161" fmla="*/ 6291622 w 10232859"/>
              <a:gd name="connsiteY161" fmla="*/ 396155 h 1699043"/>
              <a:gd name="connsiteX162" fmla="*/ 6292712 w 10232859"/>
              <a:gd name="connsiteY162" fmla="*/ 399771 h 1699043"/>
              <a:gd name="connsiteX163" fmla="*/ 6308227 w 10232859"/>
              <a:gd name="connsiteY163" fmla="*/ 406196 h 1699043"/>
              <a:gd name="connsiteX164" fmla="*/ 6328981 w 10232859"/>
              <a:gd name="connsiteY164" fmla="*/ 409495 h 1699043"/>
              <a:gd name="connsiteX165" fmla="*/ 6368693 w 10232859"/>
              <a:gd name="connsiteY165" fmla="*/ 417845 h 1699043"/>
              <a:gd name="connsiteX166" fmla="*/ 6414811 w 10232859"/>
              <a:gd name="connsiteY166" fmla="*/ 452200 h 1699043"/>
              <a:gd name="connsiteX167" fmla="*/ 6467879 w 10232859"/>
              <a:gd name="connsiteY167" fmla="*/ 468248 h 1699043"/>
              <a:gd name="connsiteX168" fmla="*/ 6564351 w 10232859"/>
              <a:gd name="connsiteY168" fmla="*/ 537518 h 1699043"/>
              <a:gd name="connsiteX169" fmla="*/ 6711178 w 10232859"/>
              <a:gd name="connsiteY169" fmla="*/ 573610 h 1699043"/>
              <a:gd name="connsiteX170" fmla="*/ 6764036 w 10232859"/>
              <a:gd name="connsiteY170" fmla="*/ 588943 h 1699043"/>
              <a:gd name="connsiteX171" fmla="*/ 6858983 w 10232859"/>
              <a:gd name="connsiteY171" fmla="*/ 623723 h 1699043"/>
              <a:gd name="connsiteX172" fmla="*/ 6910661 w 10232859"/>
              <a:gd name="connsiteY172" fmla="*/ 634620 h 1699043"/>
              <a:gd name="connsiteX173" fmla="*/ 6944111 w 10232859"/>
              <a:gd name="connsiteY173" fmla="*/ 659502 h 1699043"/>
              <a:gd name="connsiteX174" fmla="*/ 6965771 w 10232859"/>
              <a:gd name="connsiteY174" fmla="*/ 659931 h 1699043"/>
              <a:gd name="connsiteX175" fmla="*/ 6969639 w 10232859"/>
              <a:gd name="connsiteY175" fmla="*/ 659837 h 1699043"/>
              <a:gd name="connsiteX176" fmla="*/ 6982242 w 10232859"/>
              <a:gd name="connsiteY176" fmla="*/ 663112 h 1699043"/>
              <a:gd name="connsiteX177" fmla="*/ 6989387 w 10232859"/>
              <a:gd name="connsiteY177" fmla="*/ 659474 h 1699043"/>
              <a:gd name="connsiteX178" fmla="*/ 7010930 w 10232859"/>
              <a:gd name="connsiteY178" fmla="*/ 661134 h 1699043"/>
              <a:gd name="connsiteX179" fmla="*/ 7033125 w 10232859"/>
              <a:gd name="connsiteY179" fmla="*/ 668436 h 1699043"/>
              <a:gd name="connsiteX180" fmla="*/ 7134461 w 10232859"/>
              <a:gd name="connsiteY180" fmla="*/ 708192 h 1699043"/>
              <a:gd name="connsiteX181" fmla="*/ 7197450 w 10232859"/>
              <a:gd name="connsiteY181" fmla="*/ 729094 h 1699043"/>
              <a:gd name="connsiteX182" fmla="*/ 7225084 w 10232859"/>
              <a:gd name="connsiteY182" fmla="*/ 732505 h 1699043"/>
              <a:gd name="connsiteX183" fmla="*/ 7261183 w 10232859"/>
              <a:gd name="connsiteY183" fmla="*/ 740313 h 1699043"/>
              <a:gd name="connsiteX184" fmla="*/ 7327760 w 10232859"/>
              <a:gd name="connsiteY184" fmla="*/ 750586 h 1699043"/>
              <a:gd name="connsiteX185" fmla="*/ 7412222 w 10232859"/>
              <a:gd name="connsiteY185" fmla="*/ 770487 h 1699043"/>
              <a:gd name="connsiteX186" fmla="*/ 7457904 w 10232859"/>
              <a:gd name="connsiteY186" fmla="*/ 804321 h 1699043"/>
              <a:gd name="connsiteX187" fmla="*/ 7465795 w 10232859"/>
              <a:gd name="connsiteY187" fmla="*/ 802598 h 1699043"/>
              <a:gd name="connsiteX188" fmla="*/ 7505046 w 10232859"/>
              <a:gd name="connsiteY188" fmla="*/ 816517 h 1699043"/>
              <a:gd name="connsiteX189" fmla="*/ 7623220 w 10232859"/>
              <a:gd name="connsiteY189" fmla="*/ 888520 h 1699043"/>
              <a:gd name="connsiteX190" fmla="*/ 7700458 w 10232859"/>
              <a:gd name="connsiteY190" fmla="*/ 915079 h 1699043"/>
              <a:gd name="connsiteX191" fmla="*/ 7730988 w 10232859"/>
              <a:gd name="connsiteY191" fmla="*/ 920756 h 1699043"/>
              <a:gd name="connsiteX192" fmla="*/ 7781942 w 10232859"/>
              <a:gd name="connsiteY192" fmla="*/ 930503 h 1699043"/>
              <a:gd name="connsiteX193" fmla="*/ 7827704 w 10232859"/>
              <a:gd name="connsiteY193" fmla="*/ 928558 h 1699043"/>
              <a:gd name="connsiteX194" fmla="*/ 7867270 w 10232859"/>
              <a:gd name="connsiteY194" fmla="*/ 940366 h 1699043"/>
              <a:gd name="connsiteX195" fmla="*/ 7866538 w 10232859"/>
              <a:gd name="connsiteY195" fmla="*/ 955045 h 1699043"/>
              <a:gd name="connsiteX196" fmla="*/ 7912084 w 10232859"/>
              <a:gd name="connsiteY196" fmla="*/ 963800 h 1699043"/>
              <a:gd name="connsiteX197" fmla="*/ 7982264 w 10232859"/>
              <a:gd name="connsiteY197" fmla="*/ 975773 h 1699043"/>
              <a:gd name="connsiteX198" fmla="*/ 7991272 w 10232859"/>
              <a:gd name="connsiteY198" fmla="*/ 981104 h 1699043"/>
              <a:gd name="connsiteX199" fmla="*/ 8006496 w 10232859"/>
              <a:gd name="connsiteY199" fmla="*/ 972839 h 1699043"/>
              <a:gd name="connsiteX200" fmla="*/ 8034497 w 10232859"/>
              <a:gd name="connsiteY200" fmla="*/ 972054 h 1699043"/>
              <a:gd name="connsiteX201" fmla="*/ 8150881 w 10232859"/>
              <a:gd name="connsiteY201" fmla="*/ 990411 h 1699043"/>
              <a:gd name="connsiteX202" fmla="*/ 8172106 w 10232859"/>
              <a:gd name="connsiteY202" fmla="*/ 990512 h 1699043"/>
              <a:gd name="connsiteX203" fmla="*/ 8196076 w 10232859"/>
              <a:gd name="connsiteY203" fmla="*/ 1000078 h 1699043"/>
              <a:gd name="connsiteX204" fmla="*/ 8247463 w 10232859"/>
              <a:gd name="connsiteY204" fmla="*/ 1016332 h 1699043"/>
              <a:gd name="connsiteX205" fmla="*/ 8279272 w 10232859"/>
              <a:gd name="connsiteY205" fmla="*/ 1032921 h 1699043"/>
              <a:gd name="connsiteX206" fmla="*/ 8289611 w 10232859"/>
              <a:gd name="connsiteY206" fmla="*/ 1028630 h 1699043"/>
              <a:gd name="connsiteX207" fmla="*/ 8311483 w 10232859"/>
              <a:gd name="connsiteY207" fmla="*/ 1029399 h 1699043"/>
              <a:gd name="connsiteX208" fmla="*/ 8399489 w 10232859"/>
              <a:gd name="connsiteY208" fmla="*/ 1048562 h 1699043"/>
              <a:gd name="connsiteX209" fmla="*/ 8415973 w 10232859"/>
              <a:gd name="connsiteY209" fmla="*/ 1049660 h 1699043"/>
              <a:gd name="connsiteX210" fmla="*/ 8433326 w 10232859"/>
              <a:gd name="connsiteY210" fmla="*/ 1057881 h 1699043"/>
              <a:gd name="connsiteX211" fmla="*/ 8502328 w 10232859"/>
              <a:gd name="connsiteY211" fmla="*/ 1091498 h 1699043"/>
              <a:gd name="connsiteX212" fmla="*/ 8534346 w 10232859"/>
              <a:gd name="connsiteY212" fmla="*/ 1106980 h 1699043"/>
              <a:gd name="connsiteX213" fmla="*/ 8534980 w 10232859"/>
              <a:gd name="connsiteY213" fmla="*/ 1110861 h 1699043"/>
              <a:gd name="connsiteX214" fmla="*/ 8544104 w 10232859"/>
              <a:gd name="connsiteY214" fmla="*/ 1108406 h 1699043"/>
              <a:gd name="connsiteX215" fmla="*/ 8567742 w 10232859"/>
              <a:gd name="connsiteY215" fmla="*/ 1117590 h 1699043"/>
              <a:gd name="connsiteX216" fmla="*/ 8633779 w 10232859"/>
              <a:gd name="connsiteY216" fmla="*/ 1139226 h 1699043"/>
              <a:gd name="connsiteX217" fmla="*/ 8676965 w 10232859"/>
              <a:gd name="connsiteY217" fmla="*/ 1156949 h 1699043"/>
              <a:gd name="connsiteX218" fmla="*/ 8698944 w 10232859"/>
              <a:gd name="connsiteY218" fmla="*/ 1156939 h 1699043"/>
              <a:gd name="connsiteX219" fmla="*/ 8711456 w 10232859"/>
              <a:gd name="connsiteY219" fmla="*/ 1169217 h 1699043"/>
              <a:gd name="connsiteX220" fmla="*/ 8732793 w 10232859"/>
              <a:gd name="connsiteY220" fmla="*/ 1172972 h 1699043"/>
              <a:gd name="connsiteX221" fmla="*/ 8751897 w 10232859"/>
              <a:gd name="connsiteY221" fmla="*/ 1190886 h 1699043"/>
              <a:gd name="connsiteX222" fmla="*/ 8793564 w 10232859"/>
              <a:gd name="connsiteY222" fmla="*/ 1172572 h 1699043"/>
              <a:gd name="connsiteX223" fmla="*/ 8834270 w 10232859"/>
              <a:gd name="connsiteY223" fmla="*/ 1206624 h 1699043"/>
              <a:gd name="connsiteX224" fmla="*/ 8853872 w 10232859"/>
              <a:gd name="connsiteY224" fmla="*/ 1214714 h 1699043"/>
              <a:gd name="connsiteX225" fmla="*/ 8861901 w 10232859"/>
              <a:gd name="connsiteY225" fmla="*/ 1211375 h 1699043"/>
              <a:gd name="connsiteX226" fmla="*/ 8874168 w 10232859"/>
              <a:gd name="connsiteY226" fmla="*/ 1213967 h 1699043"/>
              <a:gd name="connsiteX227" fmla="*/ 8871123 w 10232859"/>
              <a:gd name="connsiteY227" fmla="*/ 1221160 h 1699043"/>
              <a:gd name="connsiteX228" fmla="*/ 8903537 w 10232859"/>
              <a:gd name="connsiteY228" fmla="*/ 1230588 h 1699043"/>
              <a:gd name="connsiteX229" fmla="*/ 8933767 w 10232859"/>
              <a:gd name="connsiteY229" fmla="*/ 1263368 h 1699043"/>
              <a:gd name="connsiteX230" fmla="*/ 8985765 w 10232859"/>
              <a:gd name="connsiteY230" fmla="*/ 1287664 h 1699043"/>
              <a:gd name="connsiteX231" fmla="*/ 9071444 w 10232859"/>
              <a:gd name="connsiteY231" fmla="*/ 1317305 h 1699043"/>
              <a:gd name="connsiteX232" fmla="*/ 9096711 w 10232859"/>
              <a:gd name="connsiteY232" fmla="*/ 1327777 h 1699043"/>
              <a:gd name="connsiteX233" fmla="*/ 9338853 w 10232859"/>
              <a:gd name="connsiteY233" fmla="*/ 1448046 h 1699043"/>
              <a:gd name="connsiteX234" fmla="*/ 9520814 w 10232859"/>
              <a:gd name="connsiteY234" fmla="*/ 1449827 h 1699043"/>
              <a:gd name="connsiteX235" fmla="*/ 9702271 w 10232859"/>
              <a:gd name="connsiteY235" fmla="*/ 1488553 h 1699043"/>
              <a:gd name="connsiteX236" fmla="*/ 9744273 w 10232859"/>
              <a:gd name="connsiteY236" fmla="*/ 1523512 h 1699043"/>
              <a:gd name="connsiteX237" fmla="*/ 9771903 w 10232859"/>
              <a:gd name="connsiteY237" fmla="*/ 1530034 h 1699043"/>
              <a:gd name="connsiteX238" fmla="*/ 9818565 w 10232859"/>
              <a:gd name="connsiteY238" fmla="*/ 1538545 h 1699043"/>
              <a:gd name="connsiteX239" fmla="*/ 9882202 w 10232859"/>
              <a:gd name="connsiteY239" fmla="*/ 1565888 h 1699043"/>
              <a:gd name="connsiteX240" fmla="*/ 10022025 w 10232859"/>
              <a:gd name="connsiteY240" fmla="*/ 1599696 h 1699043"/>
              <a:gd name="connsiteX241" fmla="*/ 10220406 w 10232859"/>
              <a:gd name="connsiteY241" fmla="*/ 1677005 h 1699043"/>
              <a:gd name="connsiteX242" fmla="*/ 10232859 w 10232859"/>
              <a:gd name="connsiteY242" fmla="*/ 1699043 h 1699043"/>
              <a:gd name="connsiteX243" fmla="*/ 0 w 10232859"/>
              <a:gd name="connsiteY243" fmla="*/ 1699043 h 1699043"/>
              <a:gd name="connsiteX244" fmla="*/ 0 w 10232859"/>
              <a:gd name="connsiteY244" fmla="*/ 21828 h 1699043"/>
              <a:gd name="connsiteX245" fmla="*/ 8097 w 10232859"/>
              <a:gd name="connsiteY245" fmla="*/ 24355 h 1699043"/>
              <a:gd name="connsiteX246" fmla="*/ 77128 w 10232859"/>
              <a:gd name="connsiteY246" fmla="*/ 6867 h 1699043"/>
              <a:gd name="connsiteX247" fmla="*/ 188338 w 10232859"/>
              <a:gd name="connsiteY247" fmla="*/ 5079 h 1699043"/>
              <a:gd name="connsiteX248" fmla="*/ 298809 w 10232859"/>
              <a:gd name="connsiteY248" fmla="*/ 6198 h 1699043"/>
              <a:gd name="connsiteX249" fmla="*/ 338985 w 10232859"/>
              <a:gd name="connsiteY249" fmla="*/ 8006 h 1699043"/>
              <a:gd name="connsiteX250" fmla="*/ 409815 w 10232859"/>
              <a:gd name="connsiteY250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01045 w 10232859"/>
              <a:gd name="connsiteY118" fmla="*/ 147239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237936 w 10232859"/>
              <a:gd name="connsiteY121" fmla="*/ 239508 h 1699043"/>
              <a:gd name="connsiteX122" fmla="*/ 5290566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42415 w 10232859"/>
              <a:gd name="connsiteY133" fmla="*/ 303495 h 1699043"/>
              <a:gd name="connsiteX134" fmla="*/ 5596538 w 10232859"/>
              <a:gd name="connsiteY134" fmla="*/ 291153 h 1699043"/>
              <a:gd name="connsiteX135" fmla="*/ 5632514 w 10232859"/>
              <a:gd name="connsiteY135" fmla="*/ 301962 h 1699043"/>
              <a:gd name="connsiteX136" fmla="*/ 5640005 w 10232859"/>
              <a:gd name="connsiteY136" fmla="*/ 303617 h 1699043"/>
              <a:gd name="connsiteX137" fmla="*/ 5640259 w 10232859"/>
              <a:gd name="connsiteY137" fmla="*/ 303435 h 1699043"/>
              <a:gd name="connsiteX138" fmla="*/ 5648365 w 10232859"/>
              <a:gd name="connsiteY138" fmla="*/ 304754 h 1699043"/>
              <a:gd name="connsiteX139" fmla="*/ 5653662 w 10232859"/>
              <a:gd name="connsiteY139" fmla="*/ 306635 h 1699043"/>
              <a:gd name="connsiteX140" fmla="*/ 5668196 w 10232859"/>
              <a:gd name="connsiteY140" fmla="*/ 309846 h 1699043"/>
              <a:gd name="connsiteX141" fmla="*/ 5673886 w 10232859"/>
              <a:gd name="connsiteY141" fmla="*/ 309526 h 1699043"/>
              <a:gd name="connsiteX142" fmla="*/ 5677139 w 10232859"/>
              <a:gd name="connsiteY142" fmla="*/ 307345 h 1699043"/>
              <a:gd name="connsiteX143" fmla="*/ 5708983 w 10232859"/>
              <a:gd name="connsiteY143" fmla="*/ 306674 h 1699043"/>
              <a:gd name="connsiteX144" fmla="*/ 5773909 w 10232859"/>
              <a:gd name="connsiteY144" fmla="*/ 312061 h 1699043"/>
              <a:gd name="connsiteX145" fmla="*/ 5809500 w 10232859"/>
              <a:gd name="connsiteY145" fmla="*/ 318450 h 1699043"/>
              <a:gd name="connsiteX146" fmla="*/ 5908729 w 10232859"/>
              <a:gd name="connsiteY146" fmla="*/ 332335 h 1699043"/>
              <a:gd name="connsiteX147" fmla="*/ 6009654 w 10232859"/>
              <a:gd name="connsiteY147" fmla="*/ 343526 h 1699043"/>
              <a:gd name="connsiteX148" fmla="*/ 6067487 w 10232859"/>
              <a:gd name="connsiteY148" fmla="*/ 333712 h 1699043"/>
              <a:gd name="connsiteX149" fmla="*/ 6073281 w 10232859"/>
              <a:gd name="connsiteY149" fmla="*/ 334316 h 1699043"/>
              <a:gd name="connsiteX150" fmla="*/ 6086225 w 10232859"/>
              <a:gd name="connsiteY150" fmla="*/ 339621 h 1699043"/>
              <a:gd name="connsiteX151" fmla="*/ 6105063 w 10232859"/>
              <a:gd name="connsiteY151" fmla="*/ 347340 h 1699043"/>
              <a:gd name="connsiteX152" fmla="*/ 6135796 w 10232859"/>
              <a:gd name="connsiteY152" fmla="*/ 363143 h 1699043"/>
              <a:gd name="connsiteX153" fmla="*/ 6195166 w 10232859"/>
              <a:gd name="connsiteY153" fmla="*/ 360190 h 1699043"/>
              <a:gd name="connsiteX154" fmla="*/ 6216259 w 10232859"/>
              <a:gd name="connsiteY154" fmla="*/ 363365 h 1699043"/>
              <a:gd name="connsiteX155" fmla="*/ 6228331 w 10232859"/>
              <a:gd name="connsiteY155" fmla="*/ 364034 h 1699043"/>
              <a:gd name="connsiteX156" fmla="*/ 6229602 w 10232859"/>
              <a:gd name="connsiteY156" fmla="*/ 363414 h 1699043"/>
              <a:gd name="connsiteX157" fmla="*/ 6258988 w 10232859"/>
              <a:gd name="connsiteY157" fmla="*/ 378660 h 1699043"/>
              <a:gd name="connsiteX158" fmla="*/ 6264106 w 10232859"/>
              <a:gd name="connsiteY158" fmla="*/ 379141 h 1699043"/>
              <a:gd name="connsiteX159" fmla="*/ 6281703 w 10232859"/>
              <a:gd name="connsiteY159" fmla="*/ 391054 h 1699043"/>
              <a:gd name="connsiteX160" fmla="*/ 6291622 w 10232859"/>
              <a:gd name="connsiteY160" fmla="*/ 396155 h 1699043"/>
              <a:gd name="connsiteX161" fmla="*/ 6292712 w 10232859"/>
              <a:gd name="connsiteY161" fmla="*/ 399771 h 1699043"/>
              <a:gd name="connsiteX162" fmla="*/ 6308227 w 10232859"/>
              <a:gd name="connsiteY162" fmla="*/ 406196 h 1699043"/>
              <a:gd name="connsiteX163" fmla="*/ 6328981 w 10232859"/>
              <a:gd name="connsiteY163" fmla="*/ 409495 h 1699043"/>
              <a:gd name="connsiteX164" fmla="*/ 6368693 w 10232859"/>
              <a:gd name="connsiteY164" fmla="*/ 417845 h 1699043"/>
              <a:gd name="connsiteX165" fmla="*/ 6414811 w 10232859"/>
              <a:gd name="connsiteY165" fmla="*/ 452200 h 1699043"/>
              <a:gd name="connsiteX166" fmla="*/ 6467879 w 10232859"/>
              <a:gd name="connsiteY166" fmla="*/ 468248 h 1699043"/>
              <a:gd name="connsiteX167" fmla="*/ 6564351 w 10232859"/>
              <a:gd name="connsiteY167" fmla="*/ 537518 h 1699043"/>
              <a:gd name="connsiteX168" fmla="*/ 6711178 w 10232859"/>
              <a:gd name="connsiteY168" fmla="*/ 573610 h 1699043"/>
              <a:gd name="connsiteX169" fmla="*/ 6764036 w 10232859"/>
              <a:gd name="connsiteY169" fmla="*/ 588943 h 1699043"/>
              <a:gd name="connsiteX170" fmla="*/ 6858983 w 10232859"/>
              <a:gd name="connsiteY170" fmla="*/ 623723 h 1699043"/>
              <a:gd name="connsiteX171" fmla="*/ 6910661 w 10232859"/>
              <a:gd name="connsiteY171" fmla="*/ 634620 h 1699043"/>
              <a:gd name="connsiteX172" fmla="*/ 6944111 w 10232859"/>
              <a:gd name="connsiteY172" fmla="*/ 659502 h 1699043"/>
              <a:gd name="connsiteX173" fmla="*/ 6965771 w 10232859"/>
              <a:gd name="connsiteY173" fmla="*/ 659931 h 1699043"/>
              <a:gd name="connsiteX174" fmla="*/ 6969639 w 10232859"/>
              <a:gd name="connsiteY174" fmla="*/ 659837 h 1699043"/>
              <a:gd name="connsiteX175" fmla="*/ 6982242 w 10232859"/>
              <a:gd name="connsiteY175" fmla="*/ 663112 h 1699043"/>
              <a:gd name="connsiteX176" fmla="*/ 6989387 w 10232859"/>
              <a:gd name="connsiteY176" fmla="*/ 659474 h 1699043"/>
              <a:gd name="connsiteX177" fmla="*/ 7010930 w 10232859"/>
              <a:gd name="connsiteY177" fmla="*/ 661134 h 1699043"/>
              <a:gd name="connsiteX178" fmla="*/ 7033125 w 10232859"/>
              <a:gd name="connsiteY178" fmla="*/ 668436 h 1699043"/>
              <a:gd name="connsiteX179" fmla="*/ 7134461 w 10232859"/>
              <a:gd name="connsiteY179" fmla="*/ 708192 h 1699043"/>
              <a:gd name="connsiteX180" fmla="*/ 7197450 w 10232859"/>
              <a:gd name="connsiteY180" fmla="*/ 729094 h 1699043"/>
              <a:gd name="connsiteX181" fmla="*/ 7225084 w 10232859"/>
              <a:gd name="connsiteY181" fmla="*/ 732505 h 1699043"/>
              <a:gd name="connsiteX182" fmla="*/ 7261183 w 10232859"/>
              <a:gd name="connsiteY182" fmla="*/ 740313 h 1699043"/>
              <a:gd name="connsiteX183" fmla="*/ 7327760 w 10232859"/>
              <a:gd name="connsiteY183" fmla="*/ 750586 h 1699043"/>
              <a:gd name="connsiteX184" fmla="*/ 7412222 w 10232859"/>
              <a:gd name="connsiteY184" fmla="*/ 770487 h 1699043"/>
              <a:gd name="connsiteX185" fmla="*/ 7457904 w 10232859"/>
              <a:gd name="connsiteY185" fmla="*/ 804321 h 1699043"/>
              <a:gd name="connsiteX186" fmla="*/ 7465795 w 10232859"/>
              <a:gd name="connsiteY186" fmla="*/ 802598 h 1699043"/>
              <a:gd name="connsiteX187" fmla="*/ 7505046 w 10232859"/>
              <a:gd name="connsiteY187" fmla="*/ 816517 h 1699043"/>
              <a:gd name="connsiteX188" fmla="*/ 7623220 w 10232859"/>
              <a:gd name="connsiteY188" fmla="*/ 888520 h 1699043"/>
              <a:gd name="connsiteX189" fmla="*/ 7700458 w 10232859"/>
              <a:gd name="connsiteY189" fmla="*/ 915079 h 1699043"/>
              <a:gd name="connsiteX190" fmla="*/ 7730988 w 10232859"/>
              <a:gd name="connsiteY190" fmla="*/ 920756 h 1699043"/>
              <a:gd name="connsiteX191" fmla="*/ 7781942 w 10232859"/>
              <a:gd name="connsiteY191" fmla="*/ 930503 h 1699043"/>
              <a:gd name="connsiteX192" fmla="*/ 7827704 w 10232859"/>
              <a:gd name="connsiteY192" fmla="*/ 928558 h 1699043"/>
              <a:gd name="connsiteX193" fmla="*/ 7867270 w 10232859"/>
              <a:gd name="connsiteY193" fmla="*/ 940366 h 1699043"/>
              <a:gd name="connsiteX194" fmla="*/ 7866538 w 10232859"/>
              <a:gd name="connsiteY194" fmla="*/ 955045 h 1699043"/>
              <a:gd name="connsiteX195" fmla="*/ 7912084 w 10232859"/>
              <a:gd name="connsiteY195" fmla="*/ 963800 h 1699043"/>
              <a:gd name="connsiteX196" fmla="*/ 7982264 w 10232859"/>
              <a:gd name="connsiteY196" fmla="*/ 975773 h 1699043"/>
              <a:gd name="connsiteX197" fmla="*/ 7991272 w 10232859"/>
              <a:gd name="connsiteY197" fmla="*/ 981104 h 1699043"/>
              <a:gd name="connsiteX198" fmla="*/ 8006496 w 10232859"/>
              <a:gd name="connsiteY198" fmla="*/ 972839 h 1699043"/>
              <a:gd name="connsiteX199" fmla="*/ 8034497 w 10232859"/>
              <a:gd name="connsiteY199" fmla="*/ 972054 h 1699043"/>
              <a:gd name="connsiteX200" fmla="*/ 8150881 w 10232859"/>
              <a:gd name="connsiteY200" fmla="*/ 990411 h 1699043"/>
              <a:gd name="connsiteX201" fmla="*/ 8172106 w 10232859"/>
              <a:gd name="connsiteY201" fmla="*/ 990512 h 1699043"/>
              <a:gd name="connsiteX202" fmla="*/ 8196076 w 10232859"/>
              <a:gd name="connsiteY202" fmla="*/ 1000078 h 1699043"/>
              <a:gd name="connsiteX203" fmla="*/ 8247463 w 10232859"/>
              <a:gd name="connsiteY203" fmla="*/ 1016332 h 1699043"/>
              <a:gd name="connsiteX204" fmla="*/ 8279272 w 10232859"/>
              <a:gd name="connsiteY204" fmla="*/ 1032921 h 1699043"/>
              <a:gd name="connsiteX205" fmla="*/ 8289611 w 10232859"/>
              <a:gd name="connsiteY205" fmla="*/ 1028630 h 1699043"/>
              <a:gd name="connsiteX206" fmla="*/ 8311483 w 10232859"/>
              <a:gd name="connsiteY206" fmla="*/ 1029399 h 1699043"/>
              <a:gd name="connsiteX207" fmla="*/ 8399489 w 10232859"/>
              <a:gd name="connsiteY207" fmla="*/ 1048562 h 1699043"/>
              <a:gd name="connsiteX208" fmla="*/ 8415973 w 10232859"/>
              <a:gd name="connsiteY208" fmla="*/ 1049660 h 1699043"/>
              <a:gd name="connsiteX209" fmla="*/ 8433326 w 10232859"/>
              <a:gd name="connsiteY209" fmla="*/ 1057881 h 1699043"/>
              <a:gd name="connsiteX210" fmla="*/ 8502328 w 10232859"/>
              <a:gd name="connsiteY210" fmla="*/ 1091498 h 1699043"/>
              <a:gd name="connsiteX211" fmla="*/ 8534346 w 10232859"/>
              <a:gd name="connsiteY211" fmla="*/ 1106980 h 1699043"/>
              <a:gd name="connsiteX212" fmla="*/ 8534980 w 10232859"/>
              <a:gd name="connsiteY212" fmla="*/ 1110861 h 1699043"/>
              <a:gd name="connsiteX213" fmla="*/ 8544104 w 10232859"/>
              <a:gd name="connsiteY213" fmla="*/ 1108406 h 1699043"/>
              <a:gd name="connsiteX214" fmla="*/ 8567742 w 10232859"/>
              <a:gd name="connsiteY214" fmla="*/ 1117590 h 1699043"/>
              <a:gd name="connsiteX215" fmla="*/ 8633779 w 10232859"/>
              <a:gd name="connsiteY215" fmla="*/ 1139226 h 1699043"/>
              <a:gd name="connsiteX216" fmla="*/ 8676965 w 10232859"/>
              <a:gd name="connsiteY216" fmla="*/ 1156949 h 1699043"/>
              <a:gd name="connsiteX217" fmla="*/ 8698944 w 10232859"/>
              <a:gd name="connsiteY217" fmla="*/ 1156939 h 1699043"/>
              <a:gd name="connsiteX218" fmla="*/ 8711456 w 10232859"/>
              <a:gd name="connsiteY218" fmla="*/ 1169217 h 1699043"/>
              <a:gd name="connsiteX219" fmla="*/ 8732793 w 10232859"/>
              <a:gd name="connsiteY219" fmla="*/ 1172972 h 1699043"/>
              <a:gd name="connsiteX220" fmla="*/ 8751897 w 10232859"/>
              <a:gd name="connsiteY220" fmla="*/ 1190886 h 1699043"/>
              <a:gd name="connsiteX221" fmla="*/ 8793564 w 10232859"/>
              <a:gd name="connsiteY221" fmla="*/ 1172572 h 1699043"/>
              <a:gd name="connsiteX222" fmla="*/ 8834270 w 10232859"/>
              <a:gd name="connsiteY222" fmla="*/ 1206624 h 1699043"/>
              <a:gd name="connsiteX223" fmla="*/ 8853872 w 10232859"/>
              <a:gd name="connsiteY223" fmla="*/ 1214714 h 1699043"/>
              <a:gd name="connsiteX224" fmla="*/ 8861901 w 10232859"/>
              <a:gd name="connsiteY224" fmla="*/ 1211375 h 1699043"/>
              <a:gd name="connsiteX225" fmla="*/ 8874168 w 10232859"/>
              <a:gd name="connsiteY225" fmla="*/ 1213967 h 1699043"/>
              <a:gd name="connsiteX226" fmla="*/ 8871123 w 10232859"/>
              <a:gd name="connsiteY226" fmla="*/ 1221160 h 1699043"/>
              <a:gd name="connsiteX227" fmla="*/ 8903537 w 10232859"/>
              <a:gd name="connsiteY227" fmla="*/ 1230588 h 1699043"/>
              <a:gd name="connsiteX228" fmla="*/ 8933767 w 10232859"/>
              <a:gd name="connsiteY228" fmla="*/ 1263368 h 1699043"/>
              <a:gd name="connsiteX229" fmla="*/ 8985765 w 10232859"/>
              <a:gd name="connsiteY229" fmla="*/ 1287664 h 1699043"/>
              <a:gd name="connsiteX230" fmla="*/ 9071444 w 10232859"/>
              <a:gd name="connsiteY230" fmla="*/ 1317305 h 1699043"/>
              <a:gd name="connsiteX231" fmla="*/ 9096711 w 10232859"/>
              <a:gd name="connsiteY231" fmla="*/ 1327777 h 1699043"/>
              <a:gd name="connsiteX232" fmla="*/ 9338853 w 10232859"/>
              <a:gd name="connsiteY232" fmla="*/ 1448046 h 1699043"/>
              <a:gd name="connsiteX233" fmla="*/ 9520814 w 10232859"/>
              <a:gd name="connsiteY233" fmla="*/ 1449827 h 1699043"/>
              <a:gd name="connsiteX234" fmla="*/ 9702271 w 10232859"/>
              <a:gd name="connsiteY234" fmla="*/ 1488553 h 1699043"/>
              <a:gd name="connsiteX235" fmla="*/ 9744273 w 10232859"/>
              <a:gd name="connsiteY235" fmla="*/ 1523512 h 1699043"/>
              <a:gd name="connsiteX236" fmla="*/ 9771903 w 10232859"/>
              <a:gd name="connsiteY236" fmla="*/ 1530034 h 1699043"/>
              <a:gd name="connsiteX237" fmla="*/ 9818565 w 10232859"/>
              <a:gd name="connsiteY237" fmla="*/ 1538545 h 1699043"/>
              <a:gd name="connsiteX238" fmla="*/ 9882202 w 10232859"/>
              <a:gd name="connsiteY238" fmla="*/ 1565888 h 1699043"/>
              <a:gd name="connsiteX239" fmla="*/ 10022025 w 10232859"/>
              <a:gd name="connsiteY239" fmla="*/ 1599696 h 1699043"/>
              <a:gd name="connsiteX240" fmla="*/ 10220406 w 10232859"/>
              <a:gd name="connsiteY240" fmla="*/ 1677005 h 1699043"/>
              <a:gd name="connsiteX241" fmla="*/ 10232859 w 10232859"/>
              <a:gd name="connsiteY241" fmla="*/ 1699043 h 1699043"/>
              <a:gd name="connsiteX242" fmla="*/ 0 w 10232859"/>
              <a:gd name="connsiteY242" fmla="*/ 1699043 h 1699043"/>
              <a:gd name="connsiteX243" fmla="*/ 0 w 10232859"/>
              <a:gd name="connsiteY243" fmla="*/ 21828 h 1699043"/>
              <a:gd name="connsiteX244" fmla="*/ 8097 w 10232859"/>
              <a:gd name="connsiteY244" fmla="*/ 24355 h 1699043"/>
              <a:gd name="connsiteX245" fmla="*/ 77128 w 10232859"/>
              <a:gd name="connsiteY245" fmla="*/ 6867 h 1699043"/>
              <a:gd name="connsiteX246" fmla="*/ 188338 w 10232859"/>
              <a:gd name="connsiteY246" fmla="*/ 5079 h 1699043"/>
              <a:gd name="connsiteX247" fmla="*/ 298809 w 10232859"/>
              <a:gd name="connsiteY247" fmla="*/ 6198 h 1699043"/>
              <a:gd name="connsiteX248" fmla="*/ 338985 w 10232859"/>
              <a:gd name="connsiteY248" fmla="*/ 8006 h 1699043"/>
              <a:gd name="connsiteX249" fmla="*/ 409815 w 10232859"/>
              <a:gd name="connsiteY249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237936 w 10232859"/>
              <a:gd name="connsiteY121" fmla="*/ 239508 h 1699043"/>
              <a:gd name="connsiteX122" fmla="*/ 5290566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42415 w 10232859"/>
              <a:gd name="connsiteY133" fmla="*/ 303495 h 1699043"/>
              <a:gd name="connsiteX134" fmla="*/ 5596538 w 10232859"/>
              <a:gd name="connsiteY134" fmla="*/ 291153 h 1699043"/>
              <a:gd name="connsiteX135" fmla="*/ 5632514 w 10232859"/>
              <a:gd name="connsiteY135" fmla="*/ 301962 h 1699043"/>
              <a:gd name="connsiteX136" fmla="*/ 5640005 w 10232859"/>
              <a:gd name="connsiteY136" fmla="*/ 303617 h 1699043"/>
              <a:gd name="connsiteX137" fmla="*/ 5640259 w 10232859"/>
              <a:gd name="connsiteY137" fmla="*/ 303435 h 1699043"/>
              <a:gd name="connsiteX138" fmla="*/ 5648365 w 10232859"/>
              <a:gd name="connsiteY138" fmla="*/ 304754 h 1699043"/>
              <a:gd name="connsiteX139" fmla="*/ 5653662 w 10232859"/>
              <a:gd name="connsiteY139" fmla="*/ 306635 h 1699043"/>
              <a:gd name="connsiteX140" fmla="*/ 5668196 w 10232859"/>
              <a:gd name="connsiteY140" fmla="*/ 309846 h 1699043"/>
              <a:gd name="connsiteX141" fmla="*/ 5673886 w 10232859"/>
              <a:gd name="connsiteY141" fmla="*/ 309526 h 1699043"/>
              <a:gd name="connsiteX142" fmla="*/ 5677139 w 10232859"/>
              <a:gd name="connsiteY142" fmla="*/ 307345 h 1699043"/>
              <a:gd name="connsiteX143" fmla="*/ 5708983 w 10232859"/>
              <a:gd name="connsiteY143" fmla="*/ 306674 h 1699043"/>
              <a:gd name="connsiteX144" fmla="*/ 5773909 w 10232859"/>
              <a:gd name="connsiteY144" fmla="*/ 312061 h 1699043"/>
              <a:gd name="connsiteX145" fmla="*/ 5809500 w 10232859"/>
              <a:gd name="connsiteY145" fmla="*/ 318450 h 1699043"/>
              <a:gd name="connsiteX146" fmla="*/ 5908729 w 10232859"/>
              <a:gd name="connsiteY146" fmla="*/ 332335 h 1699043"/>
              <a:gd name="connsiteX147" fmla="*/ 6009654 w 10232859"/>
              <a:gd name="connsiteY147" fmla="*/ 343526 h 1699043"/>
              <a:gd name="connsiteX148" fmla="*/ 6067487 w 10232859"/>
              <a:gd name="connsiteY148" fmla="*/ 333712 h 1699043"/>
              <a:gd name="connsiteX149" fmla="*/ 6073281 w 10232859"/>
              <a:gd name="connsiteY149" fmla="*/ 334316 h 1699043"/>
              <a:gd name="connsiteX150" fmla="*/ 6086225 w 10232859"/>
              <a:gd name="connsiteY150" fmla="*/ 339621 h 1699043"/>
              <a:gd name="connsiteX151" fmla="*/ 6105063 w 10232859"/>
              <a:gd name="connsiteY151" fmla="*/ 347340 h 1699043"/>
              <a:gd name="connsiteX152" fmla="*/ 6135796 w 10232859"/>
              <a:gd name="connsiteY152" fmla="*/ 363143 h 1699043"/>
              <a:gd name="connsiteX153" fmla="*/ 6195166 w 10232859"/>
              <a:gd name="connsiteY153" fmla="*/ 360190 h 1699043"/>
              <a:gd name="connsiteX154" fmla="*/ 6216259 w 10232859"/>
              <a:gd name="connsiteY154" fmla="*/ 363365 h 1699043"/>
              <a:gd name="connsiteX155" fmla="*/ 6228331 w 10232859"/>
              <a:gd name="connsiteY155" fmla="*/ 364034 h 1699043"/>
              <a:gd name="connsiteX156" fmla="*/ 6229602 w 10232859"/>
              <a:gd name="connsiteY156" fmla="*/ 363414 h 1699043"/>
              <a:gd name="connsiteX157" fmla="*/ 6258988 w 10232859"/>
              <a:gd name="connsiteY157" fmla="*/ 378660 h 1699043"/>
              <a:gd name="connsiteX158" fmla="*/ 6264106 w 10232859"/>
              <a:gd name="connsiteY158" fmla="*/ 379141 h 1699043"/>
              <a:gd name="connsiteX159" fmla="*/ 6281703 w 10232859"/>
              <a:gd name="connsiteY159" fmla="*/ 391054 h 1699043"/>
              <a:gd name="connsiteX160" fmla="*/ 6291622 w 10232859"/>
              <a:gd name="connsiteY160" fmla="*/ 396155 h 1699043"/>
              <a:gd name="connsiteX161" fmla="*/ 6292712 w 10232859"/>
              <a:gd name="connsiteY161" fmla="*/ 399771 h 1699043"/>
              <a:gd name="connsiteX162" fmla="*/ 6308227 w 10232859"/>
              <a:gd name="connsiteY162" fmla="*/ 406196 h 1699043"/>
              <a:gd name="connsiteX163" fmla="*/ 6328981 w 10232859"/>
              <a:gd name="connsiteY163" fmla="*/ 409495 h 1699043"/>
              <a:gd name="connsiteX164" fmla="*/ 6368693 w 10232859"/>
              <a:gd name="connsiteY164" fmla="*/ 417845 h 1699043"/>
              <a:gd name="connsiteX165" fmla="*/ 6414811 w 10232859"/>
              <a:gd name="connsiteY165" fmla="*/ 452200 h 1699043"/>
              <a:gd name="connsiteX166" fmla="*/ 6467879 w 10232859"/>
              <a:gd name="connsiteY166" fmla="*/ 468248 h 1699043"/>
              <a:gd name="connsiteX167" fmla="*/ 6564351 w 10232859"/>
              <a:gd name="connsiteY167" fmla="*/ 537518 h 1699043"/>
              <a:gd name="connsiteX168" fmla="*/ 6711178 w 10232859"/>
              <a:gd name="connsiteY168" fmla="*/ 573610 h 1699043"/>
              <a:gd name="connsiteX169" fmla="*/ 6764036 w 10232859"/>
              <a:gd name="connsiteY169" fmla="*/ 588943 h 1699043"/>
              <a:gd name="connsiteX170" fmla="*/ 6858983 w 10232859"/>
              <a:gd name="connsiteY170" fmla="*/ 623723 h 1699043"/>
              <a:gd name="connsiteX171" fmla="*/ 6910661 w 10232859"/>
              <a:gd name="connsiteY171" fmla="*/ 634620 h 1699043"/>
              <a:gd name="connsiteX172" fmla="*/ 6944111 w 10232859"/>
              <a:gd name="connsiteY172" fmla="*/ 659502 h 1699043"/>
              <a:gd name="connsiteX173" fmla="*/ 6965771 w 10232859"/>
              <a:gd name="connsiteY173" fmla="*/ 659931 h 1699043"/>
              <a:gd name="connsiteX174" fmla="*/ 6969639 w 10232859"/>
              <a:gd name="connsiteY174" fmla="*/ 659837 h 1699043"/>
              <a:gd name="connsiteX175" fmla="*/ 6982242 w 10232859"/>
              <a:gd name="connsiteY175" fmla="*/ 663112 h 1699043"/>
              <a:gd name="connsiteX176" fmla="*/ 6989387 w 10232859"/>
              <a:gd name="connsiteY176" fmla="*/ 659474 h 1699043"/>
              <a:gd name="connsiteX177" fmla="*/ 7010930 w 10232859"/>
              <a:gd name="connsiteY177" fmla="*/ 661134 h 1699043"/>
              <a:gd name="connsiteX178" fmla="*/ 7033125 w 10232859"/>
              <a:gd name="connsiteY178" fmla="*/ 668436 h 1699043"/>
              <a:gd name="connsiteX179" fmla="*/ 7134461 w 10232859"/>
              <a:gd name="connsiteY179" fmla="*/ 708192 h 1699043"/>
              <a:gd name="connsiteX180" fmla="*/ 7197450 w 10232859"/>
              <a:gd name="connsiteY180" fmla="*/ 729094 h 1699043"/>
              <a:gd name="connsiteX181" fmla="*/ 7225084 w 10232859"/>
              <a:gd name="connsiteY181" fmla="*/ 732505 h 1699043"/>
              <a:gd name="connsiteX182" fmla="*/ 7261183 w 10232859"/>
              <a:gd name="connsiteY182" fmla="*/ 740313 h 1699043"/>
              <a:gd name="connsiteX183" fmla="*/ 7327760 w 10232859"/>
              <a:gd name="connsiteY183" fmla="*/ 750586 h 1699043"/>
              <a:gd name="connsiteX184" fmla="*/ 7412222 w 10232859"/>
              <a:gd name="connsiteY184" fmla="*/ 770487 h 1699043"/>
              <a:gd name="connsiteX185" fmla="*/ 7457904 w 10232859"/>
              <a:gd name="connsiteY185" fmla="*/ 804321 h 1699043"/>
              <a:gd name="connsiteX186" fmla="*/ 7465795 w 10232859"/>
              <a:gd name="connsiteY186" fmla="*/ 802598 h 1699043"/>
              <a:gd name="connsiteX187" fmla="*/ 7505046 w 10232859"/>
              <a:gd name="connsiteY187" fmla="*/ 816517 h 1699043"/>
              <a:gd name="connsiteX188" fmla="*/ 7623220 w 10232859"/>
              <a:gd name="connsiteY188" fmla="*/ 888520 h 1699043"/>
              <a:gd name="connsiteX189" fmla="*/ 7700458 w 10232859"/>
              <a:gd name="connsiteY189" fmla="*/ 915079 h 1699043"/>
              <a:gd name="connsiteX190" fmla="*/ 7730988 w 10232859"/>
              <a:gd name="connsiteY190" fmla="*/ 920756 h 1699043"/>
              <a:gd name="connsiteX191" fmla="*/ 7781942 w 10232859"/>
              <a:gd name="connsiteY191" fmla="*/ 930503 h 1699043"/>
              <a:gd name="connsiteX192" fmla="*/ 7827704 w 10232859"/>
              <a:gd name="connsiteY192" fmla="*/ 928558 h 1699043"/>
              <a:gd name="connsiteX193" fmla="*/ 7867270 w 10232859"/>
              <a:gd name="connsiteY193" fmla="*/ 940366 h 1699043"/>
              <a:gd name="connsiteX194" fmla="*/ 7866538 w 10232859"/>
              <a:gd name="connsiteY194" fmla="*/ 955045 h 1699043"/>
              <a:gd name="connsiteX195" fmla="*/ 7912084 w 10232859"/>
              <a:gd name="connsiteY195" fmla="*/ 963800 h 1699043"/>
              <a:gd name="connsiteX196" fmla="*/ 7982264 w 10232859"/>
              <a:gd name="connsiteY196" fmla="*/ 975773 h 1699043"/>
              <a:gd name="connsiteX197" fmla="*/ 7991272 w 10232859"/>
              <a:gd name="connsiteY197" fmla="*/ 981104 h 1699043"/>
              <a:gd name="connsiteX198" fmla="*/ 8006496 w 10232859"/>
              <a:gd name="connsiteY198" fmla="*/ 972839 h 1699043"/>
              <a:gd name="connsiteX199" fmla="*/ 8034497 w 10232859"/>
              <a:gd name="connsiteY199" fmla="*/ 972054 h 1699043"/>
              <a:gd name="connsiteX200" fmla="*/ 8150881 w 10232859"/>
              <a:gd name="connsiteY200" fmla="*/ 990411 h 1699043"/>
              <a:gd name="connsiteX201" fmla="*/ 8172106 w 10232859"/>
              <a:gd name="connsiteY201" fmla="*/ 990512 h 1699043"/>
              <a:gd name="connsiteX202" fmla="*/ 8196076 w 10232859"/>
              <a:gd name="connsiteY202" fmla="*/ 1000078 h 1699043"/>
              <a:gd name="connsiteX203" fmla="*/ 8247463 w 10232859"/>
              <a:gd name="connsiteY203" fmla="*/ 1016332 h 1699043"/>
              <a:gd name="connsiteX204" fmla="*/ 8279272 w 10232859"/>
              <a:gd name="connsiteY204" fmla="*/ 1032921 h 1699043"/>
              <a:gd name="connsiteX205" fmla="*/ 8289611 w 10232859"/>
              <a:gd name="connsiteY205" fmla="*/ 1028630 h 1699043"/>
              <a:gd name="connsiteX206" fmla="*/ 8311483 w 10232859"/>
              <a:gd name="connsiteY206" fmla="*/ 1029399 h 1699043"/>
              <a:gd name="connsiteX207" fmla="*/ 8399489 w 10232859"/>
              <a:gd name="connsiteY207" fmla="*/ 1048562 h 1699043"/>
              <a:gd name="connsiteX208" fmla="*/ 8415973 w 10232859"/>
              <a:gd name="connsiteY208" fmla="*/ 1049660 h 1699043"/>
              <a:gd name="connsiteX209" fmla="*/ 8433326 w 10232859"/>
              <a:gd name="connsiteY209" fmla="*/ 1057881 h 1699043"/>
              <a:gd name="connsiteX210" fmla="*/ 8502328 w 10232859"/>
              <a:gd name="connsiteY210" fmla="*/ 1091498 h 1699043"/>
              <a:gd name="connsiteX211" fmla="*/ 8534346 w 10232859"/>
              <a:gd name="connsiteY211" fmla="*/ 1106980 h 1699043"/>
              <a:gd name="connsiteX212" fmla="*/ 8534980 w 10232859"/>
              <a:gd name="connsiteY212" fmla="*/ 1110861 h 1699043"/>
              <a:gd name="connsiteX213" fmla="*/ 8544104 w 10232859"/>
              <a:gd name="connsiteY213" fmla="*/ 1108406 h 1699043"/>
              <a:gd name="connsiteX214" fmla="*/ 8567742 w 10232859"/>
              <a:gd name="connsiteY214" fmla="*/ 1117590 h 1699043"/>
              <a:gd name="connsiteX215" fmla="*/ 8633779 w 10232859"/>
              <a:gd name="connsiteY215" fmla="*/ 1139226 h 1699043"/>
              <a:gd name="connsiteX216" fmla="*/ 8676965 w 10232859"/>
              <a:gd name="connsiteY216" fmla="*/ 1156949 h 1699043"/>
              <a:gd name="connsiteX217" fmla="*/ 8698944 w 10232859"/>
              <a:gd name="connsiteY217" fmla="*/ 1156939 h 1699043"/>
              <a:gd name="connsiteX218" fmla="*/ 8711456 w 10232859"/>
              <a:gd name="connsiteY218" fmla="*/ 1169217 h 1699043"/>
              <a:gd name="connsiteX219" fmla="*/ 8732793 w 10232859"/>
              <a:gd name="connsiteY219" fmla="*/ 1172972 h 1699043"/>
              <a:gd name="connsiteX220" fmla="*/ 8751897 w 10232859"/>
              <a:gd name="connsiteY220" fmla="*/ 1190886 h 1699043"/>
              <a:gd name="connsiteX221" fmla="*/ 8793564 w 10232859"/>
              <a:gd name="connsiteY221" fmla="*/ 1172572 h 1699043"/>
              <a:gd name="connsiteX222" fmla="*/ 8834270 w 10232859"/>
              <a:gd name="connsiteY222" fmla="*/ 1206624 h 1699043"/>
              <a:gd name="connsiteX223" fmla="*/ 8853872 w 10232859"/>
              <a:gd name="connsiteY223" fmla="*/ 1214714 h 1699043"/>
              <a:gd name="connsiteX224" fmla="*/ 8861901 w 10232859"/>
              <a:gd name="connsiteY224" fmla="*/ 1211375 h 1699043"/>
              <a:gd name="connsiteX225" fmla="*/ 8874168 w 10232859"/>
              <a:gd name="connsiteY225" fmla="*/ 1213967 h 1699043"/>
              <a:gd name="connsiteX226" fmla="*/ 8871123 w 10232859"/>
              <a:gd name="connsiteY226" fmla="*/ 1221160 h 1699043"/>
              <a:gd name="connsiteX227" fmla="*/ 8903537 w 10232859"/>
              <a:gd name="connsiteY227" fmla="*/ 1230588 h 1699043"/>
              <a:gd name="connsiteX228" fmla="*/ 8933767 w 10232859"/>
              <a:gd name="connsiteY228" fmla="*/ 1263368 h 1699043"/>
              <a:gd name="connsiteX229" fmla="*/ 8985765 w 10232859"/>
              <a:gd name="connsiteY229" fmla="*/ 1287664 h 1699043"/>
              <a:gd name="connsiteX230" fmla="*/ 9071444 w 10232859"/>
              <a:gd name="connsiteY230" fmla="*/ 1317305 h 1699043"/>
              <a:gd name="connsiteX231" fmla="*/ 9096711 w 10232859"/>
              <a:gd name="connsiteY231" fmla="*/ 1327777 h 1699043"/>
              <a:gd name="connsiteX232" fmla="*/ 9338853 w 10232859"/>
              <a:gd name="connsiteY232" fmla="*/ 1448046 h 1699043"/>
              <a:gd name="connsiteX233" fmla="*/ 9520814 w 10232859"/>
              <a:gd name="connsiteY233" fmla="*/ 1449827 h 1699043"/>
              <a:gd name="connsiteX234" fmla="*/ 9702271 w 10232859"/>
              <a:gd name="connsiteY234" fmla="*/ 1488553 h 1699043"/>
              <a:gd name="connsiteX235" fmla="*/ 9744273 w 10232859"/>
              <a:gd name="connsiteY235" fmla="*/ 1523512 h 1699043"/>
              <a:gd name="connsiteX236" fmla="*/ 9771903 w 10232859"/>
              <a:gd name="connsiteY236" fmla="*/ 1530034 h 1699043"/>
              <a:gd name="connsiteX237" fmla="*/ 9818565 w 10232859"/>
              <a:gd name="connsiteY237" fmla="*/ 1538545 h 1699043"/>
              <a:gd name="connsiteX238" fmla="*/ 9882202 w 10232859"/>
              <a:gd name="connsiteY238" fmla="*/ 1565888 h 1699043"/>
              <a:gd name="connsiteX239" fmla="*/ 10022025 w 10232859"/>
              <a:gd name="connsiteY239" fmla="*/ 1599696 h 1699043"/>
              <a:gd name="connsiteX240" fmla="*/ 10220406 w 10232859"/>
              <a:gd name="connsiteY240" fmla="*/ 1677005 h 1699043"/>
              <a:gd name="connsiteX241" fmla="*/ 10232859 w 10232859"/>
              <a:gd name="connsiteY241" fmla="*/ 1699043 h 1699043"/>
              <a:gd name="connsiteX242" fmla="*/ 0 w 10232859"/>
              <a:gd name="connsiteY242" fmla="*/ 1699043 h 1699043"/>
              <a:gd name="connsiteX243" fmla="*/ 0 w 10232859"/>
              <a:gd name="connsiteY243" fmla="*/ 21828 h 1699043"/>
              <a:gd name="connsiteX244" fmla="*/ 8097 w 10232859"/>
              <a:gd name="connsiteY244" fmla="*/ 24355 h 1699043"/>
              <a:gd name="connsiteX245" fmla="*/ 77128 w 10232859"/>
              <a:gd name="connsiteY245" fmla="*/ 6867 h 1699043"/>
              <a:gd name="connsiteX246" fmla="*/ 188338 w 10232859"/>
              <a:gd name="connsiteY246" fmla="*/ 5079 h 1699043"/>
              <a:gd name="connsiteX247" fmla="*/ 298809 w 10232859"/>
              <a:gd name="connsiteY247" fmla="*/ 6198 h 1699043"/>
              <a:gd name="connsiteX248" fmla="*/ 338985 w 10232859"/>
              <a:gd name="connsiteY248" fmla="*/ 8006 h 1699043"/>
              <a:gd name="connsiteX249" fmla="*/ 409815 w 10232859"/>
              <a:gd name="connsiteY249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237936 w 10232859"/>
              <a:gd name="connsiteY121" fmla="*/ 239508 h 1699043"/>
              <a:gd name="connsiteX122" fmla="*/ 5290566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42415 w 10232859"/>
              <a:gd name="connsiteY133" fmla="*/ 303495 h 1699043"/>
              <a:gd name="connsiteX134" fmla="*/ 5596538 w 10232859"/>
              <a:gd name="connsiteY134" fmla="*/ 291153 h 1699043"/>
              <a:gd name="connsiteX135" fmla="*/ 5632514 w 10232859"/>
              <a:gd name="connsiteY135" fmla="*/ 301962 h 1699043"/>
              <a:gd name="connsiteX136" fmla="*/ 5640005 w 10232859"/>
              <a:gd name="connsiteY136" fmla="*/ 303617 h 1699043"/>
              <a:gd name="connsiteX137" fmla="*/ 5640259 w 10232859"/>
              <a:gd name="connsiteY137" fmla="*/ 303435 h 1699043"/>
              <a:gd name="connsiteX138" fmla="*/ 5648365 w 10232859"/>
              <a:gd name="connsiteY138" fmla="*/ 304754 h 1699043"/>
              <a:gd name="connsiteX139" fmla="*/ 5653662 w 10232859"/>
              <a:gd name="connsiteY139" fmla="*/ 306635 h 1699043"/>
              <a:gd name="connsiteX140" fmla="*/ 5668196 w 10232859"/>
              <a:gd name="connsiteY140" fmla="*/ 309846 h 1699043"/>
              <a:gd name="connsiteX141" fmla="*/ 5673886 w 10232859"/>
              <a:gd name="connsiteY141" fmla="*/ 309526 h 1699043"/>
              <a:gd name="connsiteX142" fmla="*/ 5677139 w 10232859"/>
              <a:gd name="connsiteY142" fmla="*/ 307345 h 1699043"/>
              <a:gd name="connsiteX143" fmla="*/ 5708983 w 10232859"/>
              <a:gd name="connsiteY143" fmla="*/ 306674 h 1699043"/>
              <a:gd name="connsiteX144" fmla="*/ 5773909 w 10232859"/>
              <a:gd name="connsiteY144" fmla="*/ 312061 h 1699043"/>
              <a:gd name="connsiteX145" fmla="*/ 5809500 w 10232859"/>
              <a:gd name="connsiteY145" fmla="*/ 318450 h 1699043"/>
              <a:gd name="connsiteX146" fmla="*/ 5908729 w 10232859"/>
              <a:gd name="connsiteY146" fmla="*/ 332335 h 1699043"/>
              <a:gd name="connsiteX147" fmla="*/ 6009654 w 10232859"/>
              <a:gd name="connsiteY147" fmla="*/ 343526 h 1699043"/>
              <a:gd name="connsiteX148" fmla="*/ 6067487 w 10232859"/>
              <a:gd name="connsiteY148" fmla="*/ 333712 h 1699043"/>
              <a:gd name="connsiteX149" fmla="*/ 6073281 w 10232859"/>
              <a:gd name="connsiteY149" fmla="*/ 334316 h 1699043"/>
              <a:gd name="connsiteX150" fmla="*/ 6086225 w 10232859"/>
              <a:gd name="connsiteY150" fmla="*/ 339621 h 1699043"/>
              <a:gd name="connsiteX151" fmla="*/ 6105063 w 10232859"/>
              <a:gd name="connsiteY151" fmla="*/ 347340 h 1699043"/>
              <a:gd name="connsiteX152" fmla="*/ 6135796 w 10232859"/>
              <a:gd name="connsiteY152" fmla="*/ 363143 h 1699043"/>
              <a:gd name="connsiteX153" fmla="*/ 6195166 w 10232859"/>
              <a:gd name="connsiteY153" fmla="*/ 360190 h 1699043"/>
              <a:gd name="connsiteX154" fmla="*/ 6216259 w 10232859"/>
              <a:gd name="connsiteY154" fmla="*/ 363365 h 1699043"/>
              <a:gd name="connsiteX155" fmla="*/ 6228331 w 10232859"/>
              <a:gd name="connsiteY155" fmla="*/ 364034 h 1699043"/>
              <a:gd name="connsiteX156" fmla="*/ 6229602 w 10232859"/>
              <a:gd name="connsiteY156" fmla="*/ 363414 h 1699043"/>
              <a:gd name="connsiteX157" fmla="*/ 6258988 w 10232859"/>
              <a:gd name="connsiteY157" fmla="*/ 378660 h 1699043"/>
              <a:gd name="connsiteX158" fmla="*/ 6264106 w 10232859"/>
              <a:gd name="connsiteY158" fmla="*/ 379141 h 1699043"/>
              <a:gd name="connsiteX159" fmla="*/ 6281703 w 10232859"/>
              <a:gd name="connsiteY159" fmla="*/ 391054 h 1699043"/>
              <a:gd name="connsiteX160" fmla="*/ 6291622 w 10232859"/>
              <a:gd name="connsiteY160" fmla="*/ 396155 h 1699043"/>
              <a:gd name="connsiteX161" fmla="*/ 6292712 w 10232859"/>
              <a:gd name="connsiteY161" fmla="*/ 399771 h 1699043"/>
              <a:gd name="connsiteX162" fmla="*/ 6308227 w 10232859"/>
              <a:gd name="connsiteY162" fmla="*/ 406196 h 1699043"/>
              <a:gd name="connsiteX163" fmla="*/ 6328981 w 10232859"/>
              <a:gd name="connsiteY163" fmla="*/ 409495 h 1699043"/>
              <a:gd name="connsiteX164" fmla="*/ 6368693 w 10232859"/>
              <a:gd name="connsiteY164" fmla="*/ 417845 h 1699043"/>
              <a:gd name="connsiteX165" fmla="*/ 6414811 w 10232859"/>
              <a:gd name="connsiteY165" fmla="*/ 452200 h 1699043"/>
              <a:gd name="connsiteX166" fmla="*/ 6467879 w 10232859"/>
              <a:gd name="connsiteY166" fmla="*/ 468248 h 1699043"/>
              <a:gd name="connsiteX167" fmla="*/ 6564351 w 10232859"/>
              <a:gd name="connsiteY167" fmla="*/ 537518 h 1699043"/>
              <a:gd name="connsiteX168" fmla="*/ 6711178 w 10232859"/>
              <a:gd name="connsiteY168" fmla="*/ 573610 h 1699043"/>
              <a:gd name="connsiteX169" fmla="*/ 6764036 w 10232859"/>
              <a:gd name="connsiteY169" fmla="*/ 588943 h 1699043"/>
              <a:gd name="connsiteX170" fmla="*/ 6858983 w 10232859"/>
              <a:gd name="connsiteY170" fmla="*/ 623723 h 1699043"/>
              <a:gd name="connsiteX171" fmla="*/ 6910661 w 10232859"/>
              <a:gd name="connsiteY171" fmla="*/ 634620 h 1699043"/>
              <a:gd name="connsiteX172" fmla="*/ 6944111 w 10232859"/>
              <a:gd name="connsiteY172" fmla="*/ 659502 h 1699043"/>
              <a:gd name="connsiteX173" fmla="*/ 6965771 w 10232859"/>
              <a:gd name="connsiteY173" fmla="*/ 659931 h 1699043"/>
              <a:gd name="connsiteX174" fmla="*/ 6969639 w 10232859"/>
              <a:gd name="connsiteY174" fmla="*/ 659837 h 1699043"/>
              <a:gd name="connsiteX175" fmla="*/ 6982242 w 10232859"/>
              <a:gd name="connsiteY175" fmla="*/ 663112 h 1699043"/>
              <a:gd name="connsiteX176" fmla="*/ 6989387 w 10232859"/>
              <a:gd name="connsiteY176" fmla="*/ 659474 h 1699043"/>
              <a:gd name="connsiteX177" fmla="*/ 7010930 w 10232859"/>
              <a:gd name="connsiteY177" fmla="*/ 661134 h 1699043"/>
              <a:gd name="connsiteX178" fmla="*/ 7033125 w 10232859"/>
              <a:gd name="connsiteY178" fmla="*/ 668436 h 1699043"/>
              <a:gd name="connsiteX179" fmla="*/ 7134461 w 10232859"/>
              <a:gd name="connsiteY179" fmla="*/ 708192 h 1699043"/>
              <a:gd name="connsiteX180" fmla="*/ 7197450 w 10232859"/>
              <a:gd name="connsiteY180" fmla="*/ 729094 h 1699043"/>
              <a:gd name="connsiteX181" fmla="*/ 7225084 w 10232859"/>
              <a:gd name="connsiteY181" fmla="*/ 732505 h 1699043"/>
              <a:gd name="connsiteX182" fmla="*/ 7261183 w 10232859"/>
              <a:gd name="connsiteY182" fmla="*/ 740313 h 1699043"/>
              <a:gd name="connsiteX183" fmla="*/ 7327760 w 10232859"/>
              <a:gd name="connsiteY183" fmla="*/ 750586 h 1699043"/>
              <a:gd name="connsiteX184" fmla="*/ 7412222 w 10232859"/>
              <a:gd name="connsiteY184" fmla="*/ 770487 h 1699043"/>
              <a:gd name="connsiteX185" fmla="*/ 7457904 w 10232859"/>
              <a:gd name="connsiteY185" fmla="*/ 804321 h 1699043"/>
              <a:gd name="connsiteX186" fmla="*/ 7465795 w 10232859"/>
              <a:gd name="connsiteY186" fmla="*/ 802598 h 1699043"/>
              <a:gd name="connsiteX187" fmla="*/ 7505046 w 10232859"/>
              <a:gd name="connsiteY187" fmla="*/ 816517 h 1699043"/>
              <a:gd name="connsiteX188" fmla="*/ 7623220 w 10232859"/>
              <a:gd name="connsiteY188" fmla="*/ 888520 h 1699043"/>
              <a:gd name="connsiteX189" fmla="*/ 7700458 w 10232859"/>
              <a:gd name="connsiteY189" fmla="*/ 915079 h 1699043"/>
              <a:gd name="connsiteX190" fmla="*/ 7730988 w 10232859"/>
              <a:gd name="connsiteY190" fmla="*/ 920756 h 1699043"/>
              <a:gd name="connsiteX191" fmla="*/ 7781942 w 10232859"/>
              <a:gd name="connsiteY191" fmla="*/ 930503 h 1699043"/>
              <a:gd name="connsiteX192" fmla="*/ 7827704 w 10232859"/>
              <a:gd name="connsiteY192" fmla="*/ 928558 h 1699043"/>
              <a:gd name="connsiteX193" fmla="*/ 7867270 w 10232859"/>
              <a:gd name="connsiteY193" fmla="*/ 940366 h 1699043"/>
              <a:gd name="connsiteX194" fmla="*/ 7866538 w 10232859"/>
              <a:gd name="connsiteY194" fmla="*/ 955045 h 1699043"/>
              <a:gd name="connsiteX195" fmla="*/ 7912084 w 10232859"/>
              <a:gd name="connsiteY195" fmla="*/ 963800 h 1699043"/>
              <a:gd name="connsiteX196" fmla="*/ 7982264 w 10232859"/>
              <a:gd name="connsiteY196" fmla="*/ 975773 h 1699043"/>
              <a:gd name="connsiteX197" fmla="*/ 7991272 w 10232859"/>
              <a:gd name="connsiteY197" fmla="*/ 981104 h 1699043"/>
              <a:gd name="connsiteX198" fmla="*/ 8006496 w 10232859"/>
              <a:gd name="connsiteY198" fmla="*/ 972839 h 1699043"/>
              <a:gd name="connsiteX199" fmla="*/ 8034497 w 10232859"/>
              <a:gd name="connsiteY199" fmla="*/ 972054 h 1699043"/>
              <a:gd name="connsiteX200" fmla="*/ 8150881 w 10232859"/>
              <a:gd name="connsiteY200" fmla="*/ 990411 h 1699043"/>
              <a:gd name="connsiteX201" fmla="*/ 8172106 w 10232859"/>
              <a:gd name="connsiteY201" fmla="*/ 990512 h 1699043"/>
              <a:gd name="connsiteX202" fmla="*/ 8196076 w 10232859"/>
              <a:gd name="connsiteY202" fmla="*/ 1000078 h 1699043"/>
              <a:gd name="connsiteX203" fmla="*/ 8247463 w 10232859"/>
              <a:gd name="connsiteY203" fmla="*/ 1016332 h 1699043"/>
              <a:gd name="connsiteX204" fmla="*/ 8279272 w 10232859"/>
              <a:gd name="connsiteY204" fmla="*/ 1032921 h 1699043"/>
              <a:gd name="connsiteX205" fmla="*/ 8289611 w 10232859"/>
              <a:gd name="connsiteY205" fmla="*/ 1028630 h 1699043"/>
              <a:gd name="connsiteX206" fmla="*/ 8311483 w 10232859"/>
              <a:gd name="connsiteY206" fmla="*/ 1029399 h 1699043"/>
              <a:gd name="connsiteX207" fmla="*/ 8399489 w 10232859"/>
              <a:gd name="connsiteY207" fmla="*/ 1048562 h 1699043"/>
              <a:gd name="connsiteX208" fmla="*/ 8415973 w 10232859"/>
              <a:gd name="connsiteY208" fmla="*/ 1049660 h 1699043"/>
              <a:gd name="connsiteX209" fmla="*/ 8433326 w 10232859"/>
              <a:gd name="connsiteY209" fmla="*/ 1057881 h 1699043"/>
              <a:gd name="connsiteX210" fmla="*/ 8502328 w 10232859"/>
              <a:gd name="connsiteY210" fmla="*/ 1091498 h 1699043"/>
              <a:gd name="connsiteX211" fmla="*/ 8534346 w 10232859"/>
              <a:gd name="connsiteY211" fmla="*/ 1106980 h 1699043"/>
              <a:gd name="connsiteX212" fmla="*/ 8534980 w 10232859"/>
              <a:gd name="connsiteY212" fmla="*/ 1110861 h 1699043"/>
              <a:gd name="connsiteX213" fmla="*/ 8544104 w 10232859"/>
              <a:gd name="connsiteY213" fmla="*/ 1108406 h 1699043"/>
              <a:gd name="connsiteX214" fmla="*/ 8567742 w 10232859"/>
              <a:gd name="connsiteY214" fmla="*/ 1117590 h 1699043"/>
              <a:gd name="connsiteX215" fmla="*/ 8633779 w 10232859"/>
              <a:gd name="connsiteY215" fmla="*/ 1139226 h 1699043"/>
              <a:gd name="connsiteX216" fmla="*/ 8676965 w 10232859"/>
              <a:gd name="connsiteY216" fmla="*/ 1156949 h 1699043"/>
              <a:gd name="connsiteX217" fmla="*/ 8698944 w 10232859"/>
              <a:gd name="connsiteY217" fmla="*/ 1156939 h 1699043"/>
              <a:gd name="connsiteX218" fmla="*/ 8711456 w 10232859"/>
              <a:gd name="connsiteY218" fmla="*/ 1169217 h 1699043"/>
              <a:gd name="connsiteX219" fmla="*/ 8732793 w 10232859"/>
              <a:gd name="connsiteY219" fmla="*/ 1172972 h 1699043"/>
              <a:gd name="connsiteX220" fmla="*/ 8751897 w 10232859"/>
              <a:gd name="connsiteY220" fmla="*/ 1190886 h 1699043"/>
              <a:gd name="connsiteX221" fmla="*/ 8793564 w 10232859"/>
              <a:gd name="connsiteY221" fmla="*/ 1172572 h 1699043"/>
              <a:gd name="connsiteX222" fmla="*/ 8834270 w 10232859"/>
              <a:gd name="connsiteY222" fmla="*/ 1206624 h 1699043"/>
              <a:gd name="connsiteX223" fmla="*/ 8853872 w 10232859"/>
              <a:gd name="connsiteY223" fmla="*/ 1214714 h 1699043"/>
              <a:gd name="connsiteX224" fmla="*/ 8861901 w 10232859"/>
              <a:gd name="connsiteY224" fmla="*/ 1211375 h 1699043"/>
              <a:gd name="connsiteX225" fmla="*/ 8874168 w 10232859"/>
              <a:gd name="connsiteY225" fmla="*/ 1213967 h 1699043"/>
              <a:gd name="connsiteX226" fmla="*/ 8871123 w 10232859"/>
              <a:gd name="connsiteY226" fmla="*/ 1221160 h 1699043"/>
              <a:gd name="connsiteX227" fmla="*/ 8903537 w 10232859"/>
              <a:gd name="connsiteY227" fmla="*/ 1230588 h 1699043"/>
              <a:gd name="connsiteX228" fmla="*/ 8933767 w 10232859"/>
              <a:gd name="connsiteY228" fmla="*/ 1263368 h 1699043"/>
              <a:gd name="connsiteX229" fmla="*/ 8985765 w 10232859"/>
              <a:gd name="connsiteY229" fmla="*/ 1287664 h 1699043"/>
              <a:gd name="connsiteX230" fmla="*/ 9071444 w 10232859"/>
              <a:gd name="connsiteY230" fmla="*/ 1317305 h 1699043"/>
              <a:gd name="connsiteX231" fmla="*/ 9096711 w 10232859"/>
              <a:gd name="connsiteY231" fmla="*/ 1327777 h 1699043"/>
              <a:gd name="connsiteX232" fmla="*/ 9338853 w 10232859"/>
              <a:gd name="connsiteY232" fmla="*/ 1448046 h 1699043"/>
              <a:gd name="connsiteX233" fmla="*/ 9520814 w 10232859"/>
              <a:gd name="connsiteY233" fmla="*/ 1449827 h 1699043"/>
              <a:gd name="connsiteX234" fmla="*/ 9702271 w 10232859"/>
              <a:gd name="connsiteY234" fmla="*/ 1488553 h 1699043"/>
              <a:gd name="connsiteX235" fmla="*/ 9744273 w 10232859"/>
              <a:gd name="connsiteY235" fmla="*/ 1523512 h 1699043"/>
              <a:gd name="connsiteX236" fmla="*/ 9771903 w 10232859"/>
              <a:gd name="connsiteY236" fmla="*/ 1530034 h 1699043"/>
              <a:gd name="connsiteX237" fmla="*/ 9818565 w 10232859"/>
              <a:gd name="connsiteY237" fmla="*/ 1538545 h 1699043"/>
              <a:gd name="connsiteX238" fmla="*/ 9882202 w 10232859"/>
              <a:gd name="connsiteY238" fmla="*/ 1565888 h 1699043"/>
              <a:gd name="connsiteX239" fmla="*/ 10022025 w 10232859"/>
              <a:gd name="connsiteY239" fmla="*/ 1599696 h 1699043"/>
              <a:gd name="connsiteX240" fmla="*/ 10220406 w 10232859"/>
              <a:gd name="connsiteY240" fmla="*/ 1677005 h 1699043"/>
              <a:gd name="connsiteX241" fmla="*/ 10232859 w 10232859"/>
              <a:gd name="connsiteY241" fmla="*/ 1699043 h 1699043"/>
              <a:gd name="connsiteX242" fmla="*/ 0 w 10232859"/>
              <a:gd name="connsiteY242" fmla="*/ 1699043 h 1699043"/>
              <a:gd name="connsiteX243" fmla="*/ 0 w 10232859"/>
              <a:gd name="connsiteY243" fmla="*/ 21828 h 1699043"/>
              <a:gd name="connsiteX244" fmla="*/ 8097 w 10232859"/>
              <a:gd name="connsiteY244" fmla="*/ 24355 h 1699043"/>
              <a:gd name="connsiteX245" fmla="*/ 77128 w 10232859"/>
              <a:gd name="connsiteY245" fmla="*/ 6867 h 1699043"/>
              <a:gd name="connsiteX246" fmla="*/ 188338 w 10232859"/>
              <a:gd name="connsiteY246" fmla="*/ 5079 h 1699043"/>
              <a:gd name="connsiteX247" fmla="*/ 298809 w 10232859"/>
              <a:gd name="connsiteY247" fmla="*/ 6198 h 1699043"/>
              <a:gd name="connsiteX248" fmla="*/ 338985 w 10232859"/>
              <a:gd name="connsiteY248" fmla="*/ 8006 h 1699043"/>
              <a:gd name="connsiteX249" fmla="*/ 409815 w 10232859"/>
              <a:gd name="connsiteY249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193957 w 10232859"/>
              <a:gd name="connsiteY121" fmla="*/ 229364 h 1699043"/>
              <a:gd name="connsiteX122" fmla="*/ 5290566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42415 w 10232859"/>
              <a:gd name="connsiteY133" fmla="*/ 303495 h 1699043"/>
              <a:gd name="connsiteX134" fmla="*/ 5596538 w 10232859"/>
              <a:gd name="connsiteY134" fmla="*/ 291153 h 1699043"/>
              <a:gd name="connsiteX135" fmla="*/ 5632514 w 10232859"/>
              <a:gd name="connsiteY135" fmla="*/ 301962 h 1699043"/>
              <a:gd name="connsiteX136" fmla="*/ 5640005 w 10232859"/>
              <a:gd name="connsiteY136" fmla="*/ 303617 h 1699043"/>
              <a:gd name="connsiteX137" fmla="*/ 5640259 w 10232859"/>
              <a:gd name="connsiteY137" fmla="*/ 303435 h 1699043"/>
              <a:gd name="connsiteX138" fmla="*/ 5648365 w 10232859"/>
              <a:gd name="connsiteY138" fmla="*/ 304754 h 1699043"/>
              <a:gd name="connsiteX139" fmla="*/ 5653662 w 10232859"/>
              <a:gd name="connsiteY139" fmla="*/ 306635 h 1699043"/>
              <a:gd name="connsiteX140" fmla="*/ 5668196 w 10232859"/>
              <a:gd name="connsiteY140" fmla="*/ 309846 h 1699043"/>
              <a:gd name="connsiteX141" fmla="*/ 5673886 w 10232859"/>
              <a:gd name="connsiteY141" fmla="*/ 309526 h 1699043"/>
              <a:gd name="connsiteX142" fmla="*/ 5677139 w 10232859"/>
              <a:gd name="connsiteY142" fmla="*/ 307345 h 1699043"/>
              <a:gd name="connsiteX143" fmla="*/ 5708983 w 10232859"/>
              <a:gd name="connsiteY143" fmla="*/ 306674 h 1699043"/>
              <a:gd name="connsiteX144" fmla="*/ 5773909 w 10232859"/>
              <a:gd name="connsiteY144" fmla="*/ 312061 h 1699043"/>
              <a:gd name="connsiteX145" fmla="*/ 5809500 w 10232859"/>
              <a:gd name="connsiteY145" fmla="*/ 318450 h 1699043"/>
              <a:gd name="connsiteX146" fmla="*/ 5908729 w 10232859"/>
              <a:gd name="connsiteY146" fmla="*/ 332335 h 1699043"/>
              <a:gd name="connsiteX147" fmla="*/ 6009654 w 10232859"/>
              <a:gd name="connsiteY147" fmla="*/ 343526 h 1699043"/>
              <a:gd name="connsiteX148" fmla="*/ 6067487 w 10232859"/>
              <a:gd name="connsiteY148" fmla="*/ 333712 h 1699043"/>
              <a:gd name="connsiteX149" fmla="*/ 6073281 w 10232859"/>
              <a:gd name="connsiteY149" fmla="*/ 334316 h 1699043"/>
              <a:gd name="connsiteX150" fmla="*/ 6086225 w 10232859"/>
              <a:gd name="connsiteY150" fmla="*/ 339621 h 1699043"/>
              <a:gd name="connsiteX151" fmla="*/ 6105063 w 10232859"/>
              <a:gd name="connsiteY151" fmla="*/ 347340 h 1699043"/>
              <a:gd name="connsiteX152" fmla="*/ 6135796 w 10232859"/>
              <a:gd name="connsiteY152" fmla="*/ 363143 h 1699043"/>
              <a:gd name="connsiteX153" fmla="*/ 6195166 w 10232859"/>
              <a:gd name="connsiteY153" fmla="*/ 360190 h 1699043"/>
              <a:gd name="connsiteX154" fmla="*/ 6216259 w 10232859"/>
              <a:gd name="connsiteY154" fmla="*/ 363365 h 1699043"/>
              <a:gd name="connsiteX155" fmla="*/ 6228331 w 10232859"/>
              <a:gd name="connsiteY155" fmla="*/ 364034 h 1699043"/>
              <a:gd name="connsiteX156" fmla="*/ 6229602 w 10232859"/>
              <a:gd name="connsiteY156" fmla="*/ 363414 h 1699043"/>
              <a:gd name="connsiteX157" fmla="*/ 6258988 w 10232859"/>
              <a:gd name="connsiteY157" fmla="*/ 378660 h 1699043"/>
              <a:gd name="connsiteX158" fmla="*/ 6264106 w 10232859"/>
              <a:gd name="connsiteY158" fmla="*/ 379141 h 1699043"/>
              <a:gd name="connsiteX159" fmla="*/ 6281703 w 10232859"/>
              <a:gd name="connsiteY159" fmla="*/ 391054 h 1699043"/>
              <a:gd name="connsiteX160" fmla="*/ 6291622 w 10232859"/>
              <a:gd name="connsiteY160" fmla="*/ 396155 h 1699043"/>
              <a:gd name="connsiteX161" fmla="*/ 6292712 w 10232859"/>
              <a:gd name="connsiteY161" fmla="*/ 399771 h 1699043"/>
              <a:gd name="connsiteX162" fmla="*/ 6308227 w 10232859"/>
              <a:gd name="connsiteY162" fmla="*/ 406196 h 1699043"/>
              <a:gd name="connsiteX163" fmla="*/ 6328981 w 10232859"/>
              <a:gd name="connsiteY163" fmla="*/ 409495 h 1699043"/>
              <a:gd name="connsiteX164" fmla="*/ 6368693 w 10232859"/>
              <a:gd name="connsiteY164" fmla="*/ 417845 h 1699043"/>
              <a:gd name="connsiteX165" fmla="*/ 6414811 w 10232859"/>
              <a:gd name="connsiteY165" fmla="*/ 452200 h 1699043"/>
              <a:gd name="connsiteX166" fmla="*/ 6467879 w 10232859"/>
              <a:gd name="connsiteY166" fmla="*/ 468248 h 1699043"/>
              <a:gd name="connsiteX167" fmla="*/ 6564351 w 10232859"/>
              <a:gd name="connsiteY167" fmla="*/ 537518 h 1699043"/>
              <a:gd name="connsiteX168" fmla="*/ 6711178 w 10232859"/>
              <a:gd name="connsiteY168" fmla="*/ 573610 h 1699043"/>
              <a:gd name="connsiteX169" fmla="*/ 6764036 w 10232859"/>
              <a:gd name="connsiteY169" fmla="*/ 588943 h 1699043"/>
              <a:gd name="connsiteX170" fmla="*/ 6858983 w 10232859"/>
              <a:gd name="connsiteY170" fmla="*/ 623723 h 1699043"/>
              <a:gd name="connsiteX171" fmla="*/ 6910661 w 10232859"/>
              <a:gd name="connsiteY171" fmla="*/ 634620 h 1699043"/>
              <a:gd name="connsiteX172" fmla="*/ 6944111 w 10232859"/>
              <a:gd name="connsiteY172" fmla="*/ 659502 h 1699043"/>
              <a:gd name="connsiteX173" fmla="*/ 6965771 w 10232859"/>
              <a:gd name="connsiteY173" fmla="*/ 659931 h 1699043"/>
              <a:gd name="connsiteX174" fmla="*/ 6969639 w 10232859"/>
              <a:gd name="connsiteY174" fmla="*/ 659837 h 1699043"/>
              <a:gd name="connsiteX175" fmla="*/ 6982242 w 10232859"/>
              <a:gd name="connsiteY175" fmla="*/ 663112 h 1699043"/>
              <a:gd name="connsiteX176" fmla="*/ 6989387 w 10232859"/>
              <a:gd name="connsiteY176" fmla="*/ 659474 h 1699043"/>
              <a:gd name="connsiteX177" fmla="*/ 7010930 w 10232859"/>
              <a:gd name="connsiteY177" fmla="*/ 661134 h 1699043"/>
              <a:gd name="connsiteX178" fmla="*/ 7033125 w 10232859"/>
              <a:gd name="connsiteY178" fmla="*/ 668436 h 1699043"/>
              <a:gd name="connsiteX179" fmla="*/ 7134461 w 10232859"/>
              <a:gd name="connsiteY179" fmla="*/ 708192 h 1699043"/>
              <a:gd name="connsiteX180" fmla="*/ 7197450 w 10232859"/>
              <a:gd name="connsiteY180" fmla="*/ 729094 h 1699043"/>
              <a:gd name="connsiteX181" fmla="*/ 7225084 w 10232859"/>
              <a:gd name="connsiteY181" fmla="*/ 732505 h 1699043"/>
              <a:gd name="connsiteX182" fmla="*/ 7261183 w 10232859"/>
              <a:gd name="connsiteY182" fmla="*/ 740313 h 1699043"/>
              <a:gd name="connsiteX183" fmla="*/ 7327760 w 10232859"/>
              <a:gd name="connsiteY183" fmla="*/ 750586 h 1699043"/>
              <a:gd name="connsiteX184" fmla="*/ 7412222 w 10232859"/>
              <a:gd name="connsiteY184" fmla="*/ 770487 h 1699043"/>
              <a:gd name="connsiteX185" fmla="*/ 7457904 w 10232859"/>
              <a:gd name="connsiteY185" fmla="*/ 804321 h 1699043"/>
              <a:gd name="connsiteX186" fmla="*/ 7465795 w 10232859"/>
              <a:gd name="connsiteY186" fmla="*/ 802598 h 1699043"/>
              <a:gd name="connsiteX187" fmla="*/ 7505046 w 10232859"/>
              <a:gd name="connsiteY187" fmla="*/ 816517 h 1699043"/>
              <a:gd name="connsiteX188" fmla="*/ 7623220 w 10232859"/>
              <a:gd name="connsiteY188" fmla="*/ 888520 h 1699043"/>
              <a:gd name="connsiteX189" fmla="*/ 7700458 w 10232859"/>
              <a:gd name="connsiteY189" fmla="*/ 915079 h 1699043"/>
              <a:gd name="connsiteX190" fmla="*/ 7730988 w 10232859"/>
              <a:gd name="connsiteY190" fmla="*/ 920756 h 1699043"/>
              <a:gd name="connsiteX191" fmla="*/ 7781942 w 10232859"/>
              <a:gd name="connsiteY191" fmla="*/ 930503 h 1699043"/>
              <a:gd name="connsiteX192" fmla="*/ 7827704 w 10232859"/>
              <a:gd name="connsiteY192" fmla="*/ 928558 h 1699043"/>
              <a:gd name="connsiteX193" fmla="*/ 7867270 w 10232859"/>
              <a:gd name="connsiteY193" fmla="*/ 940366 h 1699043"/>
              <a:gd name="connsiteX194" fmla="*/ 7866538 w 10232859"/>
              <a:gd name="connsiteY194" fmla="*/ 955045 h 1699043"/>
              <a:gd name="connsiteX195" fmla="*/ 7912084 w 10232859"/>
              <a:gd name="connsiteY195" fmla="*/ 963800 h 1699043"/>
              <a:gd name="connsiteX196" fmla="*/ 7982264 w 10232859"/>
              <a:gd name="connsiteY196" fmla="*/ 975773 h 1699043"/>
              <a:gd name="connsiteX197" fmla="*/ 7991272 w 10232859"/>
              <a:gd name="connsiteY197" fmla="*/ 981104 h 1699043"/>
              <a:gd name="connsiteX198" fmla="*/ 8006496 w 10232859"/>
              <a:gd name="connsiteY198" fmla="*/ 972839 h 1699043"/>
              <a:gd name="connsiteX199" fmla="*/ 8034497 w 10232859"/>
              <a:gd name="connsiteY199" fmla="*/ 972054 h 1699043"/>
              <a:gd name="connsiteX200" fmla="*/ 8150881 w 10232859"/>
              <a:gd name="connsiteY200" fmla="*/ 990411 h 1699043"/>
              <a:gd name="connsiteX201" fmla="*/ 8172106 w 10232859"/>
              <a:gd name="connsiteY201" fmla="*/ 990512 h 1699043"/>
              <a:gd name="connsiteX202" fmla="*/ 8196076 w 10232859"/>
              <a:gd name="connsiteY202" fmla="*/ 1000078 h 1699043"/>
              <a:gd name="connsiteX203" fmla="*/ 8247463 w 10232859"/>
              <a:gd name="connsiteY203" fmla="*/ 1016332 h 1699043"/>
              <a:gd name="connsiteX204" fmla="*/ 8279272 w 10232859"/>
              <a:gd name="connsiteY204" fmla="*/ 1032921 h 1699043"/>
              <a:gd name="connsiteX205" fmla="*/ 8289611 w 10232859"/>
              <a:gd name="connsiteY205" fmla="*/ 1028630 h 1699043"/>
              <a:gd name="connsiteX206" fmla="*/ 8311483 w 10232859"/>
              <a:gd name="connsiteY206" fmla="*/ 1029399 h 1699043"/>
              <a:gd name="connsiteX207" fmla="*/ 8399489 w 10232859"/>
              <a:gd name="connsiteY207" fmla="*/ 1048562 h 1699043"/>
              <a:gd name="connsiteX208" fmla="*/ 8415973 w 10232859"/>
              <a:gd name="connsiteY208" fmla="*/ 1049660 h 1699043"/>
              <a:gd name="connsiteX209" fmla="*/ 8433326 w 10232859"/>
              <a:gd name="connsiteY209" fmla="*/ 1057881 h 1699043"/>
              <a:gd name="connsiteX210" fmla="*/ 8502328 w 10232859"/>
              <a:gd name="connsiteY210" fmla="*/ 1091498 h 1699043"/>
              <a:gd name="connsiteX211" fmla="*/ 8534346 w 10232859"/>
              <a:gd name="connsiteY211" fmla="*/ 1106980 h 1699043"/>
              <a:gd name="connsiteX212" fmla="*/ 8534980 w 10232859"/>
              <a:gd name="connsiteY212" fmla="*/ 1110861 h 1699043"/>
              <a:gd name="connsiteX213" fmla="*/ 8544104 w 10232859"/>
              <a:gd name="connsiteY213" fmla="*/ 1108406 h 1699043"/>
              <a:gd name="connsiteX214" fmla="*/ 8567742 w 10232859"/>
              <a:gd name="connsiteY214" fmla="*/ 1117590 h 1699043"/>
              <a:gd name="connsiteX215" fmla="*/ 8633779 w 10232859"/>
              <a:gd name="connsiteY215" fmla="*/ 1139226 h 1699043"/>
              <a:gd name="connsiteX216" fmla="*/ 8676965 w 10232859"/>
              <a:gd name="connsiteY216" fmla="*/ 1156949 h 1699043"/>
              <a:gd name="connsiteX217" fmla="*/ 8698944 w 10232859"/>
              <a:gd name="connsiteY217" fmla="*/ 1156939 h 1699043"/>
              <a:gd name="connsiteX218" fmla="*/ 8711456 w 10232859"/>
              <a:gd name="connsiteY218" fmla="*/ 1169217 h 1699043"/>
              <a:gd name="connsiteX219" fmla="*/ 8732793 w 10232859"/>
              <a:gd name="connsiteY219" fmla="*/ 1172972 h 1699043"/>
              <a:gd name="connsiteX220" fmla="*/ 8751897 w 10232859"/>
              <a:gd name="connsiteY220" fmla="*/ 1190886 h 1699043"/>
              <a:gd name="connsiteX221" fmla="*/ 8793564 w 10232859"/>
              <a:gd name="connsiteY221" fmla="*/ 1172572 h 1699043"/>
              <a:gd name="connsiteX222" fmla="*/ 8834270 w 10232859"/>
              <a:gd name="connsiteY222" fmla="*/ 1206624 h 1699043"/>
              <a:gd name="connsiteX223" fmla="*/ 8853872 w 10232859"/>
              <a:gd name="connsiteY223" fmla="*/ 1214714 h 1699043"/>
              <a:gd name="connsiteX224" fmla="*/ 8861901 w 10232859"/>
              <a:gd name="connsiteY224" fmla="*/ 1211375 h 1699043"/>
              <a:gd name="connsiteX225" fmla="*/ 8874168 w 10232859"/>
              <a:gd name="connsiteY225" fmla="*/ 1213967 h 1699043"/>
              <a:gd name="connsiteX226" fmla="*/ 8871123 w 10232859"/>
              <a:gd name="connsiteY226" fmla="*/ 1221160 h 1699043"/>
              <a:gd name="connsiteX227" fmla="*/ 8903537 w 10232859"/>
              <a:gd name="connsiteY227" fmla="*/ 1230588 h 1699043"/>
              <a:gd name="connsiteX228" fmla="*/ 8933767 w 10232859"/>
              <a:gd name="connsiteY228" fmla="*/ 1263368 h 1699043"/>
              <a:gd name="connsiteX229" fmla="*/ 8985765 w 10232859"/>
              <a:gd name="connsiteY229" fmla="*/ 1287664 h 1699043"/>
              <a:gd name="connsiteX230" fmla="*/ 9071444 w 10232859"/>
              <a:gd name="connsiteY230" fmla="*/ 1317305 h 1699043"/>
              <a:gd name="connsiteX231" fmla="*/ 9096711 w 10232859"/>
              <a:gd name="connsiteY231" fmla="*/ 1327777 h 1699043"/>
              <a:gd name="connsiteX232" fmla="*/ 9338853 w 10232859"/>
              <a:gd name="connsiteY232" fmla="*/ 1448046 h 1699043"/>
              <a:gd name="connsiteX233" fmla="*/ 9520814 w 10232859"/>
              <a:gd name="connsiteY233" fmla="*/ 1449827 h 1699043"/>
              <a:gd name="connsiteX234" fmla="*/ 9702271 w 10232859"/>
              <a:gd name="connsiteY234" fmla="*/ 1488553 h 1699043"/>
              <a:gd name="connsiteX235" fmla="*/ 9744273 w 10232859"/>
              <a:gd name="connsiteY235" fmla="*/ 1523512 h 1699043"/>
              <a:gd name="connsiteX236" fmla="*/ 9771903 w 10232859"/>
              <a:gd name="connsiteY236" fmla="*/ 1530034 h 1699043"/>
              <a:gd name="connsiteX237" fmla="*/ 9818565 w 10232859"/>
              <a:gd name="connsiteY237" fmla="*/ 1538545 h 1699043"/>
              <a:gd name="connsiteX238" fmla="*/ 9882202 w 10232859"/>
              <a:gd name="connsiteY238" fmla="*/ 1565888 h 1699043"/>
              <a:gd name="connsiteX239" fmla="*/ 10022025 w 10232859"/>
              <a:gd name="connsiteY239" fmla="*/ 1599696 h 1699043"/>
              <a:gd name="connsiteX240" fmla="*/ 10220406 w 10232859"/>
              <a:gd name="connsiteY240" fmla="*/ 1677005 h 1699043"/>
              <a:gd name="connsiteX241" fmla="*/ 10232859 w 10232859"/>
              <a:gd name="connsiteY241" fmla="*/ 1699043 h 1699043"/>
              <a:gd name="connsiteX242" fmla="*/ 0 w 10232859"/>
              <a:gd name="connsiteY242" fmla="*/ 1699043 h 1699043"/>
              <a:gd name="connsiteX243" fmla="*/ 0 w 10232859"/>
              <a:gd name="connsiteY243" fmla="*/ 21828 h 1699043"/>
              <a:gd name="connsiteX244" fmla="*/ 8097 w 10232859"/>
              <a:gd name="connsiteY244" fmla="*/ 24355 h 1699043"/>
              <a:gd name="connsiteX245" fmla="*/ 77128 w 10232859"/>
              <a:gd name="connsiteY245" fmla="*/ 6867 h 1699043"/>
              <a:gd name="connsiteX246" fmla="*/ 188338 w 10232859"/>
              <a:gd name="connsiteY246" fmla="*/ 5079 h 1699043"/>
              <a:gd name="connsiteX247" fmla="*/ 298809 w 10232859"/>
              <a:gd name="connsiteY247" fmla="*/ 6198 h 1699043"/>
              <a:gd name="connsiteX248" fmla="*/ 338985 w 10232859"/>
              <a:gd name="connsiteY248" fmla="*/ 8006 h 1699043"/>
              <a:gd name="connsiteX249" fmla="*/ 409815 w 10232859"/>
              <a:gd name="connsiteY249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193957 w 10232859"/>
              <a:gd name="connsiteY121" fmla="*/ 229364 h 1699043"/>
              <a:gd name="connsiteX122" fmla="*/ 5275907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42415 w 10232859"/>
              <a:gd name="connsiteY133" fmla="*/ 303495 h 1699043"/>
              <a:gd name="connsiteX134" fmla="*/ 5596538 w 10232859"/>
              <a:gd name="connsiteY134" fmla="*/ 291153 h 1699043"/>
              <a:gd name="connsiteX135" fmla="*/ 5632514 w 10232859"/>
              <a:gd name="connsiteY135" fmla="*/ 301962 h 1699043"/>
              <a:gd name="connsiteX136" fmla="*/ 5640005 w 10232859"/>
              <a:gd name="connsiteY136" fmla="*/ 303617 h 1699043"/>
              <a:gd name="connsiteX137" fmla="*/ 5640259 w 10232859"/>
              <a:gd name="connsiteY137" fmla="*/ 303435 h 1699043"/>
              <a:gd name="connsiteX138" fmla="*/ 5648365 w 10232859"/>
              <a:gd name="connsiteY138" fmla="*/ 304754 h 1699043"/>
              <a:gd name="connsiteX139" fmla="*/ 5653662 w 10232859"/>
              <a:gd name="connsiteY139" fmla="*/ 306635 h 1699043"/>
              <a:gd name="connsiteX140" fmla="*/ 5668196 w 10232859"/>
              <a:gd name="connsiteY140" fmla="*/ 309846 h 1699043"/>
              <a:gd name="connsiteX141" fmla="*/ 5673886 w 10232859"/>
              <a:gd name="connsiteY141" fmla="*/ 309526 h 1699043"/>
              <a:gd name="connsiteX142" fmla="*/ 5677139 w 10232859"/>
              <a:gd name="connsiteY142" fmla="*/ 307345 h 1699043"/>
              <a:gd name="connsiteX143" fmla="*/ 5708983 w 10232859"/>
              <a:gd name="connsiteY143" fmla="*/ 306674 h 1699043"/>
              <a:gd name="connsiteX144" fmla="*/ 5773909 w 10232859"/>
              <a:gd name="connsiteY144" fmla="*/ 312061 h 1699043"/>
              <a:gd name="connsiteX145" fmla="*/ 5809500 w 10232859"/>
              <a:gd name="connsiteY145" fmla="*/ 318450 h 1699043"/>
              <a:gd name="connsiteX146" fmla="*/ 5908729 w 10232859"/>
              <a:gd name="connsiteY146" fmla="*/ 332335 h 1699043"/>
              <a:gd name="connsiteX147" fmla="*/ 6009654 w 10232859"/>
              <a:gd name="connsiteY147" fmla="*/ 343526 h 1699043"/>
              <a:gd name="connsiteX148" fmla="*/ 6067487 w 10232859"/>
              <a:gd name="connsiteY148" fmla="*/ 333712 h 1699043"/>
              <a:gd name="connsiteX149" fmla="*/ 6073281 w 10232859"/>
              <a:gd name="connsiteY149" fmla="*/ 334316 h 1699043"/>
              <a:gd name="connsiteX150" fmla="*/ 6086225 w 10232859"/>
              <a:gd name="connsiteY150" fmla="*/ 339621 h 1699043"/>
              <a:gd name="connsiteX151" fmla="*/ 6105063 w 10232859"/>
              <a:gd name="connsiteY151" fmla="*/ 347340 h 1699043"/>
              <a:gd name="connsiteX152" fmla="*/ 6135796 w 10232859"/>
              <a:gd name="connsiteY152" fmla="*/ 363143 h 1699043"/>
              <a:gd name="connsiteX153" fmla="*/ 6195166 w 10232859"/>
              <a:gd name="connsiteY153" fmla="*/ 360190 h 1699043"/>
              <a:gd name="connsiteX154" fmla="*/ 6216259 w 10232859"/>
              <a:gd name="connsiteY154" fmla="*/ 363365 h 1699043"/>
              <a:gd name="connsiteX155" fmla="*/ 6228331 w 10232859"/>
              <a:gd name="connsiteY155" fmla="*/ 364034 h 1699043"/>
              <a:gd name="connsiteX156" fmla="*/ 6229602 w 10232859"/>
              <a:gd name="connsiteY156" fmla="*/ 363414 h 1699043"/>
              <a:gd name="connsiteX157" fmla="*/ 6258988 w 10232859"/>
              <a:gd name="connsiteY157" fmla="*/ 378660 h 1699043"/>
              <a:gd name="connsiteX158" fmla="*/ 6264106 w 10232859"/>
              <a:gd name="connsiteY158" fmla="*/ 379141 h 1699043"/>
              <a:gd name="connsiteX159" fmla="*/ 6281703 w 10232859"/>
              <a:gd name="connsiteY159" fmla="*/ 391054 h 1699043"/>
              <a:gd name="connsiteX160" fmla="*/ 6291622 w 10232859"/>
              <a:gd name="connsiteY160" fmla="*/ 396155 h 1699043"/>
              <a:gd name="connsiteX161" fmla="*/ 6292712 w 10232859"/>
              <a:gd name="connsiteY161" fmla="*/ 399771 h 1699043"/>
              <a:gd name="connsiteX162" fmla="*/ 6308227 w 10232859"/>
              <a:gd name="connsiteY162" fmla="*/ 406196 h 1699043"/>
              <a:gd name="connsiteX163" fmla="*/ 6328981 w 10232859"/>
              <a:gd name="connsiteY163" fmla="*/ 409495 h 1699043"/>
              <a:gd name="connsiteX164" fmla="*/ 6368693 w 10232859"/>
              <a:gd name="connsiteY164" fmla="*/ 417845 h 1699043"/>
              <a:gd name="connsiteX165" fmla="*/ 6414811 w 10232859"/>
              <a:gd name="connsiteY165" fmla="*/ 452200 h 1699043"/>
              <a:gd name="connsiteX166" fmla="*/ 6467879 w 10232859"/>
              <a:gd name="connsiteY166" fmla="*/ 468248 h 1699043"/>
              <a:gd name="connsiteX167" fmla="*/ 6564351 w 10232859"/>
              <a:gd name="connsiteY167" fmla="*/ 537518 h 1699043"/>
              <a:gd name="connsiteX168" fmla="*/ 6711178 w 10232859"/>
              <a:gd name="connsiteY168" fmla="*/ 573610 h 1699043"/>
              <a:gd name="connsiteX169" fmla="*/ 6764036 w 10232859"/>
              <a:gd name="connsiteY169" fmla="*/ 588943 h 1699043"/>
              <a:gd name="connsiteX170" fmla="*/ 6858983 w 10232859"/>
              <a:gd name="connsiteY170" fmla="*/ 623723 h 1699043"/>
              <a:gd name="connsiteX171" fmla="*/ 6910661 w 10232859"/>
              <a:gd name="connsiteY171" fmla="*/ 634620 h 1699043"/>
              <a:gd name="connsiteX172" fmla="*/ 6944111 w 10232859"/>
              <a:gd name="connsiteY172" fmla="*/ 659502 h 1699043"/>
              <a:gd name="connsiteX173" fmla="*/ 6965771 w 10232859"/>
              <a:gd name="connsiteY173" fmla="*/ 659931 h 1699043"/>
              <a:gd name="connsiteX174" fmla="*/ 6969639 w 10232859"/>
              <a:gd name="connsiteY174" fmla="*/ 659837 h 1699043"/>
              <a:gd name="connsiteX175" fmla="*/ 6982242 w 10232859"/>
              <a:gd name="connsiteY175" fmla="*/ 663112 h 1699043"/>
              <a:gd name="connsiteX176" fmla="*/ 6989387 w 10232859"/>
              <a:gd name="connsiteY176" fmla="*/ 659474 h 1699043"/>
              <a:gd name="connsiteX177" fmla="*/ 7010930 w 10232859"/>
              <a:gd name="connsiteY177" fmla="*/ 661134 h 1699043"/>
              <a:gd name="connsiteX178" fmla="*/ 7033125 w 10232859"/>
              <a:gd name="connsiteY178" fmla="*/ 668436 h 1699043"/>
              <a:gd name="connsiteX179" fmla="*/ 7134461 w 10232859"/>
              <a:gd name="connsiteY179" fmla="*/ 708192 h 1699043"/>
              <a:gd name="connsiteX180" fmla="*/ 7197450 w 10232859"/>
              <a:gd name="connsiteY180" fmla="*/ 729094 h 1699043"/>
              <a:gd name="connsiteX181" fmla="*/ 7225084 w 10232859"/>
              <a:gd name="connsiteY181" fmla="*/ 732505 h 1699043"/>
              <a:gd name="connsiteX182" fmla="*/ 7261183 w 10232859"/>
              <a:gd name="connsiteY182" fmla="*/ 740313 h 1699043"/>
              <a:gd name="connsiteX183" fmla="*/ 7327760 w 10232859"/>
              <a:gd name="connsiteY183" fmla="*/ 750586 h 1699043"/>
              <a:gd name="connsiteX184" fmla="*/ 7412222 w 10232859"/>
              <a:gd name="connsiteY184" fmla="*/ 770487 h 1699043"/>
              <a:gd name="connsiteX185" fmla="*/ 7457904 w 10232859"/>
              <a:gd name="connsiteY185" fmla="*/ 804321 h 1699043"/>
              <a:gd name="connsiteX186" fmla="*/ 7465795 w 10232859"/>
              <a:gd name="connsiteY186" fmla="*/ 802598 h 1699043"/>
              <a:gd name="connsiteX187" fmla="*/ 7505046 w 10232859"/>
              <a:gd name="connsiteY187" fmla="*/ 816517 h 1699043"/>
              <a:gd name="connsiteX188" fmla="*/ 7623220 w 10232859"/>
              <a:gd name="connsiteY188" fmla="*/ 888520 h 1699043"/>
              <a:gd name="connsiteX189" fmla="*/ 7700458 w 10232859"/>
              <a:gd name="connsiteY189" fmla="*/ 915079 h 1699043"/>
              <a:gd name="connsiteX190" fmla="*/ 7730988 w 10232859"/>
              <a:gd name="connsiteY190" fmla="*/ 920756 h 1699043"/>
              <a:gd name="connsiteX191" fmla="*/ 7781942 w 10232859"/>
              <a:gd name="connsiteY191" fmla="*/ 930503 h 1699043"/>
              <a:gd name="connsiteX192" fmla="*/ 7827704 w 10232859"/>
              <a:gd name="connsiteY192" fmla="*/ 928558 h 1699043"/>
              <a:gd name="connsiteX193" fmla="*/ 7867270 w 10232859"/>
              <a:gd name="connsiteY193" fmla="*/ 940366 h 1699043"/>
              <a:gd name="connsiteX194" fmla="*/ 7866538 w 10232859"/>
              <a:gd name="connsiteY194" fmla="*/ 955045 h 1699043"/>
              <a:gd name="connsiteX195" fmla="*/ 7912084 w 10232859"/>
              <a:gd name="connsiteY195" fmla="*/ 963800 h 1699043"/>
              <a:gd name="connsiteX196" fmla="*/ 7982264 w 10232859"/>
              <a:gd name="connsiteY196" fmla="*/ 975773 h 1699043"/>
              <a:gd name="connsiteX197" fmla="*/ 7991272 w 10232859"/>
              <a:gd name="connsiteY197" fmla="*/ 981104 h 1699043"/>
              <a:gd name="connsiteX198" fmla="*/ 8006496 w 10232859"/>
              <a:gd name="connsiteY198" fmla="*/ 972839 h 1699043"/>
              <a:gd name="connsiteX199" fmla="*/ 8034497 w 10232859"/>
              <a:gd name="connsiteY199" fmla="*/ 972054 h 1699043"/>
              <a:gd name="connsiteX200" fmla="*/ 8150881 w 10232859"/>
              <a:gd name="connsiteY200" fmla="*/ 990411 h 1699043"/>
              <a:gd name="connsiteX201" fmla="*/ 8172106 w 10232859"/>
              <a:gd name="connsiteY201" fmla="*/ 990512 h 1699043"/>
              <a:gd name="connsiteX202" fmla="*/ 8196076 w 10232859"/>
              <a:gd name="connsiteY202" fmla="*/ 1000078 h 1699043"/>
              <a:gd name="connsiteX203" fmla="*/ 8247463 w 10232859"/>
              <a:gd name="connsiteY203" fmla="*/ 1016332 h 1699043"/>
              <a:gd name="connsiteX204" fmla="*/ 8279272 w 10232859"/>
              <a:gd name="connsiteY204" fmla="*/ 1032921 h 1699043"/>
              <a:gd name="connsiteX205" fmla="*/ 8289611 w 10232859"/>
              <a:gd name="connsiteY205" fmla="*/ 1028630 h 1699043"/>
              <a:gd name="connsiteX206" fmla="*/ 8311483 w 10232859"/>
              <a:gd name="connsiteY206" fmla="*/ 1029399 h 1699043"/>
              <a:gd name="connsiteX207" fmla="*/ 8399489 w 10232859"/>
              <a:gd name="connsiteY207" fmla="*/ 1048562 h 1699043"/>
              <a:gd name="connsiteX208" fmla="*/ 8415973 w 10232859"/>
              <a:gd name="connsiteY208" fmla="*/ 1049660 h 1699043"/>
              <a:gd name="connsiteX209" fmla="*/ 8433326 w 10232859"/>
              <a:gd name="connsiteY209" fmla="*/ 1057881 h 1699043"/>
              <a:gd name="connsiteX210" fmla="*/ 8502328 w 10232859"/>
              <a:gd name="connsiteY210" fmla="*/ 1091498 h 1699043"/>
              <a:gd name="connsiteX211" fmla="*/ 8534346 w 10232859"/>
              <a:gd name="connsiteY211" fmla="*/ 1106980 h 1699043"/>
              <a:gd name="connsiteX212" fmla="*/ 8534980 w 10232859"/>
              <a:gd name="connsiteY212" fmla="*/ 1110861 h 1699043"/>
              <a:gd name="connsiteX213" fmla="*/ 8544104 w 10232859"/>
              <a:gd name="connsiteY213" fmla="*/ 1108406 h 1699043"/>
              <a:gd name="connsiteX214" fmla="*/ 8567742 w 10232859"/>
              <a:gd name="connsiteY214" fmla="*/ 1117590 h 1699043"/>
              <a:gd name="connsiteX215" fmla="*/ 8633779 w 10232859"/>
              <a:gd name="connsiteY215" fmla="*/ 1139226 h 1699043"/>
              <a:gd name="connsiteX216" fmla="*/ 8676965 w 10232859"/>
              <a:gd name="connsiteY216" fmla="*/ 1156949 h 1699043"/>
              <a:gd name="connsiteX217" fmla="*/ 8698944 w 10232859"/>
              <a:gd name="connsiteY217" fmla="*/ 1156939 h 1699043"/>
              <a:gd name="connsiteX218" fmla="*/ 8711456 w 10232859"/>
              <a:gd name="connsiteY218" fmla="*/ 1169217 h 1699043"/>
              <a:gd name="connsiteX219" fmla="*/ 8732793 w 10232859"/>
              <a:gd name="connsiteY219" fmla="*/ 1172972 h 1699043"/>
              <a:gd name="connsiteX220" fmla="*/ 8751897 w 10232859"/>
              <a:gd name="connsiteY220" fmla="*/ 1190886 h 1699043"/>
              <a:gd name="connsiteX221" fmla="*/ 8793564 w 10232859"/>
              <a:gd name="connsiteY221" fmla="*/ 1172572 h 1699043"/>
              <a:gd name="connsiteX222" fmla="*/ 8834270 w 10232859"/>
              <a:gd name="connsiteY222" fmla="*/ 1206624 h 1699043"/>
              <a:gd name="connsiteX223" fmla="*/ 8853872 w 10232859"/>
              <a:gd name="connsiteY223" fmla="*/ 1214714 h 1699043"/>
              <a:gd name="connsiteX224" fmla="*/ 8861901 w 10232859"/>
              <a:gd name="connsiteY224" fmla="*/ 1211375 h 1699043"/>
              <a:gd name="connsiteX225" fmla="*/ 8874168 w 10232859"/>
              <a:gd name="connsiteY225" fmla="*/ 1213967 h 1699043"/>
              <a:gd name="connsiteX226" fmla="*/ 8871123 w 10232859"/>
              <a:gd name="connsiteY226" fmla="*/ 1221160 h 1699043"/>
              <a:gd name="connsiteX227" fmla="*/ 8903537 w 10232859"/>
              <a:gd name="connsiteY227" fmla="*/ 1230588 h 1699043"/>
              <a:gd name="connsiteX228" fmla="*/ 8933767 w 10232859"/>
              <a:gd name="connsiteY228" fmla="*/ 1263368 h 1699043"/>
              <a:gd name="connsiteX229" fmla="*/ 8985765 w 10232859"/>
              <a:gd name="connsiteY229" fmla="*/ 1287664 h 1699043"/>
              <a:gd name="connsiteX230" fmla="*/ 9071444 w 10232859"/>
              <a:gd name="connsiteY230" fmla="*/ 1317305 h 1699043"/>
              <a:gd name="connsiteX231" fmla="*/ 9096711 w 10232859"/>
              <a:gd name="connsiteY231" fmla="*/ 1327777 h 1699043"/>
              <a:gd name="connsiteX232" fmla="*/ 9338853 w 10232859"/>
              <a:gd name="connsiteY232" fmla="*/ 1448046 h 1699043"/>
              <a:gd name="connsiteX233" fmla="*/ 9520814 w 10232859"/>
              <a:gd name="connsiteY233" fmla="*/ 1449827 h 1699043"/>
              <a:gd name="connsiteX234" fmla="*/ 9702271 w 10232859"/>
              <a:gd name="connsiteY234" fmla="*/ 1488553 h 1699043"/>
              <a:gd name="connsiteX235" fmla="*/ 9744273 w 10232859"/>
              <a:gd name="connsiteY235" fmla="*/ 1523512 h 1699043"/>
              <a:gd name="connsiteX236" fmla="*/ 9771903 w 10232859"/>
              <a:gd name="connsiteY236" fmla="*/ 1530034 h 1699043"/>
              <a:gd name="connsiteX237" fmla="*/ 9818565 w 10232859"/>
              <a:gd name="connsiteY237" fmla="*/ 1538545 h 1699043"/>
              <a:gd name="connsiteX238" fmla="*/ 9882202 w 10232859"/>
              <a:gd name="connsiteY238" fmla="*/ 1565888 h 1699043"/>
              <a:gd name="connsiteX239" fmla="*/ 10022025 w 10232859"/>
              <a:gd name="connsiteY239" fmla="*/ 1599696 h 1699043"/>
              <a:gd name="connsiteX240" fmla="*/ 10220406 w 10232859"/>
              <a:gd name="connsiteY240" fmla="*/ 1677005 h 1699043"/>
              <a:gd name="connsiteX241" fmla="*/ 10232859 w 10232859"/>
              <a:gd name="connsiteY241" fmla="*/ 1699043 h 1699043"/>
              <a:gd name="connsiteX242" fmla="*/ 0 w 10232859"/>
              <a:gd name="connsiteY242" fmla="*/ 1699043 h 1699043"/>
              <a:gd name="connsiteX243" fmla="*/ 0 w 10232859"/>
              <a:gd name="connsiteY243" fmla="*/ 21828 h 1699043"/>
              <a:gd name="connsiteX244" fmla="*/ 8097 w 10232859"/>
              <a:gd name="connsiteY244" fmla="*/ 24355 h 1699043"/>
              <a:gd name="connsiteX245" fmla="*/ 77128 w 10232859"/>
              <a:gd name="connsiteY245" fmla="*/ 6867 h 1699043"/>
              <a:gd name="connsiteX246" fmla="*/ 188338 w 10232859"/>
              <a:gd name="connsiteY246" fmla="*/ 5079 h 1699043"/>
              <a:gd name="connsiteX247" fmla="*/ 298809 w 10232859"/>
              <a:gd name="connsiteY247" fmla="*/ 6198 h 1699043"/>
              <a:gd name="connsiteX248" fmla="*/ 338985 w 10232859"/>
              <a:gd name="connsiteY248" fmla="*/ 8006 h 1699043"/>
              <a:gd name="connsiteX249" fmla="*/ 409815 w 10232859"/>
              <a:gd name="connsiteY249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193957 w 10232859"/>
              <a:gd name="connsiteY121" fmla="*/ 229364 h 1699043"/>
              <a:gd name="connsiteX122" fmla="*/ 5275907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96538 w 10232859"/>
              <a:gd name="connsiteY133" fmla="*/ 291153 h 1699043"/>
              <a:gd name="connsiteX134" fmla="*/ 5632514 w 10232859"/>
              <a:gd name="connsiteY134" fmla="*/ 301962 h 1699043"/>
              <a:gd name="connsiteX135" fmla="*/ 5640005 w 10232859"/>
              <a:gd name="connsiteY135" fmla="*/ 303617 h 1699043"/>
              <a:gd name="connsiteX136" fmla="*/ 5640259 w 10232859"/>
              <a:gd name="connsiteY136" fmla="*/ 303435 h 1699043"/>
              <a:gd name="connsiteX137" fmla="*/ 5648365 w 10232859"/>
              <a:gd name="connsiteY137" fmla="*/ 304754 h 1699043"/>
              <a:gd name="connsiteX138" fmla="*/ 5653662 w 10232859"/>
              <a:gd name="connsiteY138" fmla="*/ 306635 h 1699043"/>
              <a:gd name="connsiteX139" fmla="*/ 5668196 w 10232859"/>
              <a:gd name="connsiteY139" fmla="*/ 309846 h 1699043"/>
              <a:gd name="connsiteX140" fmla="*/ 5673886 w 10232859"/>
              <a:gd name="connsiteY140" fmla="*/ 309526 h 1699043"/>
              <a:gd name="connsiteX141" fmla="*/ 5677139 w 10232859"/>
              <a:gd name="connsiteY141" fmla="*/ 307345 h 1699043"/>
              <a:gd name="connsiteX142" fmla="*/ 5708983 w 10232859"/>
              <a:gd name="connsiteY142" fmla="*/ 306674 h 1699043"/>
              <a:gd name="connsiteX143" fmla="*/ 5773909 w 10232859"/>
              <a:gd name="connsiteY143" fmla="*/ 312061 h 1699043"/>
              <a:gd name="connsiteX144" fmla="*/ 5809500 w 10232859"/>
              <a:gd name="connsiteY144" fmla="*/ 318450 h 1699043"/>
              <a:gd name="connsiteX145" fmla="*/ 5908729 w 10232859"/>
              <a:gd name="connsiteY145" fmla="*/ 332335 h 1699043"/>
              <a:gd name="connsiteX146" fmla="*/ 6009654 w 10232859"/>
              <a:gd name="connsiteY146" fmla="*/ 343526 h 1699043"/>
              <a:gd name="connsiteX147" fmla="*/ 6067487 w 10232859"/>
              <a:gd name="connsiteY147" fmla="*/ 333712 h 1699043"/>
              <a:gd name="connsiteX148" fmla="*/ 6073281 w 10232859"/>
              <a:gd name="connsiteY148" fmla="*/ 334316 h 1699043"/>
              <a:gd name="connsiteX149" fmla="*/ 6086225 w 10232859"/>
              <a:gd name="connsiteY149" fmla="*/ 339621 h 1699043"/>
              <a:gd name="connsiteX150" fmla="*/ 6105063 w 10232859"/>
              <a:gd name="connsiteY150" fmla="*/ 347340 h 1699043"/>
              <a:gd name="connsiteX151" fmla="*/ 6135796 w 10232859"/>
              <a:gd name="connsiteY151" fmla="*/ 363143 h 1699043"/>
              <a:gd name="connsiteX152" fmla="*/ 6195166 w 10232859"/>
              <a:gd name="connsiteY152" fmla="*/ 360190 h 1699043"/>
              <a:gd name="connsiteX153" fmla="*/ 6216259 w 10232859"/>
              <a:gd name="connsiteY153" fmla="*/ 363365 h 1699043"/>
              <a:gd name="connsiteX154" fmla="*/ 6228331 w 10232859"/>
              <a:gd name="connsiteY154" fmla="*/ 364034 h 1699043"/>
              <a:gd name="connsiteX155" fmla="*/ 6229602 w 10232859"/>
              <a:gd name="connsiteY155" fmla="*/ 363414 h 1699043"/>
              <a:gd name="connsiteX156" fmla="*/ 6258988 w 10232859"/>
              <a:gd name="connsiteY156" fmla="*/ 378660 h 1699043"/>
              <a:gd name="connsiteX157" fmla="*/ 6264106 w 10232859"/>
              <a:gd name="connsiteY157" fmla="*/ 379141 h 1699043"/>
              <a:gd name="connsiteX158" fmla="*/ 6281703 w 10232859"/>
              <a:gd name="connsiteY158" fmla="*/ 391054 h 1699043"/>
              <a:gd name="connsiteX159" fmla="*/ 6291622 w 10232859"/>
              <a:gd name="connsiteY159" fmla="*/ 396155 h 1699043"/>
              <a:gd name="connsiteX160" fmla="*/ 6292712 w 10232859"/>
              <a:gd name="connsiteY160" fmla="*/ 399771 h 1699043"/>
              <a:gd name="connsiteX161" fmla="*/ 6308227 w 10232859"/>
              <a:gd name="connsiteY161" fmla="*/ 406196 h 1699043"/>
              <a:gd name="connsiteX162" fmla="*/ 6328981 w 10232859"/>
              <a:gd name="connsiteY162" fmla="*/ 409495 h 1699043"/>
              <a:gd name="connsiteX163" fmla="*/ 6368693 w 10232859"/>
              <a:gd name="connsiteY163" fmla="*/ 417845 h 1699043"/>
              <a:gd name="connsiteX164" fmla="*/ 6414811 w 10232859"/>
              <a:gd name="connsiteY164" fmla="*/ 452200 h 1699043"/>
              <a:gd name="connsiteX165" fmla="*/ 6467879 w 10232859"/>
              <a:gd name="connsiteY165" fmla="*/ 468248 h 1699043"/>
              <a:gd name="connsiteX166" fmla="*/ 6564351 w 10232859"/>
              <a:gd name="connsiteY166" fmla="*/ 537518 h 1699043"/>
              <a:gd name="connsiteX167" fmla="*/ 6711178 w 10232859"/>
              <a:gd name="connsiteY167" fmla="*/ 573610 h 1699043"/>
              <a:gd name="connsiteX168" fmla="*/ 6764036 w 10232859"/>
              <a:gd name="connsiteY168" fmla="*/ 588943 h 1699043"/>
              <a:gd name="connsiteX169" fmla="*/ 6858983 w 10232859"/>
              <a:gd name="connsiteY169" fmla="*/ 623723 h 1699043"/>
              <a:gd name="connsiteX170" fmla="*/ 6910661 w 10232859"/>
              <a:gd name="connsiteY170" fmla="*/ 634620 h 1699043"/>
              <a:gd name="connsiteX171" fmla="*/ 6944111 w 10232859"/>
              <a:gd name="connsiteY171" fmla="*/ 659502 h 1699043"/>
              <a:gd name="connsiteX172" fmla="*/ 6965771 w 10232859"/>
              <a:gd name="connsiteY172" fmla="*/ 659931 h 1699043"/>
              <a:gd name="connsiteX173" fmla="*/ 6969639 w 10232859"/>
              <a:gd name="connsiteY173" fmla="*/ 659837 h 1699043"/>
              <a:gd name="connsiteX174" fmla="*/ 6982242 w 10232859"/>
              <a:gd name="connsiteY174" fmla="*/ 663112 h 1699043"/>
              <a:gd name="connsiteX175" fmla="*/ 6989387 w 10232859"/>
              <a:gd name="connsiteY175" fmla="*/ 659474 h 1699043"/>
              <a:gd name="connsiteX176" fmla="*/ 7010930 w 10232859"/>
              <a:gd name="connsiteY176" fmla="*/ 661134 h 1699043"/>
              <a:gd name="connsiteX177" fmla="*/ 7033125 w 10232859"/>
              <a:gd name="connsiteY177" fmla="*/ 668436 h 1699043"/>
              <a:gd name="connsiteX178" fmla="*/ 7134461 w 10232859"/>
              <a:gd name="connsiteY178" fmla="*/ 708192 h 1699043"/>
              <a:gd name="connsiteX179" fmla="*/ 7197450 w 10232859"/>
              <a:gd name="connsiteY179" fmla="*/ 729094 h 1699043"/>
              <a:gd name="connsiteX180" fmla="*/ 7225084 w 10232859"/>
              <a:gd name="connsiteY180" fmla="*/ 732505 h 1699043"/>
              <a:gd name="connsiteX181" fmla="*/ 7261183 w 10232859"/>
              <a:gd name="connsiteY181" fmla="*/ 740313 h 1699043"/>
              <a:gd name="connsiteX182" fmla="*/ 7327760 w 10232859"/>
              <a:gd name="connsiteY182" fmla="*/ 750586 h 1699043"/>
              <a:gd name="connsiteX183" fmla="*/ 7412222 w 10232859"/>
              <a:gd name="connsiteY183" fmla="*/ 770487 h 1699043"/>
              <a:gd name="connsiteX184" fmla="*/ 7457904 w 10232859"/>
              <a:gd name="connsiteY184" fmla="*/ 804321 h 1699043"/>
              <a:gd name="connsiteX185" fmla="*/ 7465795 w 10232859"/>
              <a:gd name="connsiteY185" fmla="*/ 802598 h 1699043"/>
              <a:gd name="connsiteX186" fmla="*/ 7505046 w 10232859"/>
              <a:gd name="connsiteY186" fmla="*/ 816517 h 1699043"/>
              <a:gd name="connsiteX187" fmla="*/ 7623220 w 10232859"/>
              <a:gd name="connsiteY187" fmla="*/ 888520 h 1699043"/>
              <a:gd name="connsiteX188" fmla="*/ 7700458 w 10232859"/>
              <a:gd name="connsiteY188" fmla="*/ 915079 h 1699043"/>
              <a:gd name="connsiteX189" fmla="*/ 7730988 w 10232859"/>
              <a:gd name="connsiteY189" fmla="*/ 920756 h 1699043"/>
              <a:gd name="connsiteX190" fmla="*/ 7781942 w 10232859"/>
              <a:gd name="connsiteY190" fmla="*/ 930503 h 1699043"/>
              <a:gd name="connsiteX191" fmla="*/ 7827704 w 10232859"/>
              <a:gd name="connsiteY191" fmla="*/ 928558 h 1699043"/>
              <a:gd name="connsiteX192" fmla="*/ 7867270 w 10232859"/>
              <a:gd name="connsiteY192" fmla="*/ 940366 h 1699043"/>
              <a:gd name="connsiteX193" fmla="*/ 7866538 w 10232859"/>
              <a:gd name="connsiteY193" fmla="*/ 955045 h 1699043"/>
              <a:gd name="connsiteX194" fmla="*/ 7912084 w 10232859"/>
              <a:gd name="connsiteY194" fmla="*/ 963800 h 1699043"/>
              <a:gd name="connsiteX195" fmla="*/ 7982264 w 10232859"/>
              <a:gd name="connsiteY195" fmla="*/ 975773 h 1699043"/>
              <a:gd name="connsiteX196" fmla="*/ 7991272 w 10232859"/>
              <a:gd name="connsiteY196" fmla="*/ 981104 h 1699043"/>
              <a:gd name="connsiteX197" fmla="*/ 8006496 w 10232859"/>
              <a:gd name="connsiteY197" fmla="*/ 972839 h 1699043"/>
              <a:gd name="connsiteX198" fmla="*/ 8034497 w 10232859"/>
              <a:gd name="connsiteY198" fmla="*/ 972054 h 1699043"/>
              <a:gd name="connsiteX199" fmla="*/ 8150881 w 10232859"/>
              <a:gd name="connsiteY199" fmla="*/ 990411 h 1699043"/>
              <a:gd name="connsiteX200" fmla="*/ 8172106 w 10232859"/>
              <a:gd name="connsiteY200" fmla="*/ 990512 h 1699043"/>
              <a:gd name="connsiteX201" fmla="*/ 8196076 w 10232859"/>
              <a:gd name="connsiteY201" fmla="*/ 1000078 h 1699043"/>
              <a:gd name="connsiteX202" fmla="*/ 8247463 w 10232859"/>
              <a:gd name="connsiteY202" fmla="*/ 1016332 h 1699043"/>
              <a:gd name="connsiteX203" fmla="*/ 8279272 w 10232859"/>
              <a:gd name="connsiteY203" fmla="*/ 1032921 h 1699043"/>
              <a:gd name="connsiteX204" fmla="*/ 8289611 w 10232859"/>
              <a:gd name="connsiteY204" fmla="*/ 1028630 h 1699043"/>
              <a:gd name="connsiteX205" fmla="*/ 8311483 w 10232859"/>
              <a:gd name="connsiteY205" fmla="*/ 1029399 h 1699043"/>
              <a:gd name="connsiteX206" fmla="*/ 8399489 w 10232859"/>
              <a:gd name="connsiteY206" fmla="*/ 1048562 h 1699043"/>
              <a:gd name="connsiteX207" fmla="*/ 8415973 w 10232859"/>
              <a:gd name="connsiteY207" fmla="*/ 1049660 h 1699043"/>
              <a:gd name="connsiteX208" fmla="*/ 8433326 w 10232859"/>
              <a:gd name="connsiteY208" fmla="*/ 1057881 h 1699043"/>
              <a:gd name="connsiteX209" fmla="*/ 8502328 w 10232859"/>
              <a:gd name="connsiteY209" fmla="*/ 1091498 h 1699043"/>
              <a:gd name="connsiteX210" fmla="*/ 8534346 w 10232859"/>
              <a:gd name="connsiteY210" fmla="*/ 1106980 h 1699043"/>
              <a:gd name="connsiteX211" fmla="*/ 8534980 w 10232859"/>
              <a:gd name="connsiteY211" fmla="*/ 1110861 h 1699043"/>
              <a:gd name="connsiteX212" fmla="*/ 8544104 w 10232859"/>
              <a:gd name="connsiteY212" fmla="*/ 1108406 h 1699043"/>
              <a:gd name="connsiteX213" fmla="*/ 8567742 w 10232859"/>
              <a:gd name="connsiteY213" fmla="*/ 1117590 h 1699043"/>
              <a:gd name="connsiteX214" fmla="*/ 8633779 w 10232859"/>
              <a:gd name="connsiteY214" fmla="*/ 1139226 h 1699043"/>
              <a:gd name="connsiteX215" fmla="*/ 8676965 w 10232859"/>
              <a:gd name="connsiteY215" fmla="*/ 1156949 h 1699043"/>
              <a:gd name="connsiteX216" fmla="*/ 8698944 w 10232859"/>
              <a:gd name="connsiteY216" fmla="*/ 1156939 h 1699043"/>
              <a:gd name="connsiteX217" fmla="*/ 8711456 w 10232859"/>
              <a:gd name="connsiteY217" fmla="*/ 1169217 h 1699043"/>
              <a:gd name="connsiteX218" fmla="*/ 8732793 w 10232859"/>
              <a:gd name="connsiteY218" fmla="*/ 1172972 h 1699043"/>
              <a:gd name="connsiteX219" fmla="*/ 8751897 w 10232859"/>
              <a:gd name="connsiteY219" fmla="*/ 1190886 h 1699043"/>
              <a:gd name="connsiteX220" fmla="*/ 8793564 w 10232859"/>
              <a:gd name="connsiteY220" fmla="*/ 1172572 h 1699043"/>
              <a:gd name="connsiteX221" fmla="*/ 8834270 w 10232859"/>
              <a:gd name="connsiteY221" fmla="*/ 1206624 h 1699043"/>
              <a:gd name="connsiteX222" fmla="*/ 8853872 w 10232859"/>
              <a:gd name="connsiteY222" fmla="*/ 1214714 h 1699043"/>
              <a:gd name="connsiteX223" fmla="*/ 8861901 w 10232859"/>
              <a:gd name="connsiteY223" fmla="*/ 1211375 h 1699043"/>
              <a:gd name="connsiteX224" fmla="*/ 8874168 w 10232859"/>
              <a:gd name="connsiteY224" fmla="*/ 1213967 h 1699043"/>
              <a:gd name="connsiteX225" fmla="*/ 8871123 w 10232859"/>
              <a:gd name="connsiteY225" fmla="*/ 1221160 h 1699043"/>
              <a:gd name="connsiteX226" fmla="*/ 8903537 w 10232859"/>
              <a:gd name="connsiteY226" fmla="*/ 1230588 h 1699043"/>
              <a:gd name="connsiteX227" fmla="*/ 8933767 w 10232859"/>
              <a:gd name="connsiteY227" fmla="*/ 1263368 h 1699043"/>
              <a:gd name="connsiteX228" fmla="*/ 8985765 w 10232859"/>
              <a:gd name="connsiteY228" fmla="*/ 1287664 h 1699043"/>
              <a:gd name="connsiteX229" fmla="*/ 9071444 w 10232859"/>
              <a:gd name="connsiteY229" fmla="*/ 1317305 h 1699043"/>
              <a:gd name="connsiteX230" fmla="*/ 9096711 w 10232859"/>
              <a:gd name="connsiteY230" fmla="*/ 1327777 h 1699043"/>
              <a:gd name="connsiteX231" fmla="*/ 9338853 w 10232859"/>
              <a:gd name="connsiteY231" fmla="*/ 1448046 h 1699043"/>
              <a:gd name="connsiteX232" fmla="*/ 9520814 w 10232859"/>
              <a:gd name="connsiteY232" fmla="*/ 1449827 h 1699043"/>
              <a:gd name="connsiteX233" fmla="*/ 9702271 w 10232859"/>
              <a:gd name="connsiteY233" fmla="*/ 1488553 h 1699043"/>
              <a:gd name="connsiteX234" fmla="*/ 9744273 w 10232859"/>
              <a:gd name="connsiteY234" fmla="*/ 1523512 h 1699043"/>
              <a:gd name="connsiteX235" fmla="*/ 9771903 w 10232859"/>
              <a:gd name="connsiteY235" fmla="*/ 1530034 h 1699043"/>
              <a:gd name="connsiteX236" fmla="*/ 9818565 w 10232859"/>
              <a:gd name="connsiteY236" fmla="*/ 1538545 h 1699043"/>
              <a:gd name="connsiteX237" fmla="*/ 9882202 w 10232859"/>
              <a:gd name="connsiteY237" fmla="*/ 1565888 h 1699043"/>
              <a:gd name="connsiteX238" fmla="*/ 10022025 w 10232859"/>
              <a:gd name="connsiteY238" fmla="*/ 1599696 h 1699043"/>
              <a:gd name="connsiteX239" fmla="*/ 10220406 w 10232859"/>
              <a:gd name="connsiteY239" fmla="*/ 1677005 h 1699043"/>
              <a:gd name="connsiteX240" fmla="*/ 10232859 w 10232859"/>
              <a:gd name="connsiteY240" fmla="*/ 1699043 h 1699043"/>
              <a:gd name="connsiteX241" fmla="*/ 0 w 10232859"/>
              <a:gd name="connsiteY241" fmla="*/ 1699043 h 1699043"/>
              <a:gd name="connsiteX242" fmla="*/ 0 w 10232859"/>
              <a:gd name="connsiteY242" fmla="*/ 21828 h 1699043"/>
              <a:gd name="connsiteX243" fmla="*/ 8097 w 10232859"/>
              <a:gd name="connsiteY243" fmla="*/ 24355 h 1699043"/>
              <a:gd name="connsiteX244" fmla="*/ 77128 w 10232859"/>
              <a:gd name="connsiteY244" fmla="*/ 6867 h 1699043"/>
              <a:gd name="connsiteX245" fmla="*/ 188338 w 10232859"/>
              <a:gd name="connsiteY245" fmla="*/ 5079 h 1699043"/>
              <a:gd name="connsiteX246" fmla="*/ 298809 w 10232859"/>
              <a:gd name="connsiteY246" fmla="*/ 6198 h 1699043"/>
              <a:gd name="connsiteX247" fmla="*/ 338985 w 10232859"/>
              <a:gd name="connsiteY247" fmla="*/ 8006 h 1699043"/>
              <a:gd name="connsiteX248" fmla="*/ 409815 w 10232859"/>
              <a:gd name="connsiteY248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193957 w 10232859"/>
              <a:gd name="connsiteY121" fmla="*/ 229364 h 1699043"/>
              <a:gd name="connsiteX122" fmla="*/ 5275907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96538 w 10232859"/>
              <a:gd name="connsiteY133" fmla="*/ 291153 h 1699043"/>
              <a:gd name="connsiteX134" fmla="*/ 5632514 w 10232859"/>
              <a:gd name="connsiteY134" fmla="*/ 301962 h 1699043"/>
              <a:gd name="connsiteX135" fmla="*/ 5640005 w 10232859"/>
              <a:gd name="connsiteY135" fmla="*/ 303617 h 1699043"/>
              <a:gd name="connsiteX136" fmla="*/ 5640259 w 10232859"/>
              <a:gd name="connsiteY136" fmla="*/ 303435 h 1699043"/>
              <a:gd name="connsiteX137" fmla="*/ 5648365 w 10232859"/>
              <a:gd name="connsiteY137" fmla="*/ 304754 h 1699043"/>
              <a:gd name="connsiteX138" fmla="*/ 5653662 w 10232859"/>
              <a:gd name="connsiteY138" fmla="*/ 306635 h 1699043"/>
              <a:gd name="connsiteX139" fmla="*/ 5668196 w 10232859"/>
              <a:gd name="connsiteY139" fmla="*/ 309846 h 1699043"/>
              <a:gd name="connsiteX140" fmla="*/ 5673886 w 10232859"/>
              <a:gd name="connsiteY140" fmla="*/ 309526 h 1699043"/>
              <a:gd name="connsiteX141" fmla="*/ 5677139 w 10232859"/>
              <a:gd name="connsiteY141" fmla="*/ 307345 h 1699043"/>
              <a:gd name="connsiteX142" fmla="*/ 5708983 w 10232859"/>
              <a:gd name="connsiteY142" fmla="*/ 306674 h 1699043"/>
              <a:gd name="connsiteX143" fmla="*/ 5773909 w 10232859"/>
              <a:gd name="connsiteY143" fmla="*/ 312061 h 1699043"/>
              <a:gd name="connsiteX144" fmla="*/ 5809500 w 10232859"/>
              <a:gd name="connsiteY144" fmla="*/ 318450 h 1699043"/>
              <a:gd name="connsiteX145" fmla="*/ 5908729 w 10232859"/>
              <a:gd name="connsiteY145" fmla="*/ 332335 h 1699043"/>
              <a:gd name="connsiteX146" fmla="*/ 6009654 w 10232859"/>
              <a:gd name="connsiteY146" fmla="*/ 343526 h 1699043"/>
              <a:gd name="connsiteX147" fmla="*/ 6067487 w 10232859"/>
              <a:gd name="connsiteY147" fmla="*/ 333712 h 1699043"/>
              <a:gd name="connsiteX148" fmla="*/ 6073281 w 10232859"/>
              <a:gd name="connsiteY148" fmla="*/ 334316 h 1699043"/>
              <a:gd name="connsiteX149" fmla="*/ 6086225 w 10232859"/>
              <a:gd name="connsiteY149" fmla="*/ 339621 h 1699043"/>
              <a:gd name="connsiteX150" fmla="*/ 6105063 w 10232859"/>
              <a:gd name="connsiteY150" fmla="*/ 347340 h 1699043"/>
              <a:gd name="connsiteX151" fmla="*/ 6195166 w 10232859"/>
              <a:gd name="connsiteY151" fmla="*/ 360190 h 1699043"/>
              <a:gd name="connsiteX152" fmla="*/ 6216259 w 10232859"/>
              <a:gd name="connsiteY152" fmla="*/ 363365 h 1699043"/>
              <a:gd name="connsiteX153" fmla="*/ 6228331 w 10232859"/>
              <a:gd name="connsiteY153" fmla="*/ 364034 h 1699043"/>
              <a:gd name="connsiteX154" fmla="*/ 6229602 w 10232859"/>
              <a:gd name="connsiteY154" fmla="*/ 363414 h 1699043"/>
              <a:gd name="connsiteX155" fmla="*/ 6258988 w 10232859"/>
              <a:gd name="connsiteY155" fmla="*/ 378660 h 1699043"/>
              <a:gd name="connsiteX156" fmla="*/ 6264106 w 10232859"/>
              <a:gd name="connsiteY156" fmla="*/ 379141 h 1699043"/>
              <a:gd name="connsiteX157" fmla="*/ 6281703 w 10232859"/>
              <a:gd name="connsiteY157" fmla="*/ 391054 h 1699043"/>
              <a:gd name="connsiteX158" fmla="*/ 6291622 w 10232859"/>
              <a:gd name="connsiteY158" fmla="*/ 396155 h 1699043"/>
              <a:gd name="connsiteX159" fmla="*/ 6292712 w 10232859"/>
              <a:gd name="connsiteY159" fmla="*/ 399771 h 1699043"/>
              <a:gd name="connsiteX160" fmla="*/ 6308227 w 10232859"/>
              <a:gd name="connsiteY160" fmla="*/ 406196 h 1699043"/>
              <a:gd name="connsiteX161" fmla="*/ 6328981 w 10232859"/>
              <a:gd name="connsiteY161" fmla="*/ 409495 h 1699043"/>
              <a:gd name="connsiteX162" fmla="*/ 6368693 w 10232859"/>
              <a:gd name="connsiteY162" fmla="*/ 417845 h 1699043"/>
              <a:gd name="connsiteX163" fmla="*/ 6414811 w 10232859"/>
              <a:gd name="connsiteY163" fmla="*/ 452200 h 1699043"/>
              <a:gd name="connsiteX164" fmla="*/ 6467879 w 10232859"/>
              <a:gd name="connsiteY164" fmla="*/ 468248 h 1699043"/>
              <a:gd name="connsiteX165" fmla="*/ 6564351 w 10232859"/>
              <a:gd name="connsiteY165" fmla="*/ 537518 h 1699043"/>
              <a:gd name="connsiteX166" fmla="*/ 6711178 w 10232859"/>
              <a:gd name="connsiteY166" fmla="*/ 573610 h 1699043"/>
              <a:gd name="connsiteX167" fmla="*/ 6764036 w 10232859"/>
              <a:gd name="connsiteY167" fmla="*/ 588943 h 1699043"/>
              <a:gd name="connsiteX168" fmla="*/ 6858983 w 10232859"/>
              <a:gd name="connsiteY168" fmla="*/ 623723 h 1699043"/>
              <a:gd name="connsiteX169" fmla="*/ 6910661 w 10232859"/>
              <a:gd name="connsiteY169" fmla="*/ 634620 h 1699043"/>
              <a:gd name="connsiteX170" fmla="*/ 6944111 w 10232859"/>
              <a:gd name="connsiteY170" fmla="*/ 659502 h 1699043"/>
              <a:gd name="connsiteX171" fmla="*/ 6965771 w 10232859"/>
              <a:gd name="connsiteY171" fmla="*/ 659931 h 1699043"/>
              <a:gd name="connsiteX172" fmla="*/ 6969639 w 10232859"/>
              <a:gd name="connsiteY172" fmla="*/ 659837 h 1699043"/>
              <a:gd name="connsiteX173" fmla="*/ 6982242 w 10232859"/>
              <a:gd name="connsiteY173" fmla="*/ 663112 h 1699043"/>
              <a:gd name="connsiteX174" fmla="*/ 6989387 w 10232859"/>
              <a:gd name="connsiteY174" fmla="*/ 659474 h 1699043"/>
              <a:gd name="connsiteX175" fmla="*/ 7010930 w 10232859"/>
              <a:gd name="connsiteY175" fmla="*/ 661134 h 1699043"/>
              <a:gd name="connsiteX176" fmla="*/ 7033125 w 10232859"/>
              <a:gd name="connsiteY176" fmla="*/ 668436 h 1699043"/>
              <a:gd name="connsiteX177" fmla="*/ 7134461 w 10232859"/>
              <a:gd name="connsiteY177" fmla="*/ 708192 h 1699043"/>
              <a:gd name="connsiteX178" fmla="*/ 7197450 w 10232859"/>
              <a:gd name="connsiteY178" fmla="*/ 729094 h 1699043"/>
              <a:gd name="connsiteX179" fmla="*/ 7225084 w 10232859"/>
              <a:gd name="connsiteY179" fmla="*/ 732505 h 1699043"/>
              <a:gd name="connsiteX180" fmla="*/ 7261183 w 10232859"/>
              <a:gd name="connsiteY180" fmla="*/ 740313 h 1699043"/>
              <a:gd name="connsiteX181" fmla="*/ 7327760 w 10232859"/>
              <a:gd name="connsiteY181" fmla="*/ 750586 h 1699043"/>
              <a:gd name="connsiteX182" fmla="*/ 7412222 w 10232859"/>
              <a:gd name="connsiteY182" fmla="*/ 770487 h 1699043"/>
              <a:gd name="connsiteX183" fmla="*/ 7457904 w 10232859"/>
              <a:gd name="connsiteY183" fmla="*/ 804321 h 1699043"/>
              <a:gd name="connsiteX184" fmla="*/ 7465795 w 10232859"/>
              <a:gd name="connsiteY184" fmla="*/ 802598 h 1699043"/>
              <a:gd name="connsiteX185" fmla="*/ 7505046 w 10232859"/>
              <a:gd name="connsiteY185" fmla="*/ 816517 h 1699043"/>
              <a:gd name="connsiteX186" fmla="*/ 7623220 w 10232859"/>
              <a:gd name="connsiteY186" fmla="*/ 888520 h 1699043"/>
              <a:gd name="connsiteX187" fmla="*/ 7700458 w 10232859"/>
              <a:gd name="connsiteY187" fmla="*/ 915079 h 1699043"/>
              <a:gd name="connsiteX188" fmla="*/ 7730988 w 10232859"/>
              <a:gd name="connsiteY188" fmla="*/ 920756 h 1699043"/>
              <a:gd name="connsiteX189" fmla="*/ 7781942 w 10232859"/>
              <a:gd name="connsiteY189" fmla="*/ 930503 h 1699043"/>
              <a:gd name="connsiteX190" fmla="*/ 7827704 w 10232859"/>
              <a:gd name="connsiteY190" fmla="*/ 928558 h 1699043"/>
              <a:gd name="connsiteX191" fmla="*/ 7867270 w 10232859"/>
              <a:gd name="connsiteY191" fmla="*/ 940366 h 1699043"/>
              <a:gd name="connsiteX192" fmla="*/ 7866538 w 10232859"/>
              <a:gd name="connsiteY192" fmla="*/ 955045 h 1699043"/>
              <a:gd name="connsiteX193" fmla="*/ 7912084 w 10232859"/>
              <a:gd name="connsiteY193" fmla="*/ 963800 h 1699043"/>
              <a:gd name="connsiteX194" fmla="*/ 7982264 w 10232859"/>
              <a:gd name="connsiteY194" fmla="*/ 975773 h 1699043"/>
              <a:gd name="connsiteX195" fmla="*/ 7991272 w 10232859"/>
              <a:gd name="connsiteY195" fmla="*/ 981104 h 1699043"/>
              <a:gd name="connsiteX196" fmla="*/ 8006496 w 10232859"/>
              <a:gd name="connsiteY196" fmla="*/ 972839 h 1699043"/>
              <a:gd name="connsiteX197" fmla="*/ 8034497 w 10232859"/>
              <a:gd name="connsiteY197" fmla="*/ 972054 h 1699043"/>
              <a:gd name="connsiteX198" fmla="*/ 8150881 w 10232859"/>
              <a:gd name="connsiteY198" fmla="*/ 990411 h 1699043"/>
              <a:gd name="connsiteX199" fmla="*/ 8172106 w 10232859"/>
              <a:gd name="connsiteY199" fmla="*/ 990512 h 1699043"/>
              <a:gd name="connsiteX200" fmla="*/ 8196076 w 10232859"/>
              <a:gd name="connsiteY200" fmla="*/ 1000078 h 1699043"/>
              <a:gd name="connsiteX201" fmla="*/ 8247463 w 10232859"/>
              <a:gd name="connsiteY201" fmla="*/ 1016332 h 1699043"/>
              <a:gd name="connsiteX202" fmla="*/ 8279272 w 10232859"/>
              <a:gd name="connsiteY202" fmla="*/ 1032921 h 1699043"/>
              <a:gd name="connsiteX203" fmla="*/ 8289611 w 10232859"/>
              <a:gd name="connsiteY203" fmla="*/ 1028630 h 1699043"/>
              <a:gd name="connsiteX204" fmla="*/ 8311483 w 10232859"/>
              <a:gd name="connsiteY204" fmla="*/ 1029399 h 1699043"/>
              <a:gd name="connsiteX205" fmla="*/ 8399489 w 10232859"/>
              <a:gd name="connsiteY205" fmla="*/ 1048562 h 1699043"/>
              <a:gd name="connsiteX206" fmla="*/ 8415973 w 10232859"/>
              <a:gd name="connsiteY206" fmla="*/ 1049660 h 1699043"/>
              <a:gd name="connsiteX207" fmla="*/ 8433326 w 10232859"/>
              <a:gd name="connsiteY207" fmla="*/ 1057881 h 1699043"/>
              <a:gd name="connsiteX208" fmla="*/ 8502328 w 10232859"/>
              <a:gd name="connsiteY208" fmla="*/ 1091498 h 1699043"/>
              <a:gd name="connsiteX209" fmla="*/ 8534346 w 10232859"/>
              <a:gd name="connsiteY209" fmla="*/ 1106980 h 1699043"/>
              <a:gd name="connsiteX210" fmla="*/ 8534980 w 10232859"/>
              <a:gd name="connsiteY210" fmla="*/ 1110861 h 1699043"/>
              <a:gd name="connsiteX211" fmla="*/ 8544104 w 10232859"/>
              <a:gd name="connsiteY211" fmla="*/ 1108406 h 1699043"/>
              <a:gd name="connsiteX212" fmla="*/ 8567742 w 10232859"/>
              <a:gd name="connsiteY212" fmla="*/ 1117590 h 1699043"/>
              <a:gd name="connsiteX213" fmla="*/ 8633779 w 10232859"/>
              <a:gd name="connsiteY213" fmla="*/ 1139226 h 1699043"/>
              <a:gd name="connsiteX214" fmla="*/ 8676965 w 10232859"/>
              <a:gd name="connsiteY214" fmla="*/ 1156949 h 1699043"/>
              <a:gd name="connsiteX215" fmla="*/ 8698944 w 10232859"/>
              <a:gd name="connsiteY215" fmla="*/ 1156939 h 1699043"/>
              <a:gd name="connsiteX216" fmla="*/ 8711456 w 10232859"/>
              <a:gd name="connsiteY216" fmla="*/ 1169217 h 1699043"/>
              <a:gd name="connsiteX217" fmla="*/ 8732793 w 10232859"/>
              <a:gd name="connsiteY217" fmla="*/ 1172972 h 1699043"/>
              <a:gd name="connsiteX218" fmla="*/ 8751897 w 10232859"/>
              <a:gd name="connsiteY218" fmla="*/ 1190886 h 1699043"/>
              <a:gd name="connsiteX219" fmla="*/ 8793564 w 10232859"/>
              <a:gd name="connsiteY219" fmla="*/ 1172572 h 1699043"/>
              <a:gd name="connsiteX220" fmla="*/ 8834270 w 10232859"/>
              <a:gd name="connsiteY220" fmla="*/ 1206624 h 1699043"/>
              <a:gd name="connsiteX221" fmla="*/ 8853872 w 10232859"/>
              <a:gd name="connsiteY221" fmla="*/ 1214714 h 1699043"/>
              <a:gd name="connsiteX222" fmla="*/ 8861901 w 10232859"/>
              <a:gd name="connsiteY222" fmla="*/ 1211375 h 1699043"/>
              <a:gd name="connsiteX223" fmla="*/ 8874168 w 10232859"/>
              <a:gd name="connsiteY223" fmla="*/ 1213967 h 1699043"/>
              <a:gd name="connsiteX224" fmla="*/ 8871123 w 10232859"/>
              <a:gd name="connsiteY224" fmla="*/ 1221160 h 1699043"/>
              <a:gd name="connsiteX225" fmla="*/ 8903537 w 10232859"/>
              <a:gd name="connsiteY225" fmla="*/ 1230588 h 1699043"/>
              <a:gd name="connsiteX226" fmla="*/ 8933767 w 10232859"/>
              <a:gd name="connsiteY226" fmla="*/ 1263368 h 1699043"/>
              <a:gd name="connsiteX227" fmla="*/ 8985765 w 10232859"/>
              <a:gd name="connsiteY227" fmla="*/ 1287664 h 1699043"/>
              <a:gd name="connsiteX228" fmla="*/ 9071444 w 10232859"/>
              <a:gd name="connsiteY228" fmla="*/ 1317305 h 1699043"/>
              <a:gd name="connsiteX229" fmla="*/ 9096711 w 10232859"/>
              <a:gd name="connsiteY229" fmla="*/ 1327777 h 1699043"/>
              <a:gd name="connsiteX230" fmla="*/ 9338853 w 10232859"/>
              <a:gd name="connsiteY230" fmla="*/ 1448046 h 1699043"/>
              <a:gd name="connsiteX231" fmla="*/ 9520814 w 10232859"/>
              <a:gd name="connsiteY231" fmla="*/ 1449827 h 1699043"/>
              <a:gd name="connsiteX232" fmla="*/ 9702271 w 10232859"/>
              <a:gd name="connsiteY232" fmla="*/ 1488553 h 1699043"/>
              <a:gd name="connsiteX233" fmla="*/ 9744273 w 10232859"/>
              <a:gd name="connsiteY233" fmla="*/ 1523512 h 1699043"/>
              <a:gd name="connsiteX234" fmla="*/ 9771903 w 10232859"/>
              <a:gd name="connsiteY234" fmla="*/ 1530034 h 1699043"/>
              <a:gd name="connsiteX235" fmla="*/ 9818565 w 10232859"/>
              <a:gd name="connsiteY235" fmla="*/ 1538545 h 1699043"/>
              <a:gd name="connsiteX236" fmla="*/ 9882202 w 10232859"/>
              <a:gd name="connsiteY236" fmla="*/ 1565888 h 1699043"/>
              <a:gd name="connsiteX237" fmla="*/ 10022025 w 10232859"/>
              <a:gd name="connsiteY237" fmla="*/ 1599696 h 1699043"/>
              <a:gd name="connsiteX238" fmla="*/ 10220406 w 10232859"/>
              <a:gd name="connsiteY238" fmla="*/ 1677005 h 1699043"/>
              <a:gd name="connsiteX239" fmla="*/ 10232859 w 10232859"/>
              <a:gd name="connsiteY239" fmla="*/ 1699043 h 1699043"/>
              <a:gd name="connsiteX240" fmla="*/ 0 w 10232859"/>
              <a:gd name="connsiteY240" fmla="*/ 1699043 h 1699043"/>
              <a:gd name="connsiteX241" fmla="*/ 0 w 10232859"/>
              <a:gd name="connsiteY241" fmla="*/ 21828 h 1699043"/>
              <a:gd name="connsiteX242" fmla="*/ 8097 w 10232859"/>
              <a:gd name="connsiteY242" fmla="*/ 24355 h 1699043"/>
              <a:gd name="connsiteX243" fmla="*/ 77128 w 10232859"/>
              <a:gd name="connsiteY243" fmla="*/ 6867 h 1699043"/>
              <a:gd name="connsiteX244" fmla="*/ 188338 w 10232859"/>
              <a:gd name="connsiteY244" fmla="*/ 5079 h 1699043"/>
              <a:gd name="connsiteX245" fmla="*/ 298809 w 10232859"/>
              <a:gd name="connsiteY245" fmla="*/ 6198 h 1699043"/>
              <a:gd name="connsiteX246" fmla="*/ 338985 w 10232859"/>
              <a:gd name="connsiteY246" fmla="*/ 8006 h 1699043"/>
              <a:gd name="connsiteX247" fmla="*/ 409815 w 10232859"/>
              <a:gd name="connsiteY247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193957 w 10232859"/>
              <a:gd name="connsiteY121" fmla="*/ 229364 h 1699043"/>
              <a:gd name="connsiteX122" fmla="*/ 5275907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96538 w 10232859"/>
              <a:gd name="connsiteY133" fmla="*/ 291153 h 1699043"/>
              <a:gd name="connsiteX134" fmla="*/ 5632514 w 10232859"/>
              <a:gd name="connsiteY134" fmla="*/ 301962 h 1699043"/>
              <a:gd name="connsiteX135" fmla="*/ 5640005 w 10232859"/>
              <a:gd name="connsiteY135" fmla="*/ 303617 h 1699043"/>
              <a:gd name="connsiteX136" fmla="*/ 5640259 w 10232859"/>
              <a:gd name="connsiteY136" fmla="*/ 303435 h 1699043"/>
              <a:gd name="connsiteX137" fmla="*/ 5648365 w 10232859"/>
              <a:gd name="connsiteY137" fmla="*/ 304754 h 1699043"/>
              <a:gd name="connsiteX138" fmla="*/ 5653662 w 10232859"/>
              <a:gd name="connsiteY138" fmla="*/ 306635 h 1699043"/>
              <a:gd name="connsiteX139" fmla="*/ 5668196 w 10232859"/>
              <a:gd name="connsiteY139" fmla="*/ 309846 h 1699043"/>
              <a:gd name="connsiteX140" fmla="*/ 5673886 w 10232859"/>
              <a:gd name="connsiteY140" fmla="*/ 309526 h 1699043"/>
              <a:gd name="connsiteX141" fmla="*/ 5677139 w 10232859"/>
              <a:gd name="connsiteY141" fmla="*/ 307345 h 1699043"/>
              <a:gd name="connsiteX142" fmla="*/ 5708983 w 10232859"/>
              <a:gd name="connsiteY142" fmla="*/ 306674 h 1699043"/>
              <a:gd name="connsiteX143" fmla="*/ 5773909 w 10232859"/>
              <a:gd name="connsiteY143" fmla="*/ 312061 h 1699043"/>
              <a:gd name="connsiteX144" fmla="*/ 5809500 w 10232859"/>
              <a:gd name="connsiteY144" fmla="*/ 318450 h 1699043"/>
              <a:gd name="connsiteX145" fmla="*/ 5908729 w 10232859"/>
              <a:gd name="connsiteY145" fmla="*/ 332335 h 1699043"/>
              <a:gd name="connsiteX146" fmla="*/ 6067487 w 10232859"/>
              <a:gd name="connsiteY146" fmla="*/ 333712 h 1699043"/>
              <a:gd name="connsiteX147" fmla="*/ 6073281 w 10232859"/>
              <a:gd name="connsiteY147" fmla="*/ 334316 h 1699043"/>
              <a:gd name="connsiteX148" fmla="*/ 6086225 w 10232859"/>
              <a:gd name="connsiteY148" fmla="*/ 339621 h 1699043"/>
              <a:gd name="connsiteX149" fmla="*/ 6105063 w 10232859"/>
              <a:gd name="connsiteY149" fmla="*/ 347340 h 1699043"/>
              <a:gd name="connsiteX150" fmla="*/ 6195166 w 10232859"/>
              <a:gd name="connsiteY150" fmla="*/ 360190 h 1699043"/>
              <a:gd name="connsiteX151" fmla="*/ 6216259 w 10232859"/>
              <a:gd name="connsiteY151" fmla="*/ 363365 h 1699043"/>
              <a:gd name="connsiteX152" fmla="*/ 6228331 w 10232859"/>
              <a:gd name="connsiteY152" fmla="*/ 364034 h 1699043"/>
              <a:gd name="connsiteX153" fmla="*/ 6229602 w 10232859"/>
              <a:gd name="connsiteY153" fmla="*/ 363414 h 1699043"/>
              <a:gd name="connsiteX154" fmla="*/ 6258988 w 10232859"/>
              <a:gd name="connsiteY154" fmla="*/ 378660 h 1699043"/>
              <a:gd name="connsiteX155" fmla="*/ 6264106 w 10232859"/>
              <a:gd name="connsiteY155" fmla="*/ 379141 h 1699043"/>
              <a:gd name="connsiteX156" fmla="*/ 6281703 w 10232859"/>
              <a:gd name="connsiteY156" fmla="*/ 391054 h 1699043"/>
              <a:gd name="connsiteX157" fmla="*/ 6291622 w 10232859"/>
              <a:gd name="connsiteY157" fmla="*/ 396155 h 1699043"/>
              <a:gd name="connsiteX158" fmla="*/ 6292712 w 10232859"/>
              <a:gd name="connsiteY158" fmla="*/ 399771 h 1699043"/>
              <a:gd name="connsiteX159" fmla="*/ 6308227 w 10232859"/>
              <a:gd name="connsiteY159" fmla="*/ 406196 h 1699043"/>
              <a:gd name="connsiteX160" fmla="*/ 6328981 w 10232859"/>
              <a:gd name="connsiteY160" fmla="*/ 409495 h 1699043"/>
              <a:gd name="connsiteX161" fmla="*/ 6368693 w 10232859"/>
              <a:gd name="connsiteY161" fmla="*/ 417845 h 1699043"/>
              <a:gd name="connsiteX162" fmla="*/ 6414811 w 10232859"/>
              <a:gd name="connsiteY162" fmla="*/ 452200 h 1699043"/>
              <a:gd name="connsiteX163" fmla="*/ 6467879 w 10232859"/>
              <a:gd name="connsiteY163" fmla="*/ 468248 h 1699043"/>
              <a:gd name="connsiteX164" fmla="*/ 6564351 w 10232859"/>
              <a:gd name="connsiteY164" fmla="*/ 537518 h 1699043"/>
              <a:gd name="connsiteX165" fmla="*/ 6711178 w 10232859"/>
              <a:gd name="connsiteY165" fmla="*/ 573610 h 1699043"/>
              <a:gd name="connsiteX166" fmla="*/ 6764036 w 10232859"/>
              <a:gd name="connsiteY166" fmla="*/ 588943 h 1699043"/>
              <a:gd name="connsiteX167" fmla="*/ 6858983 w 10232859"/>
              <a:gd name="connsiteY167" fmla="*/ 623723 h 1699043"/>
              <a:gd name="connsiteX168" fmla="*/ 6910661 w 10232859"/>
              <a:gd name="connsiteY168" fmla="*/ 634620 h 1699043"/>
              <a:gd name="connsiteX169" fmla="*/ 6944111 w 10232859"/>
              <a:gd name="connsiteY169" fmla="*/ 659502 h 1699043"/>
              <a:gd name="connsiteX170" fmla="*/ 6965771 w 10232859"/>
              <a:gd name="connsiteY170" fmla="*/ 659931 h 1699043"/>
              <a:gd name="connsiteX171" fmla="*/ 6969639 w 10232859"/>
              <a:gd name="connsiteY171" fmla="*/ 659837 h 1699043"/>
              <a:gd name="connsiteX172" fmla="*/ 6982242 w 10232859"/>
              <a:gd name="connsiteY172" fmla="*/ 663112 h 1699043"/>
              <a:gd name="connsiteX173" fmla="*/ 6989387 w 10232859"/>
              <a:gd name="connsiteY173" fmla="*/ 659474 h 1699043"/>
              <a:gd name="connsiteX174" fmla="*/ 7010930 w 10232859"/>
              <a:gd name="connsiteY174" fmla="*/ 661134 h 1699043"/>
              <a:gd name="connsiteX175" fmla="*/ 7033125 w 10232859"/>
              <a:gd name="connsiteY175" fmla="*/ 668436 h 1699043"/>
              <a:gd name="connsiteX176" fmla="*/ 7134461 w 10232859"/>
              <a:gd name="connsiteY176" fmla="*/ 708192 h 1699043"/>
              <a:gd name="connsiteX177" fmla="*/ 7197450 w 10232859"/>
              <a:gd name="connsiteY177" fmla="*/ 729094 h 1699043"/>
              <a:gd name="connsiteX178" fmla="*/ 7225084 w 10232859"/>
              <a:gd name="connsiteY178" fmla="*/ 732505 h 1699043"/>
              <a:gd name="connsiteX179" fmla="*/ 7261183 w 10232859"/>
              <a:gd name="connsiteY179" fmla="*/ 740313 h 1699043"/>
              <a:gd name="connsiteX180" fmla="*/ 7327760 w 10232859"/>
              <a:gd name="connsiteY180" fmla="*/ 750586 h 1699043"/>
              <a:gd name="connsiteX181" fmla="*/ 7412222 w 10232859"/>
              <a:gd name="connsiteY181" fmla="*/ 770487 h 1699043"/>
              <a:gd name="connsiteX182" fmla="*/ 7457904 w 10232859"/>
              <a:gd name="connsiteY182" fmla="*/ 804321 h 1699043"/>
              <a:gd name="connsiteX183" fmla="*/ 7465795 w 10232859"/>
              <a:gd name="connsiteY183" fmla="*/ 802598 h 1699043"/>
              <a:gd name="connsiteX184" fmla="*/ 7505046 w 10232859"/>
              <a:gd name="connsiteY184" fmla="*/ 816517 h 1699043"/>
              <a:gd name="connsiteX185" fmla="*/ 7623220 w 10232859"/>
              <a:gd name="connsiteY185" fmla="*/ 888520 h 1699043"/>
              <a:gd name="connsiteX186" fmla="*/ 7700458 w 10232859"/>
              <a:gd name="connsiteY186" fmla="*/ 915079 h 1699043"/>
              <a:gd name="connsiteX187" fmla="*/ 7730988 w 10232859"/>
              <a:gd name="connsiteY187" fmla="*/ 920756 h 1699043"/>
              <a:gd name="connsiteX188" fmla="*/ 7781942 w 10232859"/>
              <a:gd name="connsiteY188" fmla="*/ 930503 h 1699043"/>
              <a:gd name="connsiteX189" fmla="*/ 7827704 w 10232859"/>
              <a:gd name="connsiteY189" fmla="*/ 928558 h 1699043"/>
              <a:gd name="connsiteX190" fmla="*/ 7867270 w 10232859"/>
              <a:gd name="connsiteY190" fmla="*/ 940366 h 1699043"/>
              <a:gd name="connsiteX191" fmla="*/ 7866538 w 10232859"/>
              <a:gd name="connsiteY191" fmla="*/ 955045 h 1699043"/>
              <a:gd name="connsiteX192" fmla="*/ 7912084 w 10232859"/>
              <a:gd name="connsiteY192" fmla="*/ 963800 h 1699043"/>
              <a:gd name="connsiteX193" fmla="*/ 7982264 w 10232859"/>
              <a:gd name="connsiteY193" fmla="*/ 975773 h 1699043"/>
              <a:gd name="connsiteX194" fmla="*/ 7991272 w 10232859"/>
              <a:gd name="connsiteY194" fmla="*/ 981104 h 1699043"/>
              <a:gd name="connsiteX195" fmla="*/ 8006496 w 10232859"/>
              <a:gd name="connsiteY195" fmla="*/ 972839 h 1699043"/>
              <a:gd name="connsiteX196" fmla="*/ 8034497 w 10232859"/>
              <a:gd name="connsiteY196" fmla="*/ 972054 h 1699043"/>
              <a:gd name="connsiteX197" fmla="*/ 8150881 w 10232859"/>
              <a:gd name="connsiteY197" fmla="*/ 990411 h 1699043"/>
              <a:gd name="connsiteX198" fmla="*/ 8172106 w 10232859"/>
              <a:gd name="connsiteY198" fmla="*/ 990512 h 1699043"/>
              <a:gd name="connsiteX199" fmla="*/ 8196076 w 10232859"/>
              <a:gd name="connsiteY199" fmla="*/ 1000078 h 1699043"/>
              <a:gd name="connsiteX200" fmla="*/ 8247463 w 10232859"/>
              <a:gd name="connsiteY200" fmla="*/ 1016332 h 1699043"/>
              <a:gd name="connsiteX201" fmla="*/ 8279272 w 10232859"/>
              <a:gd name="connsiteY201" fmla="*/ 1032921 h 1699043"/>
              <a:gd name="connsiteX202" fmla="*/ 8289611 w 10232859"/>
              <a:gd name="connsiteY202" fmla="*/ 1028630 h 1699043"/>
              <a:gd name="connsiteX203" fmla="*/ 8311483 w 10232859"/>
              <a:gd name="connsiteY203" fmla="*/ 1029399 h 1699043"/>
              <a:gd name="connsiteX204" fmla="*/ 8399489 w 10232859"/>
              <a:gd name="connsiteY204" fmla="*/ 1048562 h 1699043"/>
              <a:gd name="connsiteX205" fmla="*/ 8415973 w 10232859"/>
              <a:gd name="connsiteY205" fmla="*/ 1049660 h 1699043"/>
              <a:gd name="connsiteX206" fmla="*/ 8433326 w 10232859"/>
              <a:gd name="connsiteY206" fmla="*/ 1057881 h 1699043"/>
              <a:gd name="connsiteX207" fmla="*/ 8502328 w 10232859"/>
              <a:gd name="connsiteY207" fmla="*/ 1091498 h 1699043"/>
              <a:gd name="connsiteX208" fmla="*/ 8534346 w 10232859"/>
              <a:gd name="connsiteY208" fmla="*/ 1106980 h 1699043"/>
              <a:gd name="connsiteX209" fmla="*/ 8534980 w 10232859"/>
              <a:gd name="connsiteY209" fmla="*/ 1110861 h 1699043"/>
              <a:gd name="connsiteX210" fmla="*/ 8544104 w 10232859"/>
              <a:gd name="connsiteY210" fmla="*/ 1108406 h 1699043"/>
              <a:gd name="connsiteX211" fmla="*/ 8567742 w 10232859"/>
              <a:gd name="connsiteY211" fmla="*/ 1117590 h 1699043"/>
              <a:gd name="connsiteX212" fmla="*/ 8633779 w 10232859"/>
              <a:gd name="connsiteY212" fmla="*/ 1139226 h 1699043"/>
              <a:gd name="connsiteX213" fmla="*/ 8676965 w 10232859"/>
              <a:gd name="connsiteY213" fmla="*/ 1156949 h 1699043"/>
              <a:gd name="connsiteX214" fmla="*/ 8698944 w 10232859"/>
              <a:gd name="connsiteY214" fmla="*/ 1156939 h 1699043"/>
              <a:gd name="connsiteX215" fmla="*/ 8711456 w 10232859"/>
              <a:gd name="connsiteY215" fmla="*/ 1169217 h 1699043"/>
              <a:gd name="connsiteX216" fmla="*/ 8732793 w 10232859"/>
              <a:gd name="connsiteY216" fmla="*/ 1172972 h 1699043"/>
              <a:gd name="connsiteX217" fmla="*/ 8751897 w 10232859"/>
              <a:gd name="connsiteY217" fmla="*/ 1190886 h 1699043"/>
              <a:gd name="connsiteX218" fmla="*/ 8793564 w 10232859"/>
              <a:gd name="connsiteY218" fmla="*/ 1172572 h 1699043"/>
              <a:gd name="connsiteX219" fmla="*/ 8834270 w 10232859"/>
              <a:gd name="connsiteY219" fmla="*/ 1206624 h 1699043"/>
              <a:gd name="connsiteX220" fmla="*/ 8853872 w 10232859"/>
              <a:gd name="connsiteY220" fmla="*/ 1214714 h 1699043"/>
              <a:gd name="connsiteX221" fmla="*/ 8861901 w 10232859"/>
              <a:gd name="connsiteY221" fmla="*/ 1211375 h 1699043"/>
              <a:gd name="connsiteX222" fmla="*/ 8874168 w 10232859"/>
              <a:gd name="connsiteY222" fmla="*/ 1213967 h 1699043"/>
              <a:gd name="connsiteX223" fmla="*/ 8871123 w 10232859"/>
              <a:gd name="connsiteY223" fmla="*/ 1221160 h 1699043"/>
              <a:gd name="connsiteX224" fmla="*/ 8903537 w 10232859"/>
              <a:gd name="connsiteY224" fmla="*/ 1230588 h 1699043"/>
              <a:gd name="connsiteX225" fmla="*/ 8933767 w 10232859"/>
              <a:gd name="connsiteY225" fmla="*/ 1263368 h 1699043"/>
              <a:gd name="connsiteX226" fmla="*/ 8985765 w 10232859"/>
              <a:gd name="connsiteY226" fmla="*/ 1287664 h 1699043"/>
              <a:gd name="connsiteX227" fmla="*/ 9071444 w 10232859"/>
              <a:gd name="connsiteY227" fmla="*/ 1317305 h 1699043"/>
              <a:gd name="connsiteX228" fmla="*/ 9096711 w 10232859"/>
              <a:gd name="connsiteY228" fmla="*/ 1327777 h 1699043"/>
              <a:gd name="connsiteX229" fmla="*/ 9338853 w 10232859"/>
              <a:gd name="connsiteY229" fmla="*/ 1448046 h 1699043"/>
              <a:gd name="connsiteX230" fmla="*/ 9520814 w 10232859"/>
              <a:gd name="connsiteY230" fmla="*/ 1449827 h 1699043"/>
              <a:gd name="connsiteX231" fmla="*/ 9702271 w 10232859"/>
              <a:gd name="connsiteY231" fmla="*/ 1488553 h 1699043"/>
              <a:gd name="connsiteX232" fmla="*/ 9744273 w 10232859"/>
              <a:gd name="connsiteY232" fmla="*/ 1523512 h 1699043"/>
              <a:gd name="connsiteX233" fmla="*/ 9771903 w 10232859"/>
              <a:gd name="connsiteY233" fmla="*/ 1530034 h 1699043"/>
              <a:gd name="connsiteX234" fmla="*/ 9818565 w 10232859"/>
              <a:gd name="connsiteY234" fmla="*/ 1538545 h 1699043"/>
              <a:gd name="connsiteX235" fmla="*/ 9882202 w 10232859"/>
              <a:gd name="connsiteY235" fmla="*/ 1565888 h 1699043"/>
              <a:gd name="connsiteX236" fmla="*/ 10022025 w 10232859"/>
              <a:gd name="connsiteY236" fmla="*/ 1599696 h 1699043"/>
              <a:gd name="connsiteX237" fmla="*/ 10220406 w 10232859"/>
              <a:gd name="connsiteY237" fmla="*/ 1677005 h 1699043"/>
              <a:gd name="connsiteX238" fmla="*/ 10232859 w 10232859"/>
              <a:gd name="connsiteY238" fmla="*/ 1699043 h 1699043"/>
              <a:gd name="connsiteX239" fmla="*/ 0 w 10232859"/>
              <a:gd name="connsiteY239" fmla="*/ 1699043 h 1699043"/>
              <a:gd name="connsiteX240" fmla="*/ 0 w 10232859"/>
              <a:gd name="connsiteY240" fmla="*/ 21828 h 1699043"/>
              <a:gd name="connsiteX241" fmla="*/ 8097 w 10232859"/>
              <a:gd name="connsiteY241" fmla="*/ 24355 h 1699043"/>
              <a:gd name="connsiteX242" fmla="*/ 77128 w 10232859"/>
              <a:gd name="connsiteY242" fmla="*/ 6867 h 1699043"/>
              <a:gd name="connsiteX243" fmla="*/ 188338 w 10232859"/>
              <a:gd name="connsiteY243" fmla="*/ 5079 h 1699043"/>
              <a:gd name="connsiteX244" fmla="*/ 298809 w 10232859"/>
              <a:gd name="connsiteY244" fmla="*/ 6198 h 1699043"/>
              <a:gd name="connsiteX245" fmla="*/ 338985 w 10232859"/>
              <a:gd name="connsiteY245" fmla="*/ 8006 h 1699043"/>
              <a:gd name="connsiteX246" fmla="*/ 409815 w 10232859"/>
              <a:gd name="connsiteY246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193957 w 10232859"/>
              <a:gd name="connsiteY121" fmla="*/ 229364 h 1699043"/>
              <a:gd name="connsiteX122" fmla="*/ 5275907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96538 w 10232859"/>
              <a:gd name="connsiteY133" fmla="*/ 291153 h 1699043"/>
              <a:gd name="connsiteX134" fmla="*/ 5632514 w 10232859"/>
              <a:gd name="connsiteY134" fmla="*/ 301962 h 1699043"/>
              <a:gd name="connsiteX135" fmla="*/ 5640005 w 10232859"/>
              <a:gd name="connsiteY135" fmla="*/ 303617 h 1699043"/>
              <a:gd name="connsiteX136" fmla="*/ 5640259 w 10232859"/>
              <a:gd name="connsiteY136" fmla="*/ 303435 h 1699043"/>
              <a:gd name="connsiteX137" fmla="*/ 5648365 w 10232859"/>
              <a:gd name="connsiteY137" fmla="*/ 304754 h 1699043"/>
              <a:gd name="connsiteX138" fmla="*/ 5653662 w 10232859"/>
              <a:gd name="connsiteY138" fmla="*/ 306635 h 1699043"/>
              <a:gd name="connsiteX139" fmla="*/ 5668196 w 10232859"/>
              <a:gd name="connsiteY139" fmla="*/ 309846 h 1699043"/>
              <a:gd name="connsiteX140" fmla="*/ 5673886 w 10232859"/>
              <a:gd name="connsiteY140" fmla="*/ 309526 h 1699043"/>
              <a:gd name="connsiteX141" fmla="*/ 5677139 w 10232859"/>
              <a:gd name="connsiteY141" fmla="*/ 307345 h 1699043"/>
              <a:gd name="connsiteX142" fmla="*/ 5708983 w 10232859"/>
              <a:gd name="connsiteY142" fmla="*/ 306674 h 1699043"/>
              <a:gd name="connsiteX143" fmla="*/ 5773909 w 10232859"/>
              <a:gd name="connsiteY143" fmla="*/ 312061 h 1699043"/>
              <a:gd name="connsiteX144" fmla="*/ 5809500 w 10232859"/>
              <a:gd name="connsiteY144" fmla="*/ 318450 h 1699043"/>
              <a:gd name="connsiteX145" fmla="*/ 5908729 w 10232859"/>
              <a:gd name="connsiteY145" fmla="*/ 332335 h 1699043"/>
              <a:gd name="connsiteX146" fmla="*/ 6067487 w 10232859"/>
              <a:gd name="connsiteY146" fmla="*/ 333712 h 1699043"/>
              <a:gd name="connsiteX147" fmla="*/ 5992653 w 10232859"/>
              <a:gd name="connsiteY147" fmla="*/ 428990 h 1699043"/>
              <a:gd name="connsiteX148" fmla="*/ 6086225 w 10232859"/>
              <a:gd name="connsiteY148" fmla="*/ 339621 h 1699043"/>
              <a:gd name="connsiteX149" fmla="*/ 6105063 w 10232859"/>
              <a:gd name="connsiteY149" fmla="*/ 347340 h 1699043"/>
              <a:gd name="connsiteX150" fmla="*/ 6195166 w 10232859"/>
              <a:gd name="connsiteY150" fmla="*/ 360190 h 1699043"/>
              <a:gd name="connsiteX151" fmla="*/ 6216259 w 10232859"/>
              <a:gd name="connsiteY151" fmla="*/ 363365 h 1699043"/>
              <a:gd name="connsiteX152" fmla="*/ 6228331 w 10232859"/>
              <a:gd name="connsiteY152" fmla="*/ 364034 h 1699043"/>
              <a:gd name="connsiteX153" fmla="*/ 6229602 w 10232859"/>
              <a:gd name="connsiteY153" fmla="*/ 363414 h 1699043"/>
              <a:gd name="connsiteX154" fmla="*/ 6258988 w 10232859"/>
              <a:gd name="connsiteY154" fmla="*/ 378660 h 1699043"/>
              <a:gd name="connsiteX155" fmla="*/ 6264106 w 10232859"/>
              <a:gd name="connsiteY155" fmla="*/ 379141 h 1699043"/>
              <a:gd name="connsiteX156" fmla="*/ 6281703 w 10232859"/>
              <a:gd name="connsiteY156" fmla="*/ 391054 h 1699043"/>
              <a:gd name="connsiteX157" fmla="*/ 6291622 w 10232859"/>
              <a:gd name="connsiteY157" fmla="*/ 396155 h 1699043"/>
              <a:gd name="connsiteX158" fmla="*/ 6292712 w 10232859"/>
              <a:gd name="connsiteY158" fmla="*/ 399771 h 1699043"/>
              <a:gd name="connsiteX159" fmla="*/ 6308227 w 10232859"/>
              <a:gd name="connsiteY159" fmla="*/ 406196 h 1699043"/>
              <a:gd name="connsiteX160" fmla="*/ 6328981 w 10232859"/>
              <a:gd name="connsiteY160" fmla="*/ 409495 h 1699043"/>
              <a:gd name="connsiteX161" fmla="*/ 6368693 w 10232859"/>
              <a:gd name="connsiteY161" fmla="*/ 417845 h 1699043"/>
              <a:gd name="connsiteX162" fmla="*/ 6414811 w 10232859"/>
              <a:gd name="connsiteY162" fmla="*/ 452200 h 1699043"/>
              <a:gd name="connsiteX163" fmla="*/ 6467879 w 10232859"/>
              <a:gd name="connsiteY163" fmla="*/ 468248 h 1699043"/>
              <a:gd name="connsiteX164" fmla="*/ 6564351 w 10232859"/>
              <a:gd name="connsiteY164" fmla="*/ 537518 h 1699043"/>
              <a:gd name="connsiteX165" fmla="*/ 6711178 w 10232859"/>
              <a:gd name="connsiteY165" fmla="*/ 573610 h 1699043"/>
              <a:gd name="connsiteX166" fmla="*/ 6764036 w 10232859"/>
              <a:gd name="connsiteY166" fmla="*/ 588943 h 1699043"/>
              <a:gd name="connsiteX167" fmla="*/ 6858983 w 10232859"/>
              <a:gd name="connsiteY167" fmla="*/ 623723 h 1699043"/>
              <a:gd name="connsiteX168" fmla="*/ 6910661 w 10232859"/>
              <a:gd name="connsiteY168" fmla="*/ 634620 h 1699043"/>
              <a:gd name="connsiteX169" fmla="*/ 6944111 w 10232859"/>
              <a:gd name="connsiteY169" fmla="*/ 659502 h 1699043"/>
              <a:gd name="connsiteX170" fmla="*/ 6965771 w 10232859"/>
              <a:gd name="connsiteY170" fmla="*/ 659931 h 1699043"/>
              <a:gd name="connsiteX171" fmla="*/ 6969639 w 10232859"/>
              <a:gd name="connsiteY171" fmla="*/ 659837 h 1699043"/>
              <a:gd name="connsiteX172" fmla="*/ 6982242 w 10232859"/>
              <a:gd name="connsiteY172" fmla="*/ 663112 h 1699043"/>
              <a:gd name="connsiteX173" fmla="*/ 6989387 w 10232859"/>
              <a:gd name="connsiteY173" fmla="*/ 659474 h 1699043"/>
              <a:gd name="connsiteX174" fmla="*/ 7010930 w 10232859"/>
              <a:gd name="connsiteY174" fmla="*/ 661134 h 1699043"/>
              <a:gd name="connsiteX175" fmla="*/ 7033125 w 10232859"/>
              <a:gd name="connsiteY175" fmla="*/ 668436 h 1699043"/>
              <a:gd name="connsiteX176" fmla="*/ 7134461 w 10232859"/>
              <a:gd name="connsiteY176" fmla="*/ 708192 h 1699043"/>
              <a:gd name="connsiteX177" fmla="*/ 7197450 w 10232859"/>
              <a:gd name="connsiteY177" fmla="*/ 729094 h 1699043"/>
              <a:gd name="connsiteX178" fmla="*/ 7225084 w 10232859"/>
              <a:gd name="connsiteY178" fmla="*/ 732505 h 1699043"/>
              <a:gd name="connsiteX179" fmla="*/ 7261183 w 10232859"/>
              <a:gd name="connsiteY179" fmla="*/ 740313 h 1699043"/>
              <a:gd name="connsiteX180" fmla="*/ 7327760 w 10232859"/>
              <a:gd name="connsiteY180" fmla="*/ 750586 h 1699043"/>
              <a:gd name="connsiteX181" fmla="*/ 7412222 w 10232859"/>
              <a:gd name="connsiteY181" fmla="*/ 770487 h 1699043"/>
              <a:gd name="connsiteX182" fmla="*/ 7457904 w 10232859"/>
              <a:gd name="connsiteY182" fmla="*/ 804321 h 1699043"/>
              <a:gd name="connsiteX183" fmla="*/ 7465795 w 10232859"/>
              <a:gd name="connsiteY183" fmla="*/ 802598 h 1699043"/>
              <a:gd name="connsiteX184" fmla="*/ 7505046 w 10232859"/>
              <a:gd name="connsiteY184" fmla="*/ 816517 h 1699043"/>
              <a:gd name="connsiteX185" fmla="*/ 7623220 w 10232859"/>
              <a:gd name="connsiteY185" fmla="*/ 888520 h 1699043"/>
              <a:gd name="connsiteX186" fmla="*/ 7700458 w 10232859"/>
              <a:gd name="connsiteY186" fmla="*/ 915079 h 1699043"/>
              <a:gd name="connsiteX187" fmla="*/ 7730988 w 10232859"/>
              <a:gd name="connsiteY187" fmla="*/ 920756 h 1699043"/>
              <a:gd name="connsiteX188" fmla="*/ 7781942 w 10232859"/>
              <a:gd name="connsiteY188" fmla="*/ 930503 h 1699043"/>
              <a:gd name="connsiteX189" fmla="*/ 7827704 w 10232859"/>
              <a:gd name="connsiteY189" fmla="*/ 928558 h 1699043"/>
              <a:gd name="connsiteX190" fmla="*/ 7867270 w 10232859"/>
              <a:gd name="connsiteY190" fmla="*/ 940366 h 1699043"/>
              <a:gd name="connsiteX191" fmla="*/ 7866538 w 10232859"/>
              <a:gd name="connsiteY191" fmla="*/ 955045 h 1699043"/>
              <a:gd name="connsiteX192" fmla="*/ 7912084 w 10232859"/>
              <a:gd name="connsiteY192" fmla="*/ 963800 h 1699043"/>
              <a:gd name="connsiteX193" fmla="*/ 7982264 w 10232859"/>
              <a:gd name="connsiteY193" fmla="*/ 975773 h 1699043"/>
              <a:gd name="connsiteX194" fmla="*/ 7991272 w 10232859"/>
              <a:gd name="connsiteY194" fmla="*/ 981104 h 1699043"/>
              <a:gd name="connsiteX195" fmla="*/ 8006496 w 10232859"/>
              <a:gd name="connsiteY195" fmla="*/ 972839 h 1699043"/>
              <a:gd name="connsiteX196" fmla="*/ 8034497 w 10232859"/>
              <a:gd name="connsiteY196" fmla="*/ 972054 h 1699043"/>
              <a:gd name="connsiteX197" fmla="*/ 8150881 w 10232859"/>
              <a:gd name="connsiteY197" fmla="*/ 990411 h 1699043"/>
              <a:gd name="connsiteX198" fmla="*/ 8172106 w 10232859"/>
              <a:gd name="connsiteY198" fmla="*/ 990512 h 1699043"/>
              <a:gd name="connsiteX199" fmla="*/ 8196076 w 10232859"/>
              <a:gd name="connsiteY199" fmla="*/ 1000078 h 1699043"/>
              <a:gd name="connsiteX200" fmla="*/ 8247463 w 10232859"/>
              <a:gd name="connsiteY200" fmla="*/ 1016332 h 1699043"/>
              <a:gd name="connsiteX201" fmla="*/ 8279272 w 10232859"/>
              <a:gd name="connsiteY201" fmla="*/ 1032921 h 1699043"/>
              <a:gd name="connsiteX202" fmla="*/ 8289611 w 10232859"/>
              <a:gd name="connsiteY202" fmla="*/ 1028630 h 1699043"/>
              <a:gd name="connsiteX203" fmla="*/ 8311483 w 10232859"/>
              <a:gd name="connsiteY203" fmla="*/ 1029399 h 1699043"/>
              <a:gd name="connsiteX204" fmla="*/ 8399489 w 10232859"/>
              <a:gd name="connsiteY204" fmla="*/ 1048562 h 1699043"/>
              <a:gd name="connsiteX205" fmla="*/ 8415973 w 10232859"/>
              <a:gd name="connsiteY205" fmla="*/ 1049660 h 1699043"/>
              <a:gd name="connsiteX206" fmla="*/ 8433326 w 10232859"/>
              <a:gd name="connsiteY206" fmla="*/ 1057881 h 1699043"/>
              <a:gd name="connsiteX207" fmla="*/ 8502328 w 10232859"/>
              <a:gd name="connsiteY207" fmla="*/ 1091498 h 1699043"/>
              <a:gd name="connsiteX208" fmla="*/ 8534346 w 10232859"/>
              <a:gd name="connsiteY208" fmla="*/ 1106980 h 1699043"/>
              <a:gd name="connsiteX209" fmla="*/ 8534980 w 10232859"/>
              <a:gd name="connsiteY209" fmla="*/ 1110861 h 1699043"/>
              <a:gd name="connsiteX210" fmla="*/ 8544104 w 10232859"/>
              <a:gd name="connsiteY210" fmla="*/ 1108406 h 1699043"/>
              <a:gd name="connsiteX211" fmla="*/ 8567742 w 10232859"/>
              <a:gd name="connsiteY211" fmla="*/ 1117590 h 1699043"/>
              <a:gd name="connsiteX212" fmla="*/ 8633779 w 10232859"/>
              <a:gd name="connsiteY212" fmla="*/ 1139226 h 1699043"/>
              <a:gd name="connsiteX213" fmla="*/ 8676965 w 10232859"/>
              <a:gd name="connsiteY213" fmla="*/ 1156949 h 1699043"/>
              <a:gd name="connsiteX214" fmla="*/ 8698944 w 10232859"/>
              <a:gd name="connsiteY214" fmla="*/ 1156939 h 1699043"/>
              <a:gd name="connsiteX215" fmla="*/ 8711456 w 10232859"/>
              <a:gd name="connsiteY215" fmla="*/ 1169217 h 1699043"/>
              <a:gd name="connsiteX216" fmla="*/ 8732793 w 10232859"/>
              <a:gd name="connsiteY216" fmla="*/ 1172972 h 1699043"/>
              <a:gd name="connsiteX217" fmla="*/ 8751897 w 10232859"/>
              <a:gd name="connsiteY217" fmla="*/ 1190886 h 1699043"/>
              <a:gd name="connsiteX218" fmla="*/ 8793564 w 10232859"/>
              <a:gd name="connsiteY218" fmla="*/ 1172572 h 1699043"/>
              <a:gd name="connsiteX219" fmla="*/ 8834270 w 10232859"/>
              <a:gd name="connsiteY219" fmla="*/ 1206624 h 1699043"/>
              <a:gd name="connsiteX220" fmla="*/ 8853872 w 10232859"/>
              <a:gd name="connsiteY220" fmla="*/ 1214714 h 1699043"/>
              <a:gd name="connsiteX221" fmla="*/ 8861901 w 10232859"/>
              <a:gd name="connsiteY221" fmla="*/ 1211375 h 1699043"/>
              <a:gd name="connsiteX222" fmla="*/ 8874168 w 10232859"/>
              <a:gd name="connsiteY222" fmla="*/ 1213967 h 1699043"/>
              <a:gd name="connsiteX223" fmla="*/ 8871123 w 10232859"/>
              <a:gd name="connsiteY223" fmla="*/ 1221160 h 1699043"/>
              <a:gd name="connsiteX224" fmla="*/ 8903537 w 10232859"/>
              <a:gd name="connsiteY224" fmla="*/ 1230588 h 1699043"/>
              <a:gd name="connsiteX225" fmla="*/ 8933767 w 10232859"/>
              <a:gd name="connsiteY225" fmla="*/ 1263368 h 1699043"/>
              <a:gd name="connsiteX226" fmla="*/ 8985765 w 10232859"/>
              <a:gd name="connsiteY226" fmla="*/ 1287664 h 1699043"/>
              <a:gd name="connsiteX227" fmla="*/ 9071444 w 10232859"/>
              <a:gd name="connsiteY227" fmla="*/ 1317305 h 1699043"/>
              <a:gd name="connsiteX228" fmla="*/ 9096711 w 10232859"/>
              <a:gd name="connsiteY228" fmla="*/ 1327777 h 1699043"/>
              <a:gd name="connsiteX229" fmla="*/ 9338853 w 10232859"/>
              <a:gd name="connsiteY229" fmla="*/ 1448046 h 1699043"/>
              <a:gd name="connsiteX230" fmla="*/ 9520814 w 10232859"/>
              <a:gd name="connsiteY230" fmla="*/ 1449827 h 1699043"/>
              <a:gd name="connsiteX231" fmla="*/ 9702271 w 10232859"/>
              <a:gd name="connsiteY231" fmla="*/ 1488553 h 1699043"/>
              <a:gd name="connsiteX232" fmla="*/ 9744273 w 10232859"/>
              <a:gd name="connsiteY232" fmla="*/ 1523512 h 1699043"/>
              <a:gd name="connsiteX233" fmla="*/ 9771903 w 10232859"/>
              <a:gd name="connsiteY233" fmla="*/ 1530034 h 1699043"/>
              <a:gd name="connsiteX234" fmla="*/ 9818565 w 10232859"/>
              <a:gd name="connsiteY234" fmla="*/ 1538545 h 1699043"/>
              <a:gd name="connsiteX235" fmla="*/ 9882202 w 10232859"/>
              <a:gd name="connsiteY235" fmla="*/ 1565888 h 1699043"/>
              <a:gd name="connsiteX236" fmla="*/ 10022025 w 10232859"/>
              <a:gd name="connsiteY236" fmla="*/ 1599696 h 1699043"/>
              <a:gd name="connsiteX237" fmla="*/ 10220406 w 10232859"/>
              <a:gd name="connsiteY237" fmla="*/ 1677005 h 1699043"/>
              <a:gd name="connsiteX238" fmla="*/ 10232859 w 10232859"/>
              <a:gd name="connsiteY238" fmla="*/ 1699043 h 1699043"/>
              <a:gd name="connsiteX239" fmla="*/ 0 w 10232859"/>
              <a:gd name="connsiteY239" fmla="*/ 1699043 h 1699043"/>
              <a:gd name="connsiteX240" fmla="*/ 0 w 10232859"/>
              <a:gd name="connsiteY240" fmla="*/ 21828 h 1699043"/>
              <a:gd name="connsiteX241" fmla="*/ 8097 w 10232859"/>
              <a:gd name="connsiteY241" fmla="*/ 24355 h 1699043"/>
              <a:gd name="connsiteX242" fmla="*/ 77128 w 10232859"/>
              <a:gd name="connsiteY242" fmla="*/ 6867 h 1699043"/>
              <a:gd name="connsiteX243" fmla="*/ 188338 w 10232859"/>
              <a:gd name="connsiteY243" fmla="*/ 5079 h 1699043"/>
              <a:gd name="connsiteX244" fmla="*/ 298809 w 10232859"/>
              <a:gd name="connsiteY244" fmla="*/ 6198 h 1699043"/>
              <a:gd name="connsiteX245" fmla="*/ 338985 w 10232859"/>
              <a:gd name="connsiteY245" fmla="*/ 8006 h 1699043"/>
              <a:gd name="connsiteX246" fmla="*/ 409815 w 10232859"/>
              <a:gd name="connsiteY246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193957 w 10232859"/>
              <a:gd name="connsiteY121" fmla="*/ 229364 h 1699043"/>
              <a:gd name="connsiteX122" fmla="*/ 5275907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96538 w 10232859"/>
              <a:gd name="connsiteY133" fmla="*/ 291153 h 1699043"/>
              <a:gd name="connsiteX134" fmla="*/ 5632514 w 10232859"/>
              <a:gd name="connsiteY134" fmla="*/ 301962 h 1699043"/>
              <a:gd name="connsiteX135" fmla="*/ 5640005 w 10232859"/>
              <a:gd name="connsiteY135" fmla="*/ 303617 h 1699043"/>
              <a:gd name="connsiteX136" fmla="*/ 5640259 w 10232859"/>
              <a:gd name="connsiteY136" fmla="*/ 303435 h 1699043"/>
              <a:gd name="connsiteX137" fmla="*/ 5648365 w 10232859"/>
              <a:gd name="connsiteY137" fmla="*/ 304754 h 1699043"/>
              <a:gd name="connsiteX138" fmla="*/ 5653662 w 10232859"/>
              <a:gd name="connsiteY138" fmla="*/ 306635 h 1699043"/>
              <a:gd name="connsiteX139" fmla="*/ 5668196 w 10232859"/>
              <a:gd name="connsiteY139" fmla="*/ 309846 h 1699043"/>
              <a:gd name="connsiteX140" fmla="*/ 5673886 w 10232859"/>
              <a:gd name="connsiteY140" fmla="*/ 309526 h 1699043"/>
              <a:gd name="connsiteX141" fmla="*/ 5677139 w 10232859"/>
              <a:gd name="connsiteY141" fmla="*/ 307345 h 1699043"/>
              <a:gd name="connsiteX142" fmla="*/ 5708983 w 10232859"/>
              <a:gd name="connsiteY142" fmla="*/ 306674 h 1699043"/>
              <a:gd name="connsiteX143" fmla="*/ 5773909 w 10232859"/>
              <a:gd name="connsiteY143" fmla="*/ 312061 h 1699043"/>
              <a:gd name="connsiteX144" fmla="*/ 5809500 w 10232859"/>
              <a:gd name="connsiteY144" fmla="*/ 318450 h 1699043"/>
              <a:gd name="connsiteX145" fmla="*/ 5908729 w 10232859"/>
              <a:gd name="connsiteY145" fmla="*/ 332335 h 1699043"/>
              <a:gd name="connsiteX146" fmla="*/ 5990524 w 10232859"/>
              <a:gd name="connsiteY146" fmla="*/ 350618 h 1699043"/>
              <a:gd name="connsiteX147" fmla="*/ 5992653 w 10232859"/>
              <a:gd name="connsiteY147" fmla="*/ 428990 h 1699043"/>
              <a:gd name="connsiteX148" fmla="*/ 6086225 w 10232859"/>
              <a:gd name="connsiteY148" fmla="*/ 339621 h 1699043"/>
              <a:gd name="connsiteX149" fmla="*/ 6105063 w 10232859"/>
              <a:gd name="connsiteY149" fmla="*/ 347340 h 1699043"/>
              <a:gd name="connsiteX150" fmla="*/ 6195166 w 10232859"/>
              <a:gd name="connsiteY150" fmla="*/ 360190 h 1699043"/>
              <a:gd name="connsiteX151" fmla="*/ 6216259 w 10232859"/>
              <a:gd name="connsiteY151" fmla="*/ 363365 h 1699043"/>
              <a:gd name="connsiteX152" fmla="*/ 6228331 w 10232859"/>
              <a:gd name="connsiteY152" fmla="*/ 364034 h 1699043"/>
              <a:gd name="connsiteX153" fmla="*/ 6229602 w 10232859"/>
              <a:gd name="connsiteY153" fmla="*/ 363414 h 1699043"/>
              <a:gd name="connsiteX154" fmla="*/ 6258988 w 10232859"/>
              <a:gd name="connsiteY154" fmla="*/ 378660 h 1699043"/>
              <a:gd name="connsiteX155" fmla="*/ 6264106 w 10232859"/>
              <a:gd name="connsiteY155" fmla="*/ 379141 h 1699043"/>
              <a:gd name="connsiteX156" fmla="*/ 6281703 w 10232859"/>
              <a:gd name="connsiteY156" fmla="*/ 391054 h 1699043"/>
              <a:gd name="connsiteX157" fmla="*/ 6291622 w 10232859"/>
              <a:gd name="connsiteY157" fmla="*/ 396155 h 1699043"/>
              <a:gd name="connsiteX158" fmla="*/ 6292712 w 10232859"/>
              <a:gd name="connsiteY158" fmla="*/ 399771 h 1699043"/>
              <a:gd name="connsiteX159" fmla="*/ 6308227 w 10232859"/>
              <a:gd name="connsiteY159" fmla="*/ 406196 h 1699043"/>
              <a:gd name="connsiteX160" fmla="*/ 6328981 w 10232859"/>
              <a:gd name="connsiteY160" fmla="*/ 409495 h 1699043"/>
              <a:gd name="connsiteX161" fmla="*/ 6368693 w 10232859"/>
              <a:gd name="connsiteY161" fmla="*/ 417845 h 1699043"/>
              <a:gd name="connsiteX162" fmla="*/ 6414811 w 10232859"/>
              <a:gd name="connsiteY162" fmla="*/ 452200 h 1699043"/>
              <a:gd name="connsiteX163" fmla="*/ 6467879 w 10232859"/>
              <a:gd name="connsiteY163" fmla="*/ 468248 h 1699043"/>
              <a:gd name="connsiteX164" fmla="*/ 6564351 w 10232859"/>
              <a:gd name="connsiteY164" fmla="*/ 537518 h 1699043"/>
              <a:gd name="connsiteX165" fmla="*/ 6711178 w 10232859"/>
              <a:gd name="connsiteY165" fmla="*/ 573610 h 1699043"/>
              <a:gd name="connsiteX166" fmla="*/ 6764036 w 10232859"/>
              <a:gd name="connsiteY166" fmla="*/ 588943 h 1699043"/>
              <a:gd name="connsiteX167" fmla="*/ 6858983 w 10232859"/>
              <a:gd name="connsiteY167" fmla="*/ 623723 h 1699043"/>
              <a:gd name="connsiteX168" fmla="*/ 6910661 w 10232859"/>
              <a:gd name="connsiteY168" fmla="*/ 634620 h 1699043"/>
              <a:gd name="connsiteX169" fmla="*/ 6944111 w 10232859"/>
              <a:gd name="connsiteY169" fmla="*/ 659502 h 1699043"/>
              <a:gd name="connsiteX170" fmla="*/ 6965771 w 10232859"/>
              <a:gd name="connsiteY170" fmla="*/ 659931 h 1699043"/>
              <a:gd name="connsiteX171" fmla="*/ 6969639 w 10232859"/>
              <a:gd name="connsiteY171" fmla="*/ 659837 h 1699043"/>
              <a:gd name="connsiteX172" fmla="*/ 6982242 w 10232859"/>
              <a:gd name="connsiteY172" fmla="*/ 663112 h 1699043"/>
              <a:gd name="connsiteX173" fmla="*/ 6989387 w 10232859"/>
              <a:gd name="connsiteY173" fmla="*/ 659474 h 1699043"/>
              <a:gd name="connsiteX174" fmla="*/ 7010930 w 10232859"/>
              <a:gd name="connsiteY174" fmla="*/ 661134 h 1699043"/>
              <a:gd name="connsiteX175" fmla="*/ 7033125 w 10232859"/>
              <a:gd name="connsiteY175" fmla="*/ 668436 h 1699043"/>
              <a:gd name="connsiteX176" fmla="*/ 7134461 w 10232859"/>
              <a:gd name="connsiteY176" fmla="*/ 708192 h 1699043"/>
              <a:gd name="connsiteX177" fmla="*/ 7197450 w 10232859"/>
              <a:gd name="connsiteY177" fmla="*/ 729094 h 1699043"/>
              <a:gd name="connsiteX178" fmla="*/ 7225084 w 10232859"/>
              <a:gd name="connsiteY178" fmla="*/ 732505 h 1699043"/>
              <a:gd name="connsiteX179" fmla="*/ 7261183 w 10232859"/>
              <a:gd name="connsiteY179" fmla="*/ 740313 h 1699043"/>
              <a:gd name="connsiteX180" fmla="*/ 7327760 w 10232859"/>
              <a:gd name="connsiteY180" fmla="*/ 750586 h 1699043"/>
              <a:gd name="connsiteX181" fmla="*/ 7412222 w 10232859"/>
              <a:gd name="connsiteY181" fmla="*/ 770487 h 1699043"/>
              <a:gd name="connsiteX182" fmla="*/ 7457904 w 10232859"/>
              <a:gd name="connsiteY182" fmla="*/ 804321 h 1699043"/>
              <a:gd name="connsiteX183" fmla="*/ 7465795 w 10232859"/>
              <a:gd name="connsiteY183" fmla="*/ 802598 h 1699043"/>
              <a:gd name="connsiteX184" fmla="*/ 7505046 w 10232859"/>
              <a:gd name="connsiteY184" fmla="*/ 816517 h 1699043"/>
              <a:gd name="connsiteX185" fmla="*/ 7623220 w 10232859"/>
              <a:gd name="connsiteY185" fmla="*/ 888520 h 1699043"/>
              <a:gd name="connsiteX186" fmla="*/ 7700458 w 10232859"/>
              <a:gd name="connsiteY186" fmla="*/ 915079 h 1699043"/>
              <a:gd name="connsiteX187" fmla="*/ 7730988 w 10232859"/>
              <a:gd name="connsiteY187" fmla="*/ 920756 h 1699043"/>
              <a:gd name="connsiteX188" fmla="*/ 7781942 w 10232859"/>
              <a:gd name="connsiteY188" fmla="*/ 930503 h 1699043"/>
              <a:gd name="connsiteX189" fmla="*/ 7827704 w 10232859"/>
              <a:gd name="connsiteY189" fmla="*/ 928558 h 1699043"/>
              <a:gd name="connsiteX190" fmla="*/ 7867270 w 10232859"/>
              <a:gd name="connsiteY190" fmla="*/ 940366 h 1699043"/>
              <a:gd name="connsiteX191" fmla="*/ 7866538 w 10232859"/>
              <a:gd name="connsiteY191" fmla="*/ 955045 h 1699043"/>
              <a:gd name="connsiteX192" fmla="*/ 7912084 w 10232859"/>
              <a:gd name="connsiteY192" fmla="*/ 963800 h 1699043"/>
              <a:gd name="connsiteX193" fmla="*/ 7982264 w 10232859"/>
              <a:gd name="connsiteY193" fmla="*/ 975773 h 1699043"/>
              <a:gd name="connsiteX194" fmla="*/ 7991272 w 10232859"/>
              <a:gd name="connsiteY194" fmla="*/ 981104 h 1699043"/>
              <a:gd name="connsiteX195" fmla="*/ 8006496 w 10232859"/>
              <a:gd name="connsiteY195" fmla="*/ 972839 h 1699043"/>
              <a:gd name="connsiteX196" fmla="*/ 8034497 w 10232859"/>
              <a:gd name="connsiteY196" fmla="*/ 972054 h 1699043"/>
              <a:gd name="connsiteX197" fmla="*/ 8150881 w 10232859"/>
              <a:gd name="connsiteY197" fmla="*/ 990411 h 1699043"/>
              <a:gd name="connsiteX198" fmla="*/ 8172106 w 10232859"/>
              <a:gd name="connsiteY198" fmla="*/ 990512 h 1699043"/>
              <a:gd name="connsiteX199" fmla="*/ 8196076 w 10232859"/>
              <a:gd name="connsiteY199" fmla="*/ 1000078 h 1699043"/>
              <a:gd name="connsiteX200" fmla="*/ 8247463 w 10232859"/>
              <a:gd name="connsiteY200" fmla="*/ 1016332 h 1699043"/>
              <a:gd name="connsiteX201" fmla="*/ 8279272 w 10232859"/>
              <a:gd name="connsiteY201" fmla="*/ 1032921 h 1699043"/>
              <a:gd name="connsiteX202" fmla="*/ 8289611 w 10232859"/>
              <a:gd name="connsiteY202" fmla="*/ 1028630 h 1699043"/>
              <a:gd name="connsiteX203" fmla="*/ 8311483 w 10232859"/>
              <a:gd name="connsiteY203" fmla="*/ 1029399 h 1699043"/>
              <a:gd name="connsiteX204" fmla="*/ 8399489 w 10232859"/>
              <a:gd name="connsiteY204" fmla="*/ 1048562 h 1699043"/>
              <a:gd name="connsiteX205" fmla="*/ 8415973 w 10232859"/>
              <a:gd name="connsiteY205" fmla="*/ 1049660 h 1699043"/>
              <a:gd name="connsiteX206" fmla="*/ 8433326 w 10232859"/>
              <a:gd name="connsiteY206" fmla="*/ 1057881 h 1699043"/>
              <a:gd name="connsiteX207" fmla="*/ 8502328 w 10232859"/>
              <a:gd name="connsiteY207" fmla="*/ 1091498 h 1699043"/>
              <a:gd name="connsiteX208" fmla="*/ 8534346 w 10232859"/>
              <a:gd name="connsiteY208" fmla="*/ 1106980 h 1699043"/>
              <a:gd name="connsiteX209" fmla="*/ 8534980 w 10232859"/>
              <a:gd name="connsiteY209" fmla="*/ 1110861 h 1699043"/>
              <a:gd name="connsiteX210" fmla="*/ 8544104 w 10232859"/>
              <a:gd name="connsiteY210" fmla="*/ 1108406 h 1699043"/>
              <a:gd name="connsiteX211" fmla="*/ 8567742 w 10232859"/>
              <a:gd name="connsiteY211" fmla="*/ 1117590 h 1699043"/>
              <a:gd name="connsiteX212" fmla="*/ 8633779 w 10232859"/>
              <a:gd name="connsiteY212" fmla="*/ 1139226 h 1699043"/>
              <a:gd name="connsiteX213" fmla="*/ 8676965 w 10232859"/>
              <a:gd name="connsiteY213" fmla="*/ 1156949 h 1699043"/>
              <a:gd name="connsiteX214" fmla="*/ 8698944 w 10232859"/>
              <a:gd name="connsiteY214" fmla="*/ 1156939 h 1699043"/>
              <a:gd name="connsiteX215" fmla="*/ 8711456 w 10232859"/>
              <a:gd name="connsiteY215" fmla="*/ 1169217 h 1699043"/>
              <a:gd name="connsiteX216" fmla="*/ 8732793 w 10232859"/>
              <a:gd name="connsiteY216" fmla="*/ 1172972 h 1699043"/>
              <a:gd name="connsiteX217" fmla="*/ 8751897 w 10232859"/>
              <a:gd name="connsiteY217" fmla="*/ 1190886 h 1699043"/>
              <a:gd name="connsiteX218" fmla="*/ 8793564 w 10232859"/>
              <a:gd name="connsiteY218" fmla="*/ 1172572 h 1699043"/>
              <a:gd name="connsiteX219" fmla="*/ 8834270 w 10232859"/>
              <a:gd name="connsiteY219" fmla="*/ 1206624 h 1699043"/>
              <a:gd name="connsiteX220" fmla="*/ 8853872 w 10232859"/>
              <a:gd name="connsiteY220" fmla="*/ 1214714 h 1699043"/>
              <a:gd name="connsiteX221" fmla="*/ 8861901 w 10232859"/>
              <a:gd name="connsiteY221" fmla="*/ 1211375 h 1699043"/>
              <a:gd name="connsiteX222" fmla="*/ 8874168 w 10232859"/>
              <a:gd name="connsiteY222" fmla="*/ 1213967 h 1699043"/>
              <a:gd name="connsiteX223" fmla="*/ 8871123 w 10232859"/>
              <a:gd name="connsiteY223" fmla="*/ 1221160 h 1699043"/>
              <a:gd name="connsiteX224" fmla="*/ 8903537 w 10232859"/>
              <a:gd name="connsiteY224" fmla="*/ 1230588 h 1699043"/>
              <a:gd name="connsiteX225" fmla="*/ 8933767 w 10232859"/>
              <a:gd name="connsiteY225" fmla="*/ 1263368 h 1699043"/>
              <a:gd name="connsiteX226" fmla="*/ 8985765 w 10232859"/>
              <a:gd name="connsiteY226" fmla="*/ 1287664 h 1699043"/>
              <a:gd name="connsiteX227" fmla="*/ 9071444 w 10232859"/>
              <a:gd name="connsiteY227" fmla="*/ 1317305 h 1699043"/>
              <a:gd name="connsiteX228" fmla="*/ 9096711 w 10232859"/>
              <a:gd name="connsiteY228" fmla="*/ 1327777 h 1699043"/>
              <a:gd name="connsiteX229" fmla="*/ 9338853 w 10232859"/>
              <a:gd name="connsiteY229" fmla="*/ 1448046 h 1699043"/>
              <a:gd name="connsiteX230" fmla="*/ 9520814 w 10232859"/>
              <a:gd name="connsiteY230" fmla="*/ 1449827 h 1699043"/>
              <a:gd name="connsiteX231" fmla="*/ 9702271 w 10232859"/>
              <a:gd name="connsiteY231" fmla="*/ 1488553 h 1699043"/>
              <a:gd name="connsiteX232" fmla="*/ 9744273 w 10232859"/>
              <a:gd name="connsiteY232" fmla="*/ 1523512 h 1699043"/>
              <a:gd name="connsiteX233" fmla="*/ 9771903 w 10232859"/>
              <a:gd name="connsiteY233" fmla="*/ 1530034 h 1699043"/>
              <a:gd name="connsiteX234" fmla="*/ 9818565 w 10232859"/>
              <a:gd name="connsiteY234" fmla="*/ 1538545 h 1699043"/>
              <a:gd name="connsiteX235" fmla="*/ 9882202 w 10232859"/>
              <a:gd name="connsiteY235" fmla="*/ 1565888 h 1699043"/>
              <a:gd name="connsiteX236" fmla="*/ 10022025 w 10232859"/>
              <a:gd name="connsiteY236" fmla="*/ 1599696 h 1699043"/>
              <a:gd name="connsiteX237" fmla="*/ 10220406 w 10232859"/>
              <a:gd name="connsiteY237" fmla="*/ 1677005 h 1699043"/>
              <a:gd name="connsiteX238" fmla="*/ 10232859 w 10232859"/>
              <a:gd name="connsiteY238" fmla="*/ 1699043 h 1699043"/>
              <a:gd name="connsiteX239" fmla="*/ 0 w 10232859"/>
              <a:gd name="connsiteY239" fmla="*/ 1699043 h 1699043"/>
              <a:gd name="connsiteX240" fmla="*/ 0 w 10232859"/>
              <a:gd name="connsiteY240" fmla="*/ 21828 h 1699043"/>
              <a:gd name="connsiteX241" fmla="*/ 8097 w 10232859"/>
              <a:gd name="connsiteY241" fmla="*/ 24355 h 1699043"/>
              <a:gd name="connsiteX242" fmla="*/ 77128 w 10232859"/>
              <a:gd name="connsiteY242" fmla="*/ 6867 h 1699043"/>
              <a:gd name="connsiteX243" fmla="*/ 188338 w 10232859"/>
              <a:gd name="connsiteY243" fmla="*/ 5079 h 1699043"/>
              <a:gd name="connsiteX244" fmla="*/ 298809 w 10232859"/>
              <a:gd name="connsiteY244" fmla="*/ 6198 h 1699043"/>
              <a:gd name="connsiteX245" fmla="*/ 338985 w 10232859"/>
              <a:gd name="connsiteY245" fmla="*/ 8006 h 1699043"/>
              <a:gd name="connsiteX246" fmla="*/ 409815 w 10232859"/>
              <a:gd name="connsiteY246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193957 w 10232859"/>
              <a:gd name="connsiteY121" fmla="*/ 229364 h 1699043"/>
              <a:gd name="connsiteX122" fmla="*/ 5275907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96538 w 10232859"/>
              <a:gd name="connsiteY133" fmla="*/ 291153 h 1699043"/>
              <a:gd name="connsiteX134" fmla="*/ 5632514 w 10232859"/>
              <a:gd name="connsiteY134" fmla="*/ 301962 h 1699043"/>
              <a:gd name="connsiteX135" fmla="*/ 5640005 w 10232859"/>
              <a:gd name="connsiteY135" fmla="*/ 303617 h 1699043"/>
              <a:gd name="connsiteX136" fmla="*/ 5640259 w 10232859"/>
              <a:gd name="connsiteY136" fmla="*/ 303435 h 1699043"/>
              <a:gd name="connsiteX137" fmla="*/ 5648365 w 10232859"/>
              <a:gd name="connsiteY137" fmla="*/ 304754 h 1699043"/>
              <a:gd name="connsiteX138" fmla="*/ 5653662 w 10232859"/>
              <a:gd name="connsiteY138" fmla="*/ 306635 h 1699043"/>
              <a:gd name="connsiteX139" fmla="*/ 5668196 w 10232859"/>
              <a:gd name="connsiteY139" fmla="*/ 309846 h 1699043"/>
              <a:gd name="connsiteX140" fmla="*/ 5673886 w 10232859"/>
              <a:gd name="connsiteY140" fmla="*/ 309526 h 1699043"/>
              <a:gd name="connsiteX141" fmla="*/ 5677139 w 10232859"/>
              <a:gd name="connsiteY141" fmla="*/ 307345 h 1699043"/>
              <a:gd name="connsiteX142" fmla="*/ 5708983 w 10232859"/>
              <a:gd name="connsiteY142" fmla="*/ 306674 h 1699043"/>
              <a:gd name="connsiteX143" fmla="*/ 5773909 w 10232859"/>
              <a:gd name="connsiteY143" fmla="*/ 312061 h 1699043"/>
              <a:gd name="connsiteX144" fmla="*/ 5809500 w 10232859"/>
              <a:gd name="connsiteY144" fmla="*/ 318450 h 1699043"/>
              <a:gd name="connsiteX145" fmla="*/ 5908729 w 10232859"/>
              <a:gd name="connsiteY145" fmla="*/ 332335 h 1699043"/>
              <a:gd name="connsiteX146" fmla="*/ 5990524 w 10232859"/>
              <a:gd name="connsiteY146" fmla="*/ 350618 h 1699043"/>
              <a:gd name="connsiteX147" fmla="*/ 6029302 w 10232859"/>
              <a:gd name="connsiteY147" fmla="*/ 361365 h 1699043"/>
              <a:gd name="connsiteX148" fmla="*/ 6086225 w 10232859"/>
              <a:gd name="connsiteY148" fmla="*/ 339621 h 1699043"/>
              <a:gd name="connsiteX149" fmla="*/ 6105063 w 10232859"/>
              <a:gd name="connsiteY149" fmla="*/ 347340 h 1699043"/>
              <a:gd name="connsiteX150" fmla="*/ 6195166 w 10232859"/>
              <a:gd name="connsiteY150" fmla="*/ 360190 h 1699043"/>
              <a:gd name="connsiteX151" fmla="*/ 6216259 w 10232859"/>
              <a:gd name="connsiteY151" fmla="*/ 363365 h 1699043"/>
              <a:gd name="connsiteX152" fmla="*/ 6228331 w 10232859"/>
              <a:gd name="connsiteY152" fmla="*/ 364034 h 1699043"/>
              <a:gd name="connsiteX153" fmla="*/ 6229602 w 10232859"/>
              <a:gd name="connsiteY153" fmla="*/ 363414 h 1699043"/>
              <a:gd name="connsiteX154" fmla="*/ 6258988 w 10232859"/>
              <a:gd name="connsiteY154" fmla="*/ 378660 h 1699043"/>
              <a:gd name="connsiteX155" fmla="*/ 6264106 w 10232859"/>
              <a:gd name="connsiteY155" fmla="*/ 379141 h 1699043"/>
              <a:gd name="connsiteX156" fmla="*/ 6281703 w 10232859"/>
              <a:gd name="connsiteY156" fmla="*/ 391054 h 1699043"/>
              <a:gd name="connsiteX157" fmla="*/ 6291622 w 10232859"/>
              <a:gd name="connsiteY157" fmla="*/ 396155 h 1699043"/>
              <a:gd name="connsiteX158" fmla="*/ 6292712 w 10232859"/>
              <a:gd name="connsiteY158" fmla="*/ 399771 h 1699043"/>
              <a:gd name="connsiteX159" fmla="*/ 6308227 w 10232859"/>
              <a:gd name="connsiteY159" fmla="*/ 406196 h 1699043"/>
              <a:gd name="connsiteX160" fmla="*/ 6328981 w 10232859"/>
              <a:gd name="connsiteY160" fmla="*/ 409495 h 1699043"/>
              <a:gd name="connsiteX161" fmla="*/ 6368693 w 10232859"/>
              <a:gd name="connsiteY161" fmla="*/ 417845 h 1699043"/>
              <a:gd name="connsiteX162" fmla="*/ 6414811 w 10232859"/>
              <a:gd name="connsiteY162" fmla="*/ 452200 h 1699043"/>
              <a:gd name="connsiteX163" fmla="*/ 6467879 w 10232859"/>
              <a:gd name="connsiteY163" fmla="*/ 468248 h 1699043"/>
              <a:gd name="connsiteX164" fmla="*/ 6564351 w 10232859"/>
              <a:gd name="connsiteY164" fmla="*/ 537518 h 1699043"/>
              <a:gd name="connsiteX165" fmla="*/ 6711178 w 10232859"/>
              <a:gd name="connsiteY165" fmla="*/ 573610 h 1699043"/>
              <a:gd name="connsiteX166" fmla="*/ 6764036 w 10232859"/>
              <a:gd name="connsiteY166" fmla="*/ 588943 h 1699043"/>
              <a:gd name="connsiteX167" fmla="*/ 6858983 w 10232859"/>
              <a:gd name="connsiteY167" fmla="*/ 623723 h 1699043"/>
              <a:gd name="connsiteX168" fmla="*/ 6910661 w 10232859"/>
              <a:gd name="connsiteY168" fmla="*/ 634620 h 1699043"/>
              <a:gd name="connsiteX169" fmla="*/ 6944111 w 10232859"/>
              <a:gd name="connsiteY169" fmla="*/ 659502 h 1699043"/>
              <a:gd name="connsiteX170" fmla="*/ 6965771 w 10232859"/>
              <a:gd name="connsiteY170" fmla="*/ 659931 h 1699043"/>
              <a:gd name="connsiteX171" fmla="*/ 6969639 w 10232859"/>
              <a:gd name="connsiteY171" fmla="*/ 659837 h 1699043"/>
              <a:gd name="connsiteX172" fmla="*/ 6982242 w 10232859"/>
              <a:gd name="connsiteY172" fmla="*/ 663112 h 1699043"/>
              <a:gd name="connsiteX173" fmla="*/ 6989387 w 10232859"/>
              <a:gd name="connsiteY173" fmla="*/ 659474 h 1699043"/>
              <a:gd name="connsiteX174" fmla="*/ 7010930 w 10232859"/>
              <a:gd name="connsiteY174" fmla="*/ 661134 h 1699043"/>
              <a:gd name="connsiteX175" fmla="*/ 7033125 w 10232859"/>
              <a:gd name="connsiteY175" fmla="*/ 668436 h 1699043"/>
              <a:gd name="connsiteX176" fmla="*/ 7134461 w 10232859"/>
              <a:gd name="connsiteY176" fmla="*/ 708192 h 1699043"/>
              <a:gd name="connsiteX177" fmla="*/ 7197450 w 10232859"/>
              <a:gd name="connsiteY177" fmla="*/ 729094 h 1699043"/>
              <a:gd name="connsiteX178" fmla="*/ 7225084 w 10232859"/>
              <a:gd name="connsiteY178" fmla="*/ 732505 h 1699043"/>
              <a:gd name="connsiteX179" fmla="*/ 7261183 w 10232859"/>
              <a:gd name="connsiteY179" fmla="*/ 740313 h 1699043"/>
              <a:gd name="connsiteX180" fmla="*/ 7327760 w 10232859"/>
              <a:gd name="connsiteY180" fmla="*/ 750586 h 1699043"/>
              <a:gd name="connsiteX181" fmla="*/ 7412222 w 10232859"/>
              <a:gd name="connsiteY181" fmla="*/ 770487 h 1699043"/>
              <a:gd name="connsiteX182" fmla="*/ 7457904 w 10232859"/>
              <a:gd name="connsiteY182" fmla="*/ 804321 h 1699043"/>
              <a:gd name="connsiteX183" fmla="*/ 7465795 w 10232859"/>
              <a:gd name="connsiteY183" fmla="*/ 802598 h 1699043"/>
              <a:gd name="connsiteX184" fmla="*/ 7505046 w 10232859"/>
              <a:gd name="connsiteY184" fmla="*/ 816517 h 1699043"/>
              <a:gd name="connsiteX185" fmla="*/ 7623220 w 10232859"/>
              <a:gd name="connsiteY185" fmla="*/ 888520 h 1699043"/>
              <a:gd name="connsiteX186" fmla="*/ 7700458 w 10232859"/>
              <a:gd name="connsiteY186" fmla="*/ 915079 h 1699043"/>
              <a:gd name="connsiteX187" fmla="*/ 7730988 w 10232859"/>
              <a:gd name="connsiteY187" fmla="*/ 920756 h 1699043"/>
              <a:gd name="connsiteX188" fmla="*/ 7781942 w 10232859"/>
              <a:gd name="connsiteY188" fmla="*/ 930503 h 1699043"/>
              <a:gd name="connsiteX189" fmla="*/ 7827704 w 10232859"/>
              <a:gd name="connsiteY189" fmla="*/ 928558 h 1699043"/>
              <a:gd name="connsiteX190" fmla="*/ 7867270 w 10232859"/>
              <a:gd name="connsiteY190" fmla="*/ 940366 h 1699043"/>
              <a:gd name="connsiteX191" fmla="*/ 7866538 w 10232859"/>
              <a:gd name="connsiteY191" fmla="*/ 955045 h 1699043"/>
              <a:gd name="connsiteX192" fmla="*/ 7912084 w 10232859"/>
              <a:gd name="connsiteY192" fmla="*/ 963800 h 1699043"/>
              <a:gd name="connsiteX193" fmla="*/ 7982264 w 10232859"/>
              <a:gd name="connsiteY193" fmla="*/ 975773 h 1699043"/>
              <a:gd name="connsiteX194" fmla="*/ 7991272 w 10232859"/>
              <a:gd name="connsiteY194" fmla="*/ 981104 h 1699043"/>
              <a:gd name="connsiteX195" fmla="*/ 8006496 w 10232859"/>
              <a:gd name="connsiteY195" fmla="*/ 972839 h 1699043"/>
              <a:gd name="connsiteX196" fmla="*/ 8034497 w 10232859"/>
              <a:gd name="connsiteY196" fmla="*/ 972054 h 1699043"/>
              <a:gd name="connsiteX197" fmla="*/ 8150881 w 10232859"/>
              <a:gd name="connsiteY197" fmla="*/ 990411 h 1699043"/>
              <a:gd name="connsiteX198" fmla="*/ 8172106 w 10232859"/>
              <a:gd name="connsiteY198" fmla="*/ 990512 h 1699043"/>
              <a:gd name="connsiteX199" fmla="*/ 8196076 w 10232859"/>
              <a:gd name="connsiteY199" fmla="*/ 1000078 h 1699043"/>
              <a:gd name="connsiteX200" fmla="*/ 8247463 w 10232859"/>
              <a:gd name="connsiteY200" fmla="*/ 1016332 h 1699043"/>
              <a:gd name="connsiteX201" fmla="*/ 8279272 w 10232859"/>
              <a:gd name="connsiteY201" fmla="*/ 1032921 h 1699043"/>
              <a:gd name="connsiteX202" fmla="*/ 8289611 w 10232859"/>
              <a:gd name="connsiteY202" fmla="*/ 1028630 h 1699043"/>
              <a:gd name="connsiteX203" fmla="*/ 8311483 w 10232859"/>
              <a:gd name="connsiteY203" fmla="*/ 1029399 h 1699043"/>
              <a:gd name="connsiteX204" fmla="*/ 8399489 w 10232859"/>
              <a:gd name="connsiteY204" fmla="*/ 1048562 h 1699043"/>
              <a:gd name="connsiteX205" fmla="*/ 8415973 w 10232859"/>
              <a:gd name="connsiteY205" fmla="*/ 1049660 h 1699043"/>
              <a:gd name="connsiteX206" fmla="*/ 8433326 w 10232859"/>
              <a:gd name="connsiteY206" fmla="*/ 1057881 h 1699043"/>
              <a:gd name="connsiteX207" fmla="*/ 8502328 w 10232859"/>
              <a:gd name="connsiteY207" fmla="*/ 1091498 h 1699043"/>
              <a:gd name="connsiteX208" fmla="*/ 8534346 w 10232859"/>
              <a:gd name="connsiteY208" fmla="*/ 1106980 h 1699043"/>
              <a:gd name="connsiteX209" fmla="*/ 8534980 w 10232859"/>
              <a:gd name="connsiteY209" fmla="*/ 1110861 h 1699043"/>
              <a:gd name="connsiteX210" fmla="*/ 8544104 w 10232859"/>
              <a:gd name="connsiteY210" fmla="*/ 1108406 h 1699043"/>
              <a:gd name="connsiteX211" fmla="*/ 8567742 w 10232859"/>
              <a:gd name="connsiteY211" fmla="*/ 1117590 h 1699043"/>
              <a:gd name="connsiteX212" fmla="*/ 8633779 w 10232859"/>
              <a:gd name="connsiteY212" fmla="*/ 1139226 h 1699043"/>
              <a:gd name="connsiteX213" fmla="*/ 8676965 w 10232859"/>
              <a:gd name="connsiteY213" fmla="*/ 1156949 h 1699043"/>
              <a:gd name="connsiteX214" fmla="*/ 8698944 w 10232859"/>
              <a:gd name="connsiteY214" fmla="*/ 1156939 h 1699043"/>
              <a:gd name="connsiteX215" fmla="*/ 8711456 w 10232859"/>
              <a:gd name="connsiteY215" fmla="*/ 1169217 h 1699043"/>
              <a:gd name="connsiteX216" fmla="*/ 8732793 w 10232859"/>
              <a:gd name="connsiteY216" fmla="*/ 1172972 h 1699043"/>
              <a:gd name="connsiteX217" fmla="*/ 8751897 w 10232859"/>
              <a:gd name="connsiteY217" fmla="*/ 1190886 h 1699043"/>
              <a:gd name="connsiteX218" fmla="*/ 8793564 w 10232859"/>
              <a:gd name="connsiteY218" fmla="*/ 1172572 h 1699043"/>
              <a:gd name="connsiteX219" fmla="*/ 8834270 w 10232859"/>
              <a:gd name="connsiteY219" fmla="*/ 1206624 h 1699043"/>
              <a:gd name="connsiteX220" fmla="*/ 8853872 w 10232859"/>
              <a:gd name="connsiteY220" fmla="*/ 1214714 h 1699043"/>
              <a:gd name="connsiteX221" fmla="*/ 8861901 w 10232859"/>
              <a:gd name="connsiteY221" fmla="*/ 1211375 h 1699043"/>
              <a:gd name="connsiteX222" fmla="*/ 8874168 w 10232859"/>
              <a:gd name="connsiteY222" fmla="*/ 1213967 h 1699043"/>
              <a:gd name="connsiteX223" fmla="*/ 8871123 w 10232859"/>
              <a:gd name="connsiteY223" fmla="*/ 1221160 h 1699043"/>
              <a:gd name="connsiteX224" fmla="*/ 8903537 w 10232859"/>
              <a:gd name="connsiteY224" fmla="*/ 1230588 h 1699043"/>
              <a:gd name="connsiteX225" fmla="*/ 8933767 w 10232859"/>
              <a:gd name="connsiteY225" fmla="*/ 1263368 h 1699043"/>
              <a:gd name="connsiteX226" fmla="*/ 8985765 w 10232859"/>
              <a:gd name="connsiteY226" fmla="*/ 1287664 h 1699043"/>
              <a:gd name="connsiteX227" fmla="*/ 9071444 w 10232859"/>
              <a:gd name="connsiteY227" fmla="*/ 1317305 h 1699043"/>
              <a:gd name="connsiteX228" fmla="*/ 9096711 w 10232859"/>
              <a:gd name="connsiteY228" fmla="*/ 1327777 h 1699043"/>
              <a:gd name="connsiteX229" fmla="*/ 9338853 w 10232859"/>
              <a:gd name="connsiteY229" fmla="*/ 1448046 h 1699043"/>
              <a:gd name="connsiteX230" fmla="*/ 9520814 w 10232859"/>
              <a:gd name="connsiteY230" fmla="*/ 1449827 h 1699043"/>
              <a:gd name="connsiteX231" fmla="*/ 9702271 w 10232859"/>
              <a:gd name="connsiteY231" fmla="*/ 1488553 h 1699043"/>
              <a:gd name="connsiteX232" fmla="*/ 9744273 w 10232859"/>
              <a:gd name="connsiteY232" fmla="*/ 1523512 h 1699043"/>
              <a:gd name="connsiteX233" fmla="*/ 9771903 w 10232859"/>
              <a:gd name="connsiteY233" fmla="*/ 1530034 h 1699043"/>
              <a:gd name="connsiteX234" fmla="*/ 9818565 w 10232859"/>
              <a:gd name="connsiteY234" fmla="*/ 1538545 h 1699043"/>
              <a:gd name="connsiteX235" fmla="*/ 9882202 w 10232859"/>
              <a:gd name="connsiteY235" fmla="*/ 1565888 h 1699043"/>
              <a:gd name="connsiteX236" fmla="*/ 10022025 w 10232859"/>
              <a:gd name="connsiteY236" fmla="*/ 1599696 h 1699043"/>
              <a:gd name="connsiteX237" fmla="*/ 10220406 w 10232859"/>
              <a:gd name="connsiteY237" fmla="*/ 1677005 h 1699043"/>
              <a:gd name="connsiteX238" fmla="*/ 10232859 w 10232859"/>
              <a:gd name="connsiteY238" fmla="*/ 1699043 h 1699043"/>
              <a:gd name="connsiteX239" fmla="*/ 0 w 10232859"/>
              <a:gd name="connsiteY239" fmla="*/ 1699043 h 1699043"/>
              <a:gd name="connsiteX240" fmla="*/ 0 w 10232859"/>
              <a:gd name="connsiteY240" fmla="*/ 21828 h 1699043"/>
              <a:gd name="connsiteX241" fmla="*/ 8097 w 10232859"/>
              <a:gd name="connsiteY241" fmla="*/ 24355 h 1699043"/>
              <a:gd name="connsiteX242" fmla="*/ 77128 w 10232859"/>
              <a:gd name="connsiteY242" fmla="*/ 6867 h 1699043"/>
              <a:gd name="connsiteX243" fmla="*/ 188338 w 10232859"/>
              <a:gd name="connsiteY243" fmla="*/ 5079 h 1699043"/>
              <a:gd name="connsiteX244" fmla="*/ 298809 w 10232859"/>
              <a:gd name="connsiteY244" fmla="*/ 6198 h 1699043"/>
              <a:gd name="connsiteX245" fmla="*/ 338985 w 10232859"/>
              <a:gd name="connsiteY245" fmla="*/ 8006 h 1699043"/>
              <a:gd name="connsiteX246" fmla="*/ 409815 w 10232859"/>
              <a:gd name="connsiteY246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193957 w 10232859"/>
              <a:gd name="connsiteY121" fmla="*/ 229364 h 1699043"/>
              <a:gd name="connsiteX122" fmla="*/ 5275907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96538 w 10232859"/>
              <a:gd name="connsiteY133" fmla="*/ 291153 h 1699043"/>
              <a:gd name="connsiteX134" fmla="*/ 5632514 w 10232859"/>
              <a:gd name="connsiteY134" fmla="*/ 301962 h 1699043"/>
              <a:gd name="connsiteX135" fmla="*/ 5640005 w 10232859"/>
              <a:gd name="connsiteY135" fmla="*/ 303617 h 1699043"/>
              <a:gd name="connsiteX136" fmla="*/ 5640259 w 10232859"/>
              <a:gd name="connsiteY136" fmla="*/ 303435 h 1699043"/>
              <a:gd name="connsiteX137" fmla="*/ 5648365 w 10232859"/>
              <a:gd name="connsiteY137" fmla="*/ 304754 h 1699043"/>
              <a:gd name="connsiteX138" fmla="*/ 5653662 w 10232859"/>
              <a:gd name="connsiteY138" fmla="*/ 306635 h 1699043"/>
              <a:gd name="connsiteX139" fmla="*/ 5668196 w 10232859"/>
              <a:gd name="connsiteY139" fmla="*/ 309846 h 1699043"/>
              <a:gd name="connsiteX140" fmla="*/ 5673886 w 10232859"/>
              <a:gd name="connsiteY140" fmla="*/ 309526 h 1699043"/>
              <a:gd name="connsiteX141" fmla="*/ 5677139 w 10232859"/>
              <a:gd name="connsiteY141" fmla="*/ 307345 h 1699043"/>
              <a:gd name="connsiteX142" fmla="*/ 5708983 w 10232859"/>
              <a:gd name="connsiteY142" fmla="*/ 306674 h 1699043"/>
              <a:gd name="connsiteX143" fmla="*/ 5773909 w 10232859"/>
              <a:gd name="connsiteY143" fmla="*/ 312061 h 1699043"/>
              <a:gd name="connsiteX144" fmla="*/ 5809500 w 10232859"/>
              <a:gd name="connsiteY144" fmla="*/ 318450 h 1699043"/>
              <a:gd name="connsiteX145" fmla="*/ 5908729 w 10232859"/>
              <a:gd name="connsiteY145" fmla="*/ 332335 h 1699043"/>
              <a:gd name="connsiteX146" fmla="*/ 5990524 w 10232859"/>
              <a:gd name="connsiteY146" fmla="*/ 350618 h 1699043"/>
              <a:gd name="connsiteX147" fmla="*/ 6029302 w 10232859"/>
              <a:gd name="connsiteY147" fmla="*/ 361365 h 1699043"/>
              <a:gd name="connsiteX148" fmla="*/ 6086225 w 10232859"/>
              <a:gd name="connsiteY148" fmla="*/ 339621 h 1699043"/>
              <a:gd name="connsiteX149" fmla="*/ 6105063 w 10232859"/>
              <a:gd name="connsiteY149" fmla="*/ 347340 h 1699043"/>
              <a:gd name="connsiteX150" fmla="*/ 6195166 w 10232859"/>
              <a:gd name="connsiteY150" fmla="*/ 360190 h 1699043"/>
              <a:gd name="connsiteX151" fmla="*/ 6216259 w 10232859"/>
              <a:gd name="connsiteY151" fmla="*/ 363365 h 1699043"/>
              <a:gd name="connsiteX152" fmla="*/ 6228331 w 10232859"/>
              <a:gd name="connsiteY152" fmla="*/ 364034 h 1699043"/>
              <a:gd name="connsiteX153" fmla="*/ 6229602 w 10232859"/>
              <a:gd name="connsiteY153" fmla="*/ 363414 h 1699043"/>
              <a:gd name="connsiteX154" fmla="*/ 6258988 w 10232859"/>
              <a:gd name="connsiteY154" fmla="*/ 378660 h 1699043"/>
              <a:gd name="connsiteX155" fmla="*/ 6264106 w 10232859"/>
              <a:gd name="connsiteY155" fmla="*/ 379141 h 1699043"/>
              <a:gd name="connsiteX156" fmla="*/ 6281703 w 10232859"/>
              <a:gd name="connsiteY156" fmla="*/ 391054 h 1699043"/>
              <a:gd name="connsiteX157" fmla="*/ 6291622 w 10232859"/>
              <a:gd name="connsiteY157" fmla="*/ 396155 h 1699043"/>
              <a:gd name="connsiteX158" fmla="*/ 6292712 w 10232859"/>
              <a:gd name="connsiteY158" fmla="*/ 399771 h 1699043"/>
              <a:gd name="connsiteX159" fmla="*/ 6308227 w 10232859"/>
              <a:gd name="connsiteY159" fmla="*/ 406196 h 1699043"/>
              <a:gd name="connsiteX160" fmla="*/ 6328981 w 10232859"/>
              <a:gd name="connsiteY160" fmla="*/ 409495 h 1699043"/>
              <a:gd name="connsiteX161" fmla="*/ 6368693 w 10232859"/>
              <a:gd name="connsiteY161" fmla="*/ 417845 h 1699043"/>
              <a:gd name="connsiteX162" fmla="*/ 6414811 w 10232859"/>
              <a:gd name="connsiteY162" fmla="*/ 452200 h 1699043"/>
              <a:gd name="connsiteX163" fmla="*/ 6467879 w 10232859"/>
              <a:gd name="connsiteY163" fmla="*/ 468248 h 1699043"/>
              <a:gd name="connsiteX164" fmla="*/ 6564351 w 10232859"/>
              <a:gd name="connsiteY164" fmla="*/ 537518 h 1699043"/>
              <a:gd name="connsiteX165" fmla="*/ 6711178 w 10232859"/>
              <a:gd name="connsiteY165" fmla="*/ 573610 h 1699043"/>
              <a:gd name="connsiteX166" fmla="*/ 6764036 w 10232859"/>
              <a:gd name="connsiteY166" fmla="*/ 588943 h 1699043"/>
              <a:gd name="connsiteX167" fmla="*/ 6858983 w 10232859"/>
              <a:gd name="connsiteY167" fmla="*/ 623723 h 1699043"/>
              <a:gd name="connsiteX168" fmla="*/ 6910661 w 10232859"/>
              <a:gd name="connsiteY168" fmla="*/ 634620 h 1699043"/>
              <a:gd name="connsiteX169" fmla="*/ 6944111 w 10232859"/>
              <a:gd name="connsiteY169" fmla="*/ 659502 h 1699043"/>
              <a:gd name="connsiteX170" fmla="*/ 6965771 w 10232859"/>
              <a:gd name="connsiteY170" fmla="*/ 659931 h 1699043"/>
              <a:gd name="connsiteX171" fmla="*/ 6969639 w 10232859"/>
              <a:gd name="connsiteY171" fmla="*/ 659837 h 1699043"/>
              <a:gd name="connsiteX172" fmla="*/ 6982242 w 10232859"/>
              <a:gd name="connsiteY172" fmla="*/ 663112 h 1699043"/>
              <a:gd name="connsiteX173" fmla="*/ 6989387 w 10232859"/>
              <a:gd name="connsiteY173" fmla="*/ 659474 h 1699043"/>
              <a:gd name="connsiteX174" fmla="*/ 7010930 w 10232859"/>
              <a:gd name="connsiteY174" fmla="*/ 661134 h 1699043"/>
              <a:gd name="connsiteX175" fmla="*/ 7033125 w 10232859"/>
              <a:gd name="connsiteY175" fmla="*/ 668436 h 1699043"/>
              <a:gd name="connsiteX176" fmla="*/ 7134461 w 10232859"/>
              <a:gd name="connsiteY176" fmla="*/ 708192 h 1699043"/>
              <a:gd name="connsiteX177" fmla="*/ 7197450 w 10232859"/>
              <a:gd name="connsiteY177" fmla="*/ 729094 h 1699043"/>
              <a:gd name="connsiteX178" fmla="*/ 7225084 w 10232859"/>
              <a:gd name="connsiteY178" fmla="*/ 732505 h 1699043"/>
              <a:gd name="connsiteX179" fmla="*/ 7261183 w 10232859"/>
              <a:gd name="connsiteY179" fmla="*/ 740313 h 1699043"/>
              <a:gd name="connsiteX180" fmla="*/ 7327760 w 10232859"/>
              <a:gd name="connsiteY180" fmla="*/ 750586 h 1699043"/>
              <a:gd name="connsiteX181" fmla="*/ 7412222 w 10232859"/>
              <a:gd name="connsiteY181" fmla="*/ 770487 h 1699043"/>
              <a:gd name="connsiteX182" fmla="*/ 7457904 w 10232859"/>
              <a:gd name="connsiteY182" fmla="*/ 804321 h 1699043"/>
              <a:gd name="connsiteX183" fmla="*/ 7465795 w 10232859"/>
              <a:gd name="connsiteY183" fmla="*/ 802598 h 1699043"/>
              <a:gd name="connsiteX184" fmla="*/ 7505046 w 10232859"/>
              <a:gd name="connsiteY184" fmla="*/ 816517 h 1699043"/>
              <a:gd name="connsiteX185" fmla="*/ 7623220 w 10232859"/>
              <a:gd name="connsiteY185" fmla="*/ 888520 h 1699043"/>
              <a:gd name="connsiteX186" fmla="*/ 7700458 w 10232859"/>
              <a:gd name="connsiteY186" fmla="*/ 915079 h 1699043"/>
              <a:gd name="connsiteX187" fmla="*/ 7730988 w 10232859"/>
              <a:gd name="connsiteY187" fmla="*/ 920756 h 1699043"/>
              <a:gd name="connsiteX188" fmla="*/ 7781942 w 10232859"/>
              <a:gd name="connsiteY188" fmla="*/ 930503 h 1699043"/>
              <a:gd name="connsiteX189" fmla="*/ 7827704 w 10232859"/>
              <a:gd name="connsiteY189" fmla="*/ 928558 h 1699043"/>
              <a:gd name="connsiteX190" fmla="*/ 7866538 w 10232859"/>
              <a:gd name="connsiteY190" fmla="*/ 955045 h 1699043"/>
              <a:gd name="connsiteX191" fmla="*/ 7912084 w 10232859"/>
              <a:gd name="connsiteY191" fmla="*/ 963800 h 1699043"/>
              <a:gd name="connsiteX192" fmla="*/ 7982264 w 10232859"/>
              <a:gd name="connsiteY192" fmla="*/ 975773 h 1699043"/>
              <a:gd name="connsiteX193" fmla="*/ 7991272 w 10232859"/>
              <a:gd name="connsiteY193" fmla="*/ 981104 h 1699043"/>
              <a:gd name="connsiteX194" fmla="*/ 8006496 w 10232859"/>
              <a:gd name="connsiteY194" fmla="*/ 972839 h 1699043"/>
              <a:gd name="connsiteX195" fmla="*/ 8034497 w 10232859"/>
              <a:gd name="connsiteY195" fmla="*/ 972054 h 1699043"/>
              <a:gd name="connsiteX196" fmla="*/ 8150881 w 10232859"/>
              <a:gd name="connsiteY196" fmla="*/ 990411 h 1699043"/>
              <a:gd name="connsiteX197" fmla="*/ 8172106 w 10232859"/>
              <a:gd name="connsiteY197" fmla="*/ 990512 h 1699043"/>
              <a:gd name="connsiteX198" fmla="*/ 8196076 w 10232859"/>
              <a:gd name="connsiteY198" fmla="*/ 1000078 h 1699043"/>
              <a:gd name="connsiteX199" fmla="*/ 8247463 w 10232859"/>
              <a:gd name="connsiteY199" fmla="*/ 1016332 h 1699043"/>
              <a:gd name="connsiteX200" fmla="*/ 8279272 w 10232859"/>
              <a:gd name="connsiteY200" fmla="*/ 1032921 h 1699043"/>
              <a:gd name="connsiteX201" fmla="*/ 8289611 w 10232859"/>
              <a:gd name="connsiteY201" fmla="*/ 1028630 h 1699043"/>
              <a:gd name="connsiteX202" fmla="*/ 8311483 w 10232859"/>
              <a:gd name="connsiteY202" fmla="*/ 1029399 h 1699043"/>
              <a:gd name="connsiteX203" fmla="*/ 8399489 w 10232859"/>
              <a:gd name="connsiteY203" fmla="*/ 1048562 h 1699043"/>
              <a:gd name="connsiteX204" fmla="*/ 8415973 w 10232859"/>
              <a:gd name="connsiteY204" fmla="*/ 1049660 h 1699043"/>
              <a:gd name="connsiteX205" fmla="*/ 8433326 w 10232859"/>
              <a:gd name="connsiteY205" fmla="*/ 1057881 h 1699043"/>
              <a:gd name="connsiteX206" fmla="*/ 8502328 w 10232859"/>
              <a:gd name="connsiteY206" fmla="*/ 1091498 h 1699043"/>
              <a:gd name="connsiteX207" fmla="*/ 8534346 w 10232859"/>
              <a:gd name="connsiteY207" fmla="*/ 1106980 h 1699043"/>
              <a:gd name="connsiteX208" fmla="*/ 8534980 w 10232859"/>
              <a:gd name="connsiteY208" fmla="*/ 1110861 h 1699043"/>
              <a:gd name="connsiteX209" fmla="*/ 8544104 w 10232859"/>
              <a:gd name="connsiteY209" fmla="*/ 1108406 h 1699043"/>
              <a:gd name="connsiteX210" fmla="*/ 8567742 w 10232859"/>
              <a:gd name="connsiteY210" fmla="*/ 1117590 h 1699043"/>
              <a:gd name="connsiteX211" fmla="*/ 8633779 w 10232859"/>
              <a:gd name="connsiteY211" fmla="*/ 1139226 h 1699043"/>
              <a:gd name="connsiteX212" fmla="*/ 8676965 w 10232859"/>
              <a:gd name="connsiteY212" fmla="*/ 1156949 h 1699043"/>
              <a:gd name="connsiteX213" fmla="*/ 8698944 w 10232859"/>
              <a:gd name="connsiteY213" fmla="*/ 1156939 h 1699043"/>
              <a:gd name="connsiteX214" fmla="*/ 8711456 w 10232859"/>
              <a:gd name="connsiteY214" fmla="*/ 1169217 h 1699043"/>
              <a:gd name="connsiteX215" fmla="*/ 8732793 w 10232859"/>
              <a:gd name="connsiteY215" fmla="*/ 1172972 h 1699043"/>
              <a:gd name="connsiteX216" fmla="*/ 8751897 w 10232859"/>
              <a:gd name="connsiteY216" fmla="*/ 1190886 h 1699043"/>
              <a:gd name="connsiteX217" fmla="*/ 8793564 w 10232859"/>
              <a:gd name="connsiteY217" fmla="*/ 1172572 h 1699043"/>
              <a:gd name="connsiteX218" fmla="*/ 8834270 w 10232859"/>
              <a:gd name="connsiteY218" fmla="*/ 1206624 h 1699043"/>
              <a:gd name="connsiteX219" fmla="*/ 8853872 w 10232859"/>
              <a:gd name="connsiteY219" fmla="*/ 1214714 h 1699043"/>
              <a:gd name="connsiteX220" fmla="*/ 8861901 w 10232859"/>
              <a:gd name="connsiteY220" fmla="*/ 1211375 h 1699043"/>
              <a:gd name="connsiteX221" fmla="*/ 8874168 w 10232859"/>
              <a:gd name="connsiteY221" fmla="*/ 1213967 h 1699043"/>
              <a:gd name="connsiteX222" fmla="*/ 8871123 w 10232859"/>
              <a:gd name="connsiteY222" fmla="*/ 1221160 h 1699043"/>
              <a:gd name="connsiteX223" fmla="*/ 8903537 w 10232859"/>
              <a:gd name="connsiteY223" fmla="*/ 1230588 h 1699043"/>
              <a:gd name="connsiteX224" fmla="*/ 8933767 w 10232859"/>
              <a:gd name="connsiteY224" fmla="*/ 1263368 h 1699043"/>
              <a:gd name="connsiteX225" fmla="*/ 8985765 w 10232859"/>
              <a:gd name="connsiteY225" fmla="*/ 1287664 h 1699043"/>
              <a:gd name="connsiteX226" fmla="*/ 9071444 w 10232859"/>
              <a:gd name="connsiteY226" fmla="*/ 1317305 h 1699043"/>
              <a:gd name="connsiteX227" fmla="*/ 9096711 w 10232859"/>
              <a:gd name="connsiteY227" fmla="*/ 1327777 h 1699043"/>
              <a:gd name="connsiteX228" fmla="*/ 9338853 w 10232859"/>
              <a:gd name="connsiteY228" fmla="*/ 1448046 h 1699043"/>
              <a:gd name="connsiteX229" fmla="*/ 9520814 w 10232859"/>
              <a:gd name="connsiteY229" fmla="*/ 1449827 h 1699043"/>
              <a:gd name="connsiteX230" fmla="*/ 9702271 w 10232859"/>
              <a:gd name="connsiteY230" fmla="*/ 1488553 h 1699043"/>
              <a:gd name="connsiteX231" fmla="*/ 9744273 w 10232859"/>
              <a:gd name="connsiteY231" fmla="*/ 1523512 h 1699043"/>
              <a:gd name="connsiteX232" fmla="*/ 9771903 w 10232859"/>
              <a:gd name="connsiteY232" fmla="*/ 1530034 h 1699043"/>
              <a:gd name="connsiteX233" fmla="*/ 9818565 w 10232859"/>
              <a:gd name="connsiteY233" fmla="*/ 1538545 h 1699043"/>
              <a:gd name="connsiteX234" fmla="*/ 9882202 w 10232859"/>
              <a:gd name="connsiteY234" fmla="*/ 1565888 h 1699043"/>
              <a:gd name="connsiteX235" fmla="*/ 10022025 w 10232859"/>
              <a:gd name="connsiteY235" fmla="*/ 1599696 h 1699043"/>
              <a:gd name="connsiteX236" fmla="*/ 10220406 w 10232859"/>
              <a:gd name="connsiteY236" fmla="*/ 1677005 h 1699043"/>
              <a:gd name="connsiteX237" fmla="*/ 10232859 w 10232859"/>
              <a:gd name="connsiteY237" fmla="*/ 1699043 h 1699043"/>
              <a:gd name="connsiteX238" fmla="*/ 0 w 10232859"/>
              <a:gd name="connsiteY238" fmla="*/ 1699043 h 1699043"/>
              <a:gd name="connsiteX239" fmla="*/ 0 w 10232859"/>
              <a:gd name="connsiteY239" fmla="*/ 21828 h 1699043"/>
              <a:gd name="connsiteX240" fmla="*/ 8097 w 10232859"/>
              <a:gd name="connsiteY240" fmla="*/ 24355 h 1699043"/>
              <a:gd name="connsiteX241" fmla="*/ 77128 w 10232859"/>
              <a:gd name="connsiteY241" fmla="*/ 6867 h 1699043"/>
              <a:gd name="connsiteX242" fmla="*/ 188338 w 10232859"/>
              <a:gd name="connsiteY242" fmla="*/ 5079 h 1699043"/>
              <a:gd name="connsiteX243" fmla="*/ 298809 w 10232859"/>
              <a:gd name="connsiteY243" fmla="*/ 6198 h 1699043"/>
              <a:gd name="connsiteX244" fmla="*/ 338985 w 10232859"/>
              <a:gd name="connsiteY244" fmla="*/ 8006 h 1699043"/>
              <a:gd name="connsiteX245" fmla="*/ 409815 w 10232859"/>
              <a:gd name="connsiteY245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193957 w 10232859"/>
              <a:gd name="connsiteY121" fmla="*/ 229364 h 1699043"/>
              <a:gd name="connsiteX122" fmla="*/ 5275907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96538 w 10232859"/>
              <a:gd name="connsiteY133" fmla="*/ 291153 h 1699043"/>
              <a:gd name="connsiteX134" fmla="*/ 5632514 w 10232859"/>
              <a:gd name="connsiteY134" fmla="*/ 301962 h 1699043"/>
              <a:gd name="connsiteX135" fmla="*/ 5640005 w 10232859"/>
              <a:gd name="connsiteY135" fmla="*/ 303617 h 1699043"/>
              <a:gd name="connsiteX136" fmla="*/ 5640259 w 10232859"/>
              <a:gd name="connsiteY136" fmla="*/ 303435 h 1699043"/>
              <a:gd name="connsiteX137" fmla="*/ 5648365 w 10232859"/>
              <a:gd name="connsiteY137" fmla="*/ 304754 h 1699043"/>
              <a:gd name="connsiteX138" fmla="*/ 5653662 w 10232859"/>
              <a:gd name="connsiteY138" fmla="*/ 306635 h 1699043"/>
              <a:gd name="connsiteX139" fmla="*/ 5668196 w 10232859"/>
              <a:gd name="connsiteY139" fmla="*/ 309846 h 1699043"/>
              <a:gd name="connsiteX140" fmla="*/ 5673886 w 10232859"/>
              <a:gd name="connsiteY140" fmla="*/ 309526 h 1699043"/>
              <a:gd name="connsiteX141" fmla="*/ 5677139 w 10232859"/>
              <a:gd name="connsiteY141" fmla="*/ 307345 h 1699043"/>
              <a:gd name="connsiteX142" fmla="*/ 5708983 w 10232859"/>
              <a:gd name="connsiteY142" fmla="*/ 306674 h 1699043"/>
              <a:gd name="connsiteX143" fmla="*/ 5773909 w 10232859"/>
              <a:gd name="connsiteY143" fmla="*/ 312061 h 1699043"/>
              <a:gd name="connsiteX144" fmla="*/ 5809500 w 10232859"/>
              <a:gd name="connsiteY144" fmla="*/ 318450 h 1699043"/>
              <a:gd name="connsiteX145" fmla="*/ 5908729 w 10232859"/>
              <a:gd name="connsiteY145" fmla="*/ 332335 h 1699043"/>
              <a:gd name="connsiteX146" fmla="*/ 5990524 w 10232859"/>
              <a:gd name="connsiteY146" fmla="*/ 350618 h 1699043"/>
              <a:gd name="connsiteX147" fmla="*/ 6029302 w 10232859"/>
              <a:gd name="connsiteY147" fmla="*/ 361365 h 1699043"/>
              <a:gd name="connsiteX148" fmla="*/ 6086225 w 10232859"/>
              <a:gd name="connsiteY148" fmla="*/ 339621 h 1699043"/>
              <a:gd name="connsiteX149" fmla="*/ 6105063 w 10232859"/>
              <a:gd name="connsiteY149" fmla="*/ 347340 h 1699043"/>
              <a:gd name="connsiteX150" fmla="*/ 6195166 w 10232859"/>
              <a:gd name="connsiteY150" fmla="*/ 360190 h 1699043"/>
              <a:gd name="connsiteX151" fmla="*/ 6216259 w 10232859"/>
              <a:gd name="connsiteY151" fmla="*/ 363365 h 1699043"/>
              <a:gd name="connsiteX152" fmla="*/ 6228331 w 10232859"/>
              <a:gd name="connsiteY152" fmla="*/ 364034 h 1699043"/>
              <a:gd name="connsiteX153" fmla="*/ 6229602 w 10232859"/>
              <a:gd name="connsiteY153" fmla="*/ 363414 h 1699043"/>
              <a:gd name="connsiteX154" fmla="*/ 6258988 w 10232859"/>
              <a:gd name="connsiteY154" fmla="*/ 378660 h 1699043"/>
              <a:gd name="connsiteX155" fmla="*/ 6264106 w 10232859"/>
              <a:gd name="connsiteY155" fmla="*/ 379141 h 1699043"/>
              <a:gd name="connsiteX156" fmla="*/ 6281703 w 10232859"/>
              <a:gd name="connsiteY156" fmla="*/ 391054 h 1699043"/>
              <a:gd name="connsiteX157" fmla="*/ 6291622 w 10232859"/>
              <a:gd name="connsiteY157" fmla="*/ 396155 h 1699043"/>
              <a:gd name="connsiteX158" fmla="*/ 6292712 w 10232859"/>
              <a:gd name="connsiteY158" fmla="*/ 399771 h 1699043"/>
              <a:gd name="connsiteX159" fmla="*/ 6308227 w 10232859"/>
              <a:gd name="connsiteY159" fmla="*/ 406196 h 1699043"/>
              <a:gd name="connsiteX160" fmla="*/ 6328981 w 10232859"/>
              <a:gd name="connsiteY160" fmla="*/ 409495 h 1699043"/>
              <a:gd name="connsiteX161" fmla="*/ 6368693 w 10232859"/>
              <a:gd name="connsiteY161" fmla="*/ 417845 h 1699043"/>
              <a:gd name="connsiteX162" fmla="*/ 6414811 w 10232859"/>
              <a:gd name="connsiteY162" fmla="*/ 452200 h 1699043"/>
              <a:gd name="connsiteX163" fmla="*/ 6467879 w 10232859"/>
              <a:gd name="connsiteY163" fmla="*/ 468248 h 1699043"/>
              <a:gd name="connsiteX164" fmla="*/ 6564351 w 10232859"/>
              <a:gd name="connsiteY164" fmla="*/ 537518 h 1699043"/>
              <a:gd name="connsiteX165" fmla="*/ 6711178 w 10232859"/>
              <a:gd name="connsiteY165" fmla="*/ 573610 h 1699043"/>
              <a:gd name="connsiteX166" fmla="*/ 6764036 w 10232859"/>
              <a:gd name="connsiteY166" fmla="*/ 588943 h 1699043"/>
              <a:gd name="connsiteX167" fmla="*/ 6858983 w 10232859"/>
              <a:gd name="connsiteY167" fmla="*/ 623723 h 1699043"/>
              <a:gd name="connsiteX168" fmla="*/ 6910661 w 10232859"/>
              <a:gd name="connsiteY168" fmla="*/ 634620 h 1699043"/>
              <a:gd name="connsiteX169" fmla="*/ 6944111 w 10232859"/>
              <a:gd name="connsiteY169" fmla="*/ 659502 h 1699043"/>
              <a:gd name="connsiteX170" fmla="*/ 6965771 w 10232859"/>
              <a:gd name="connsiteY170" fmla="*/ 659931 h 1699043"/>
              <a:gd name="connsiteX171" fmla="*/ 6969639 w 10232859"/>
              <a:gd name="connsiteY171" fmla="*/ 659837 h 1699043"/>
              <a:gd name="connsiteX172" fmla="*/ 6982242 w 10232859"/>
              <a:gd name="connsiteY172" fmla="*/ 663112 h 1699043"/>
              <a:gd name="connsiteX173" fmla="*/ 6989387 w 10232859"/>
              <a:gd name="connsiteY173" fmla="*/ 659474 h 1699043"/>
              <a:gd name="connsiteX174" fmla="*/ 7010930 w 10232859"/>
              <a:gd name="connsiteY174" fmla="*/ 661134 h 1699043"/>
              <a:gd name="connsiteX175" fmla="*/ 7033125 w 10232859"/>
              <a:gd name="connsiteY175" fmla="*/ 668436 h 1699043"/>
              <a:gd name="connsiteX176" fmla="*/ 7134461 w 10232859"/>
              <a:gd name="connsiteY176" fmla="*/ 708192 h 1699043"/>
              <a:gd name="connsiteX177" fmla="*/ 7197450 w 10232859"/>
              <a:gd name="connsiteY177" fmla="*/ 729094 h 1699043"/>
              <a:gd name="connsiteX178" fmla="*/ 7225084 w 10232859"/>
              <a:gd name="connsiteY178" fmla="*/ 732505 h 1699043"/>
              <a:gd name="connsiteX179" fmla="*/ 7261183 w 10232859"/>
              <a:gd name="connsiteY179" fmla="*/ 740313 h 1699043"/>
              <a:gd name="connsiteX180" fmla="*/ 7327760 w 10232859"/>
              <a:gd name="connsiteY180" fmla="*/ 750586 h 1699043"/>
              <a:gd name="connsiteX181" fmla="*/ 7412222 w 10232859"/>
              <a:gd name="connsiteY181" fmla="*/ 770487 h 1699043"/>
              <a:gd name="connsiteX182" fmla="*/ 7457904 w 10232859"/>
              <a:gd name="connsiteY182" fmla="*/ 804321 h 1699043"/>
              <a:gd name="connsiteX183" fmla="*/ 7465795 w 10232859"/>
              <a:gd name="connsiteY183" fmla="*/ 802598 h 1699043"/>
              <a:gd name="connsiteX184" fmla="*/ 7505046 w 10232859"/>
              <a:gd name="connsiteY184" fmla="*/ 816517 h 1699043"/>
              <a:gd name="connsiteX185" fmla="*/ 7623220 w 10232859"/>
              <a:gd name="connsiteY185" fmla="*/ 888520 h 1699043"/>
              <a:gd name="connsiteX186" fmla="*/ 7700458 w 10232859"/>
              <a:gd name="connsiteY186" fmla="*/ 915079 h 1699043"/>
              <a:gd name="connsiteX187" fmla="*/ 7730988 w 10232859"/>
              <a:gd name="connsiteY187" fmla="*/ 920756 h 1699043"/>
              <a:gd name="connsiteX188" fmla="*/ 7781942 w 10232859"/>
              <a:gd name="connsiteY188" fmla="*/ 930503 h 1699043"/>
              <a:gd name="connsiteX189" fmla="*/ 7827704 w 10232859"/>
              <a:gd name="connsiteY189" fmla="*/ 928558 h 1699043"/>
              <a:gd name="connsiteX190" fmla="*/ 7912084 w 10232859"/>
              <a:gd name="connsiteY190" fmla="*/ 963800 h 1699043"/>
              <a:gd name="connsiteX191" fmla="*/ 7982264 w 10232859"/>
              <a:gd name="connsiteY191" fmla="*/ 975773 h 1699043"/>
              <a:gd name="connsiteX192" fmla="*/ 7991272 w 10232859"/>
              <a:gd name="connsiteY192" fmla="*/ 981104 h 1699043"/>
              <a:gd name="connsiteX193" fmla="*/ 8006496 w 10232859"/>
              <a:gd name="connsiteY193" fmla="*/ 972839 h 1699043"/>
              <a:gd name="connsiteX194" fmla="*/ 8034497 w 10232859"/>
              <a:gd name="connsiteY194" fmla="*/ 972054 h 1699043"/>
              <a:gd name="connsiteX195" fmla="*/ 8150881 w 10232859"/>
              <a:gd name="connsiteY195" fmla="*/ 990411 h 1699043"/>
              <a:gd name="connsiteX196" fmla="*/ 8172106 w 10232859"/>
              <a:gd name="connsiteY196" fmla="*/ 990512 h 1699043"/>
              <a:gd name="connsiteX197" fmla="*/ 8196076 w 10232859"/>
              <a:gd name="connsiteY197" fmla="*/ 1000078 h 1699043"/>
              <a:gd name="connsiteX198" fmla="*/ 8247463 w 10232859"/>
              <a:gd name="connsiteY198" fmla="*/ 1016332 h 1699043"/>
              <a:gd name="connsiteX199" fmla="*/ 8279272 w 10232859"/>
              <a:gd name="connsiteY199" fmla="*/ 1032921 h 1699043"/>
              <a:gd name="connsiteX200" fmla="*/ 8289611 w 10232859"/>
              <a:gd name="connsiteY200" fmla="*/ 1028630 h 1699043"/>
              <a:gd name="connsiteX201" fmla="*/ 8311483 w 10232859"/>
              <a:gd name="connsiteY201" fmla="*/ 1029399 h 1699043"/>
              <a:gd name="connsiteX202" fmla="*/ 8399489 w 10232859"/>
              <a:gd name="connsiteY202" fmla="*/ 1048562 h 1699043"/>
              <a:gd name="connsiteX203" fmla="*/ 8415973 w 10232859"/>
              <a:gd name="connsiteY203" fmla="*/ 1049660 h 1699043"/>
              <a:gd name="connsiteX204" fmla="*/ 8433326 w 10232859"/>
              <a:gd name="connsiteY204" fmla="*/ 1057881 h 1699043"/>
              <a:gd name="connsiteX205" fmla="*/ 8502328 w 10232859"/>
              <a:gd name="connsiteY205" fmla="*/ 1091498 h 1699043"/>
              <a:gd name="connsiteX206" fmla="*/ 8534346 w 10232859"/>
              <a:gd name="connsiteY206" fmla="*/ 1106980 h 1699043"/>
              <a:gd name="connsiteX207" fmla="*/ 8534980 w 10232859"/>
              <a:gd name="connsiteY207" fmla="*/ 1110861 h 1699043"/>
              <a:gd name="connsiteX208" fmla="*/ 8544104 w 10232859"/>
              <a:gd name="connsiteY208" fmla="*/ 1108406 h 1699043"/>
              <a:gd name="connsiteX209" fmla="*/ 8567742 w 10232859"/>
              <a:gd name="connsiteY209" fmla="*/ 1117590 h 1699043"/>
              <a:gd name="connsiteX210" fmla="*/ 8633779 w 10232859"/>
              <a:gd name="connsiteY210" fmla="*/ 1139226 h 1699043"/>
              <a:gd name="connsiteX211" fmla="*/ 8676965 w 10232859"/>
              <a:gd name="connsiteY211" fmla="*/ 1156949 h 1699043"/>
              <a:gd name="connsiteX212" fmla="*/ 8698944 w 10232859"/>
              <a:gd name="connsiteY212" fmla="*/ 1156939 h 1699043"/>
              <a:gd name="connsiteX213" fmla="*/ 8711456 w 10232859"/>
              <a:gd name="connsiteY213" fmla="*/ 1169217 h 1699043"/>
              <a:gd name="connsiteX214" fmla="*/ 8732793 w 10232859"/>
              <a:gd name="connsiteY214" fmla="*/ 1172972 h 1699043"/>
              <a:gd name="connsiteX215" fmla="*/ 8751897 w 10232859"/>
              <a:gd name="connsiteY215" fmla="*/ 1190886 h 1699043"/>
              <a:gd name="connsiteX216" fmla="*/ 8793564 w 10232859"/>
              <a:gd name="connsiteY216" fmla="*/ 1172572 h 1699043"/>
              <a:gd name="connsiteX217" fmla="*/ 8834270 w 10232859"/>
              <a:gd name="connsiteY217" fmla="*/ 1206624 h 1699043"/>
              <a:gd name="connsiteX218" fmla="*/ 8853872 w 10232859"/>
              <a:gd name="connsiteY218" fmla="*/ 1214714 h 1699043"/>
              <a:gd name="connsiteX219" fmla="*/ 8861901 w 10232859"/>
              <a:gd name="connsiteY219" fmla="*/ 1211375 h 1699043"/>
              <a:gd name="connsiteX220" fmla="*/ 8874168 w 10232859"/>
              <a:gd name="connsiteY220" fmla="*/ 1213967 h 1699043"/>
              <a:gd name="connsiteX221" fmla="*/ 8871123 w 10232859"/>
              <a:gd name="connsiteY221" fmla="*/ 1221160 h 1699043"/>
              <a:gd name="connsiteX222" fmla="*/ 8903537 w 10232859"/>
              <a:gd name="connsiteY222" fmla="*/ 1230588 h 1699043"/>
              <a:gd name="connsiteX223" fmla="*/ 8933767 w 10232859"/>
              <a:gd name="connsiteY223" fmla="*/ 1263368 h 1699043"/>
              <a:gd name="connsiteX224" fmla="*/ 8985765 w 10232859"/>
              <a:gd name="connsiteY224" fmla="*/ 1287664 h 1699043"/>
              <a:gd name="connsiteX225" fmla="*/ 9071444 w 10232859"/>
              <a:gd name="connsiteY225" fmla="*/ 1317305 h 1699043"/>
              <a:gd name="connsiteX226" fmla="*/ 9096711 w 10232859"/>
              <a:gd name="connsiteY226" fmla="*/ 1327777 h 1699043"/>
              <a:gd name="connsiteX227" fmla="*/ 9338853 w 10232859"/>
              <a:gd name="connsiteY227" fmla="*/ 1448046 h 1699043"/>
              <a:gd name="connsiteX228" fmla="*/ 9520814 w 10232859"/>
              <a:gd name="connsiteY228" fmla="*/ 1449827 h 1699043"/>
              <a:gd name="connsiteX229" fmla="*/ 9702271 w 10232859"/>
              <a:gd name="connsiteY229" fmla="*/ 1488553 h 1699043"/>
              <a:gd name="connsiteX230" fmla="*/ 9744273 w 10232859"/>
              <a:gd name="connsiteY230" fmla="*/ 1523512 h 1699043"/>
              <a:gd name="connsiteX231" fmla="*/ 9771903 w 10232859"/>
              <a:gd name="connsiteY231" fmla="*/ 1530034 h 1699043"/>
              <a:gd name="connsiteX232" fmla="*/ 9818565 w 10232859"/>
              <a:gd name="connsiteY232" fmla="*/ 1538545 h 1699043"/>
              <a:gd name="connsiteX233" fmla="*/ 9882202 w 10232859"/>
              <a:gd name="connsiteY233" fmla="*/ 1565888 h 1699043"/>
              <a:gd name="connsiteX234" fmla="*/ 10022025 w 10232859"/>
              <a:gd name="connsiteY234" fmla="*/ 1599696 h 1699043"/>
              <a:gd name="connsiteX235" fmla="*/ 10220406 w 10232859"/>
              <a:gd name="connsiteY235" fmla="*/ 1677005 h 1699043"/>
              <a:gd name="connsiteX236" fmla="*/ 10232859 w 10232859"/>
              <a:gd name="connsiteY236" fmla="*/ 1699043 h 1699043"/>
              <a:gd name="connsiteX237" fmla="*/ 0 w 10232859"/>
              <a:gd name="connsiteY237" fmla="*/ 1699043 h 1699043"/>
              <a:gd name="connsiteX238" fmla="*/ 0 w 10232859"/>
              <a:gd name="connsiteY238" fmla="*/ 21828 h 1699043"/>
              <a:gd name="connsiteX239" fmla="*/ 8097 w 10232859"/>
              <a:gd name="connsiteY239" fmla="*/ 24355 h 1699043"/>
              <a:gd name="connsiteX240" fmla="*/ 77128 w 10232859"/>
              <a:gd name="connsiteY240" fmla="*/ 6867 h 1699043"/>
              <a:gd name="connsiteX241" fmla="*/ 188338 w 10232859"/>
              <a:gd name="connsiteY241" fmla="*/ 5079 h 1699043"/>
              <a:gd name="connsiteX242" fmla="*/ 298809 w 10232859"/>
              <a:gd name="connsiteY242" fmla="*/ 6198 h 1699043"/>
              <a:gd name="connsiteX243" fmla="*/ 338985 w 10232859"/>
              <a:gd name="connsiteY243" fmla="*/ 8006 h 1699043"/>
              <a:gd name="connsiteX244" fmla="*/ 409815 w 10232859"/>
              <a:gd name="connsiteY244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193957 w 10232859"/>
              <a:gd name="connsiteY121" fmla="*/ 229364 h 1699043"/>
              <a:gd name="connsiteX122" fmla="*/ 5275907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96538 w 10232859"/>
              <a:gd name="connsiteY133" fmla="*/ 291153 h 1699043"/>
              <a:gd name="connsiteX134" fmla="*/ 5632514 w 10232859"/>
              <a:gd name="connsiteY134" fmla="*/ 301962 h 1699043"/>
              <a:gd name="connsiteX135" fmla="*/ 5640005 w 10232859"/>
              <a:gd name="connsiteY135" fmla="*/ 303617 h 1699043"/>
              <a:gd name="connsiteX136" fmla="*/ 5640259 w 10232859"/>
              <a:gd name="connsiteY136" fmla="*/ 303435 h 1699043"/>
              <a:gd name="connsiteX137" fmla="*/ 5648365 w 10232859"/>
              <a:gd name="connsiteY137" fmla="*/ 304754 h 1699043"/>
              <a:gd name="connsiteX138" fmla="*/ 5653662 w 10232859"/>
              <a:gd name="connsiteY138" fmla="*/ 306635 h 1699043"/>
              <a:gd name="connsiteX139" fmla="*/ 5668196 w 10232859"/>
              <a:gd name="connsiteY139" fmla="*/ 309846 h 1699043"/>
              <a:gd name="connsiteX140" fmla="*/ 5673886 w 10232859"/>
              <a:gd name="connsiteY140" fmla="*/ 309526 h 1699043"/>
              <a:gd name="connsiteX141" fmla="*/ 5677139 w 10232859"/>
              <a:gd name="connsiteY141" fmla="*/ 307345 h 1699043"/>
              <a:gd name="connsiteX142" fmla="*/ 5708983 w 10232859"/>
              <a:gd name="connsiteY142" fmla="*/ 306674 h 1699043"/>
              <a:gd name="connsiteX143" fmla="*/ 5773909 w 10232859"/>
              <a:gd name="connsiteY143" fmla="*/ 312061 h 1699043"/>
              <a:gd name="connsiteX144" fmla="*/ 5809500 w 10232859"/>
              <a:gd name="connsiteY144" fmla="*/ 318450 h 1699043"/>
              <a:gd name="connsiteX145" fmla="*/ 5908729 w 10232859"/>
              <a:gd name="connsiteY145" fmla="*/ 332335 h 1699043"/>
              <a:gd name="connsiteX146" fmla="*/ 5990524 w 10232859"/>
              <a:gd name="connsiteY146" fmla="*/ 350618 h 1699043"/>
              <a:gd name="connsiteX147" fmla="*/ 6029302 w 10232859"/>
              <a:gd name="connsiteY147" fmla="*/ 361365 h 1699043"/>
              <a:gd name="connsiteX148" fmla="*/ 6086225 w 10232859"/>
              <a:gd name="connsiteY148" fmla="*/ 339621 h 1699043"/>
              <a:gd name="connsiteX149" fmla="*/ 6105063 w 10232859"/>
              <a:gd name="connsiteY149" fmla="*/ 347340 h 1699043"/>
              <a:gd name="connsiteX150" fmla="*/ 6195166 w 10232859"/>
              <a:gd name="connsiteY150" fmla="*/ 360190 h 1699043"/>
              <a:gd name="connsiteX151" fmla="*/ 6216259 w 10232859"/>
              <a:gd name="connsiteY151" fmla="*/ 363365 h 1699043"/>
              <a:gd name="connsiteX152" fmla="*/ 6228331 w 10232859"/>
              <a:gd name="connsiteY152" fmla="*/ 364034 h 1699043"/>
              <a:gd name="connsiteX153" fmla="*/ 6229602 w 10232859"/>
              <a:gd name="connsiteY153" fmla="*/ 363414 h 1699043"/>
              <a:gd name="connsiteX154" fmla="*/ 6258988 w 10232859"/>
              <a:gd name="connsiteY154" fmla="*/ 378660 h 1699043"/>
              <a:gd name="connsiteX155" fmla="*/ 6264106 w 10232859"/>
              <a:gd name="connsiteY155" fmla="*/ 379141 h 1699043"/>
              <a:gd name="connsiteX156" fmla="*/ 6281703 w 10232859"/>
              <a:gd name="connsiteY156" fmla="*/ 391054 h 1699043"/>
              <a:gd name="connsiteX157" fmla="*/ 6291622 w 10232859"/>
              <a:gd name="connsiteY157" fmla="*/ 396155 h 1699043"/>
              <a:gd name="connsiteX158" fmla="*/ 6292712 w 10232859"/>
              <a:gd name="connsiteY158" fmla="*/ 399771 h 1699043"/>
              <a:gd name="connsiteX159" fmla="*/ 6308227 w 10232859"/>
              <a:gd name="connsiteY159" fmla="*/ 406196 h 1699043"/>
              <a:gd name="connsiteX160" fmla="*/ 6328981 w 10232859"/>
              <a:gd name="connsiteY160" fmla="*/ 409495 h 1699043"/>
              <a:gd name="connsiteX161" fmla="*/ 6368693 w 10232859"/>
              <a:gd name="connsiteY161" fmla="*/ 417845 h 1699043"/>
              <a:gd name="connsiteX162" fmla="*/ 6414811 w 10232859"/>
              <a:gd name="connsiteY162" fmla="*/ 452200 h 1699043"/>
              <a:gd name="connsiteX163" fmla="*/ 6467879 w 10232859"/>
              <a:gd name="connsiteY163" fmla="*/ 468248 h 1699043"/>
              <a:gd name="connsiteX164" fmla="*/ 6564351 w 10232859"/>
              <a:gd name="connsiteY164" fmla="*/ 537518 h 1699043"/>
              <a:gd name="connsiteX165" fmla="*/ 6711178 w 10232859"/>
              <a:gd name="connsiteY165" fmla="*/ 573610 h 1699043"/>
              <a:gd name="connsiteX166" fmla="*/ 6764036 w 10232859"/>
              <a:gd name="connsiteY166" fmla="*/ 588943 h 1699043"/>
              <a:gd name="connsiteX167" fmla="*/ 6858983 w 10232859"/>
              <a:gd name="connsiteY167" fmla="*/ 623723 h 1699043"/>
              <a:gd name="connsiteX168" fmla="*/ 6910661 w 10232859"/>
              <a:gd name="connsiteY168" fmla="*/ 634620 h 1699043"/>
              <a:gd name="connsiteX169" fmla="*/ 6944111 w 10232859"/>
              <a:gd name="connsiteY169" fmla="*/ 659502 h 1699043"/>
              <a:gd name="connsiteX170" fmla="*/ 6965771 w 10232859"/>
              <a:gd name="connsiteY170" fmla="*/ 659931 h 1699043"/>
              <a:gd name="connsiteX171" fmla="*/ 6969639 w 10232859"/>
              <a:gd name="connsiteY171" fmla="*/ 659837 h 1699043"/>
              <a:gd name="connsiteX172" fmla="*/ 6982242 w 10232859"/>
              <a:gd name="connsiteY172" fmla="*/ 663112 h 1699043"/>
              <a:gd name="connsiteX173" fmla="*/ 6989387 w 10232859"/>
              <a:gd name="connsiteY173" fmla="*/ 659474 h 1699043"/>
              <a:gd name="connsiteX174" fmla="*/ 7010930 w 10232859"/>
              <a:gd name="connsiteY174" fmla="*/ 661134 h 1699043"/>
              <a:gd name="connsiteX175" fmla="*/ 7033125 w 10232859"/>
              <a:gd name="connsiteY175" fmla="*/ 668436 h 1699043"/>
              <a:gd name="connsiteX176" fmla="*/ 7134461 w 10232859"/>
              <a:gd name="connsiteY176" fmla="*/ 708192 h 1699043"/>
              <a:gd name="connsiteX177" fmla="*/ 7197450 w 10232859"/>
              <a:gd name="connsiteY177" fmla="*/ 729094 h 1699043"/>
              <a:gd name="connsiteX178" fmla="*/ 7225084 w 10232859"/>
              <a:gd name="connsiteY178" fmla="*/ 732505 h 1699043"/>
              <a:gd name="connsiteX179" fmla="*/ 7261183 w 10232859"/>
              <a:gd name="connsiteY179" fmla="*/ 740313 h 1699043"/>
              <a:gd name="connsiteX180" fmla="*/ 7327760 w 10232859"/>
              <a:gd name="connsiteY180" fmla="*/ 750586 h 1699043"/>
              <a:gd name="connsiteX181" fmla="*/ 7412222 w 10232859"/>
              <a:gd name="connsiteY181" fmla="*/ 770487 h 1699043"/>
              <a:gd name="connsiteX182" fmla="*/ 7457904 w 10232859"/>
              <a:gd name="connsiteY182" fmla="*/ 804321 h 1699043"/>
              <a:gd name="connsiteX183" fmla="*/ 7465795 w 10232859"/>
              <a:gd name="connsiteY183" fmla="*/ 802598 h 1699043"/>
              <a:gd name="connsiteX184" fmla="*/ 7505046 w 10232859"/>
              <a:gd name="connsiteY184" fmla="*/ 816517 h 1699043"/>
              <a:gd name="connsiteX185" fmla="*/ 7623220 w 10232859"/>
              <a:gd name="connsiteY185" fmla="*/ 888520 h 1699043"/>
              <a:gd name="connsiteX186" fmla="*/ 7700458 w 10232859"/>
              <a:gd name="connsiteY186" fmla="*/ 915079 h 1699043"/>
              <a:gd name="connsiteX187" fmla="*/ 7730988 w 10232859"/>
              <a:gd name="connsiteY187" fmla="*/ 920756 h 1699043"/>
              <a:gd name="connsiteX188" fmla="*/ 7781942 w 10232859"/>
              <a:gd name="connsiteY188" fmla="*/ 930503 h 1699043"/>
              <a:gd name="connsiteX189" fmla="*/ 7827704 w 10232859"/>
              <a:gd name="connsiteY189" fmla="*/ 928558 h 1699043"/>
              <a:gd name="connsiteX190" fmla="*/ 7912084 w 10232859"/>
              <a:gd name="connsiteY190" fmla="*/ 963800 h 1699043"/>
              <a:gd name="connsiteX191" fmla="*/ 7982264 w 10232859"/>
              <a:gd name="connsiteY191" fmla="*/ 975773 h 1699043"/>
              <a:gd name="connsiteX192" fmla="*/ 7991272 w 10232859"/>
              <a:gd name="connsiteY192" fmla="*/ 981104 h 1699043"/>
              <a:gd name="connsiteX193" fmla="*/ 8006496 w 10232859"/>
              <a:gd name="connsiteY193" fmla="*/ 972839 h 1699043"/>
              <a:gd name="connsiteX194" fmla="*/ 8150881 w 10232859"/>
              <a:gd name="connsiteY194" fmla="*/ 990411 h 1699043"/>
              <a:gd name="connsiteX195" fmla="*/ 8172106 w 10232859"/>
              <a:gd name="connsiteY195" fmla="*/ 990512 h 1699043"/>
              <a:gd name="connsiteX196" fmla="*/ 8196076 w 10232859"/>
              <a:gd name="connsiteY196" fmla="*/ 1000078 h 1699043"/>
              <a:gd name="connsiteX197" fmla="*/ 8247463 w 10232859"/>
              <a:gd name="connsiteY197" fmla="*/ 1016332 h 1699043"/>
              <a:gd name="connsiteX198" fmla="*/ 8279272 w 10232859"/>
              <a:gd name="connsiteY198" fmla="*/ 1032921 h 1699043"/>
              <a:gd name="connsiteX199" fmla="*/ 8289611 w 10232859"/>
              <a:gd name="connsiteY199" fmla="*/ 1028630 h 1699043"/>
              <a:gd name="connsiteX200" fmla="*/ 8311483 w 10232859"/>
              <a:gd name="connsiteY200" fmla="*/ 1029399 h 1699043"/>
              <a:gd name="connsiteX201" fmla="*/ 8399489 w 10232859"/>
              <a:gd name="connsiteY201" fmla="*/ 1048562 h 1699043"/>
              <a:gd name="connsiteX202" fmla="*/ 8415973 w 10232859"/>
              <a:gd name="connsiteY202" fmla="*/ 1049660 h 1699043"/>
              <a:gd name="connsiteX203" fmla="*/ 8433326 w 10232859"/>
              <a:gd name="connsiteY203" fmla="*/ 1057881 h 1699043"/>
              <a:gd name="connsiteX204" fmla="*/ 8502328 w 10232859"/>
              <a:gd name="connsiteY204" fmla="*/ 1091498 h 1699043"/>
              <a:gd name="connsiteX205" fmla="*/ 8534346 w 10232859"/>
              <a:gd name="connsiteY205" fmla="*/ 1106980 h 1699043"/>
              <a:gd name="connsiteX206" fmla="*/ 8534980 w 10232859"/>
              <a:gd name="connsiteY206" fmla="*/ 1110861 h 1699043"/>
              <a:gd name="connsiteX207" fmla="*/ 8544104 w 10232859"/>
              <a:gd name="connsiteY207" fmla="*/ 1108406 h 1699043"/>
              <a:gd name="connsiteX208" fmla="*/ 8567742 w 10232859"/>
              <a:gd name="connsiteY208" fmla="*/ 1117590 h 1699043"/>
              <a:gd name="connsiteX209" fmla="*/ 8633779 w 10232859"/>
              <a:gd name="connsiteY209" fmla="*/ 1139226 h 1699043"/>
              <a:gd name="connsiteX210" fmla="*/ 8676965 w 10232859"/>
              <a:gd name="connsiteY210" fmla="*/ 1156949 h 1699043"/>
              <a:gd name="connsiteX211" fmla="*/ 8698944 w 10232859"/>
              <a:gd name="connsiteY211" fmla="*/ 1156939 h 1699043"/>
              <a:gd name="connsiteX212" fmla="*/ 8711456 w 10232859"/>
              <a:gd name="connsiteY212" fmla="*/ 1169217 h 1699043"/>
              <a:gd name="connsiteX213" fmla="*/ 8732793 w 10232859"/>
              <a:gd name="connsiteY213" fmla="*/ 1172972 h 1699043"/>
              <a:gd name="connsiteX214" fmla="*/ 8751897 w 10232859"/>
              <a:gd name="connsiteY214" fmla="*/ 1190886 h 1699043"/>
              <a:gd name="connsiteX215" fmla="*/ 8793564 w 10232859"/>
              <a:gd name="connsiteY215" fmla="*/ 1172572 h 1699043"/>
              <a:gd name="connsiteX216" fmla="*/ 8834270 w 10232859"/>
              <a:gd name="connsiteY216" fmla="*/ 1206624 h 1699043"/>
              <a:gd name="connsiteX217" fmla="*/ 8853872 w 10232859"/>
              <a:gd name="connsiteY217" fmla="*/ 1214714 h 1699043"/>
              <a:gd name="connsiteX218" fmla="*/ 8861901 w 10232859"/>
              <a:gd name="connsiteY218" fmla="*/ 1211375 h 1699043"/>
              <a:gd name="connsiteX219" fmla="*/ 8874168 w 10232859"/>
              <a:gd name="connsiteY219" fmla="*/ 1213967 h 1699043"/>
              <a:gd name="connsiteX220" fmla="*/ 8871123 w 10232859"/>
              <a:gd name="connsiteY220" fmla="*/ 1221160 h 1699043"/>
              <a:gd name="connsiteX221" fmla="*/ 8903537 w 10232859"/>
              <a:gd name="connsiteY221" fmla="*/ 1230588 h 1699043"/>
              <a:gd name="connsiteX222" fmla="*/ 8933767 w 10232859"/>
              <a:gd name="connsiteY222" fmla="*/ 1263368 h 1699043"/>
              <a:gd name="connsiteX223" fmla="*/ 8985765 w 10232859"/>
              <a:gd name="connsiteY223" fmla="*/ 1287664 h 1699043"/>
              <a:gd name="connsiteX224" fmla="*/ 9071444 w 10232859"/>
              <a:gd name="connsiteY224" fmla="*/ 1317305 h 1699043"/>
              <a:gd name="connsiteX225" fmla="*/ 9096711 w 10232859"/>
              <a:gd name="connsiteY225" fmla="*/ 1327777 h 1699043"/>
              <a:gd name="connsiteX226" fmla="*/ 9338853 w 10232859"/>
              <a:gd name="connsiteY226" fmla="*/ 1448046 h 1699043"/>
              <a:gd name="connsiteX227" fmla="*/ 9520814 w 10232859"/>
              <a:gd name="connsiteY227" fmla="*/ 1449827 h 1699043"/>
              <a:gd name="connsiteX228" fmla="*/ 9702271 w 10232859"/>
              <a:gd name="connsiteY228" fmla="*/ 1488553 h 1699043"/>
              <a:gd name="connsiteX229" fmla="*/ 9744273 w 10232859"/>
              <a:gd name="connsiteY229" fmla="*/ 1523512 h 1699043"/>
              <a:gd name="connsiteX230" fmla="*/ 9771903 w 10232859"/>
              <a:gd name="connsiteY230" fmla="*/ 1530034 h 1699043"/>
              <a:gd name="connsiteX231" fmla="*/ 9818565 w 10232859"/>
              <a:gd name="connsiteY231" fmla="*/ 1538545 h 1699043"/>
              <a:gd name="connsiteX232" fmla="*/ 9882202 w 10232859"/>
              <a:gd name="connsiteY232" fmla="*/ 1565888 h 1699043"/>
              <a:gd name="connsiteX233" fmla="*/ 10022025 w 10232859"/>
              <a:gd name="connsiteY233" fmla="*/ 1599696 h 1699043"/>
              <a:gd name="connsiteX234" fmla="*/ 10220406 w 10232859"/>
              <a:gd name="connsiteY234" fmla="*/ 1677005 h 1699043"/>
              <a:gd name="connsiteX235" fmla="*/ 10232859 w 10232859"/>
              <a:gd name="connsiteY235" fmla="*/ 1699043 h 1699043"/>
              <a:gd name="connsiteX236" fmla="*/ 0 w 10232859"/>
              <a:gd name="connsiteY236" fmla="*/ 1699043 h 1699043"/>
              <a:gd name="connsiteX237" fmla="*/ 0 w 10232859"/>
              <a:gd name="connsiteY237" fmla="*/ 21828 h 1699043"/>
              <a:gd name="connsiteX238" fmla="*/ 8097 w 10232859"/>
              <a:gd name="connsiteY238" fmla="*/ 24355 h 1699043"/>
              <a:gd name="connsiteX239" fmla="*/ 77128 w 10232859"/>
              <a:gd name="connsiteY239" fmla="*/ 6867 h 1699043"/>
              <a:gd name="connsiteX240" fmla="*/ 188338 w 10232859"/>
              <a:gd name="connsiteY240" fmla="*/ 5079 h 1699043"/>
              <a:gd name="connsiteX241" fmla="*/ 298809 w 10232859"/>
              <a:gd name="connsiteY241" fmla="*/ 6198 h 1699043"/>
              <a:gd name="connsiteX242" fmla="*/ 338985 w 10232859"/>
              <a:gd name="connsiteY242" fmla="*/ 8006 h 1699043"/>
              <a:gd name="connsiteX243" fmla="*/ 409815 w 10232859"/>
              <a:gd name="connsiteY243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193957 w 10232859"/>
              <a:gd name="connsiteY121" fmla="*/ 229364 h 1699043"/>
              <a:gd name="connsiteX122" fmla="*/ 5275907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96538 w 10232859"/>
              <a:gd name="connsiteY133" fmla="*/ 291153 h 1699043"/>
              <a:gd name="connsiteX134" fmla="*/ 5632514 w 10232859"/>
              <a:gd name="connsiteY134" fmla="*/ 301962 h 1699043"/>
              <a:gd name="connsiteX135" fmla="*/ 5640005 w 10232859"/>
              <a:gd name="connsiteY135" fmla="*/ 303617 h 1699043"/>
              <a:gd name="connsiteX136" fmla="*/ 5640259 w 10232859"/>
              <a:gd name="connsiteY136" fmla="*/ 303435 h 1699043"/>
              <a:gd name="connsiteX137" fmla="*/ 5648365 w 10232859"/>
              <a:gd name="connsiteY137" fmla="*/ 304754 h 1699043"/>
              <a:gd name="connsiteX138" fmla="*/ 5653662 w 10232859"/>
              <a:gd name="connsiteY138" fmla="*/ 306635 h 1699043"/>
              <a:gd name="connsiteX139" fmla="*/ 5668196 w 10232859"/>
              <a:gd name="connsiteY139" fmla="*/ 309846 h 1699043"/>
              <a:gd name="connsiteX140" fmla="*/ 5673886 w 10232859"/>
              <a:gd name="connsiteY140" fmla="*/ 309526 h 1699043"/>
              <a:gd name="connsiteX141" fmla="*/ 5677139 w 10232859"/>
              <a:gd name="connsiteY141" fmla="*/ 307345 h 1699043"/>
              <a:gd name="connsiteX142" fmla="*/ 5708983 w 10232859"/>
              <a:gd name="connsiteY142" fmla="*/ 306674 h 1699043"/>
              <a:gd name="connsiteX143" fmla="*/ 5773909 w 10232859"/>
              <a:gd name="connsiteY143" fmla="*/ 312061 h 1699043"/>
              <a:gd name="connsiteX144" fmla="*/ 5809500 w 10232859"/>
              <a:gd name="connsiteY144" fmla="*/ 318450 h 1699043"/>
              <a:gd name="connsiteX145" fmla="*/ 5908729 w 10232859"/>
              <a:gd name="connsiteY145" fmla="*/ 332335 h 1699043"/>
              <a:gd name="connsiteX146" fmla="*/ 5990524 w 10232859"/>
              <a:gd name="connsiteY146" fmla="*/ 350618 h 1699043"/>
              <a:gd name="connsiteX147" fmla="*/ 6029302 w 10232859"/>
              <a:gd name="connsiteY147" fmla="*/ 361365 h 1699043"/>
              <a:gd name="connsiteX148" fmla="*/ 6086225 w 10232859"/>
              <a:gd name="connsiteY148" fmla="*/ 339621 h 1699043"/>
              <a:gd name="connsiteX149" fmla="*/ 6105063 w 10232859"/>
              <a:gd name="connsiteY149" fmla="*/ 347340 h 1699043"/>
              <a:gd name="connsiteX150" fmla="*/ 6195166 w 10232859"/>
              <a:gd name="connsiteY150" fmla="*/ 360190 h 1699043"/>
              <a:gd name="connsiteX151" fmla="*/ 6216259 w 10232859"/>
              <a:gd name="connsiteY151" fmla="*/ 363365 h 1699043"/>
              <a:gd name="connsiteX152" fmla="*/ 6228331 w 10232859"/>
              <a:gd name="connsiteY152" fmla="*/ 364034 h 1699043"/>
              <a:gd name="connsiteX153" fmla="*/ 6229602 w 10232859"/>
              <a:gd name="connsiteY153" fmla="*/ 363414 h 1699043"/>
              <a:gd name="connsiteX154" fmla="*/ 6258988 w 10232859"/>
              <a:gd name="connsiteY154" fmla="*/ 378660 h 1699043"/>
              <a:gd name="connsiteX155" fmla="*/ 6264106 w 10232859"/>
              <a:gd name="connsiteY155" fmla="*/ 379141 h 1699043"/>
              <a:gd name="connsiteX156" fmla="*/ 6281703 w 10232859"/>
              <a:gd name="connsiteY156" fmla="*/ 391054 h 1699043"/>
              <a:gd name="connsiteX157" fmla="*/ 6291622 w 10232859"/>
              <a:gd name="connsiteY157" fmla="*/ 396155 h 1699043"/>
              <a:gd name="connsiteX158" fmla="*/ 6292712 w 10232859"/>
              <a:gd name="connsiteY158" fmla="*/ 399771 h 1699043"/>
              <a:gd name="connsiteX159" fmla="*/ 6308227 w 10232859"/>
              <a:gd name="connsiteY159" fmla="*/ 406196 h 1699043"/>
              <a:gd name="connsiteX160" fmla="*/ 6328981 w 10232859"/>
              <a:gd name="connsiteY160" fmla="*/ 409495 h 1699043"/>
              <a:gd name="connsiteX161" fmla="*/ 6368693 w 10232859"/>
              <a:gd name="connsiteY161" fmla="*/ 417845 h 1699043"/>
              <a:gd name="connsiteX162" fmla="*/ 6414811 w 10232859"/>
              <a:gd name="connsiteY162" fmla="*/ 452200 h 1699043"/>
              <a:gd name="connsiteX163" fmla="*/ 6467879 w 10232859"/>
              <a:gd name="connsiteY163" fmla="*/ 468248 h 1699043"/>
              <a:gd name="connsiteX164" fmla="*/ 6564351 w 10232859"/>
              <a:gd name="connsiteY164" fmla="*/ 537518 h 1699043"/>
              <a:gd name="connsiteX165" fmla="*/ 6711178 w 10232859"/>
              <a:gd name="connsiteY165" fmla="*/ 573610 h 1699043"/>
              <a:gd name="connsiteX166" fmla="*/ 6764036 w 10232859"/>
              <a:gd name="connsiteY166" fmla="*/ 588943 h 1699043"/>
              <a:gd name="connsiteX167" fmla="*/ 6858983 w 10232859"/>
              <a:gd name="connsiteY167" fmla="*/ 623723 h 1699043"/>
              <a:gd name="connsiteX168" fmla="*/ 6910661 w 10232859"/>
              <a:gd name="connsiteY168" fmla="*/ 634620 h 1699043"/>
              <a:gd name="connsiteX169" fmla="*/ 6944111 w 10232859"/>
              <a:gd name="connsiteY169" fmla="*/ 659502 h 1699043"/>
              <a:gd name="connsiteX170" fmla="*/ 6965771 w 10232859"/>
              <a:gd name="connsiteY170" fmla="*/ 659931 h 1699043"/>
              <a:gd name="connsiteX171" fmla="*/ 6969639 w 10232859"/>
              <a:gd name="connsiteY171" fmla="*/ 659837 h 1699043"/>
              <a:gd name="connsiteX172" fmla="*/ 6982242 w 10232859"/>
              <a:gd name="connsiteY172" fmla="*/ 663112 h 1699043"/>
              <a:gd name="connsiteX173" fmla="*/ 6989387 w 10232859"/>
              <a:gd name="connsiteY173" fmla="*/ 659474 h 1699043"/>
              <a:gd name="connsiteX174" fmla="*/ 7010930 w 10232859"/>
              <a:gd name="connsiteY174" fmla="*/ 661134 h 1699043"/>
              <a:gd name="connsiteX175" fmla="*/ 7033125 w 10232859"/>
              <a:gd name="connsiteY175" fmla="*/ 668436 h 1699043"/>
              <a:gd name="connsiteX176" fmla="*/ 7134461 w 10232859"/>
              <a:gd name="connsiteY176" fmla="*/ 708192 h 1699043"/>
              <a:gd name="connsiteX177" fmla="*/ 7197450 w 10232859"/>
              <a:gd name="connsiteY177" fmla="*/ 729094 h 1699043"/>
              <a:gd name="connsiteX178" fmla="*/ 7225084 w 10232859"/>
              <a:gd name="connsiteY178" fmla="*/ 732505 h 1699043"/>
              <a:gd name="connsiteX179" fmla="*/ 7261183 w 10232859"/>
              <a:gd name="connsiteY179" fmla="*/ 740313 h 1699043"/>
              <a:gd name="connsiteX180" fmla="*/ 7327760 w 10232859"/>
              <a:gd name="connsiteY180" fmla="*/ 750586 h 1699043"/>
              <a:gd name="connsiteX181" fmla="*/ 7412222 w 10232859"/>
              <a:gd name="connsiteY181" fmla="*/ 770487 h 1699043"/>
              <a:gd name="connsiteX182" fmla="*/ 7457904 w 10232859"/>
              <a:gd name="connsiteY182" fmla="*/ 804321 h 1699043"/>
              <a:gd name="connsiteX183" fmla="*/ 7465795 w 10232859"/>
              <a:gd name="connsiteY183" fmla="*/ 802598 h 1699043"/>
              <a:gd name="connsiteX184" fmla="*/ 7505046 w 10232859"/>
              <a:gd name="connsiteY184" fmla="*/ 816517 h 1699043"/>
              <a:gd name="connsiteX185" fmla="*/ 7623220 w 10232859"/>
              <a:gd name="connsiteY185" fmla="*/ 888520 h 1699043"/>
              <a:gd name="connsiteX186" fmla="*/ 7700458 w 10232859"/>
              <a:gd name="connsiteY186" fmla="*/ 915079 h 1699043"/>
              <a:gd name="connsiteX187" fmla="*/ 7730988 w 10232859"/>
              <a:gd name="connsiteY187" fmla="*/ 920756 h 1699043"/>
              <a:gd name="connsiteX188" fmla="*/ 7781942 w 10232859"/>
              <a:gd name="connsiteY188" fmla="*/ 930503 h 1699043"/>
              <a:gd name="connsiteX189" fmla="*/ 7827704 w 10232859"/>
              <a:gd name="connsiteY189" fmla="*/ 928558 h 1699043"/>
              <a:gd name="connsiteX190" fmla="*/ 7912084 w 10232859"/>
              <a:gd name="connsiteY190" fmla="*/ 963800 h 1699043"/>
              <a:gd name="connsiteX191" fmla="*/ 7982264 w 10232859"/>
              <a:gd name="connsiteY191" fmla="*/ 975773 h 1699043"/>
              <a:gd name="connsiteX192" fmla="*/ 7991272 w 10232859"/>
              <a:gd name="connsiteY192" fmla="*/ 981104 h 1699043"/>
              <a:gd name="connsiteX193" fmla="*/ 8079795 w 10232859"/>
              <a:gd name="connsiteY193" fmla="*/ 982983 h 1699043"/>
              <a:gd name="connsiteX194" fmla="*/ 8150881 w 10232859"/>
              <a:gd name="connsiteY194" fmla="*/ 990411 h 1699043"/>
              <a:gd name="connsiteX195" fmla="*/ 8172106 w 10232859"/>
              <a:gd name="connsiteY195" fmla="*/ 990512 h 1699043"/>
              <a:gd name="connsiteX196" fmla="*/ 8196076 w 10232859"/>
              <a:gd name="connsiteY196" fmla="*/ 1000078 h 1699043"/>
              <a:gd name="connsiteX197" fmla="*/ 8247463 w 10232859"/>
              <a:gd name="connsiteY197" fmla="*/ 1016332 h 1699043"/>
              <a:gd name="connsiteX198" fmla="*/ 8279272 w 10232859"/>
              <a:gd name="connsiteY198" fmla="*/ 1032921 h 1699043"/>
              <a:gd name="connsiteX199" fmla="*/ 8289611 w 10232859"/>
              <a:gd name="connsiteY199" fmla="*/ 1028630 h 1699043"/>
              <a:gd name="connsiteX200" fmla="*/ 8311483 w 10232859"/>
              <a:gd name="connsiteY200" fmla="*/ 1029399 h 1699043"/>
              <a:gd name="connsiteX201" fmla="*/ 8399489 w 10232859"/>
              <a:gd name="connsiteY201" fmla="*/ 1048562 h 1699043"/>
              <a:gd name="connsiteX202" fmla="*/ 8415973 w 10232859"/>
              <a:gd name="connsiteY202" fmla="*/ 1049660 h 1699043"/>
              <a:gd name="connsiteX203" fmla="*/ 8433326 w 10232859"/>
              <a:gd name="connsiteY203" fmla="*/ 1057881 h 1699043"/>
              <a:gd name="connsiteX204" fmla="*/ 8502328 w 10232859"/>
              <a:gd name="connsiteY204" fmla="*/ 1091498 h 1699043"/>
              <a:gd name="connsiteX205" fmla="*/ 8534346 w 10232859"/>
              <a:gd name="connsiteY205" fmla="*/ 1106980 h 1699043"/>
              <a:gd name="connsiteX206" fmla="*/ 8534980 w 10232859"/>
              <a:gd name="connsiteY206" fmla="*/ 1110861 h 1699043"/>
              <a:gd name="connsiteX207" fmla="*/ 8544104 w 10232859"/>
              <a:gd name="connsiteY207" fmla="*/ 1108406 h 1699043"/>
              <a:gd name="connsiteX208" fmla="*/ 8567742 w 10232859"/>
              <a:gd name="connsiteY208" fmla="*/ 1117590 h 1699043"/>
              <a:gd name="connsiteX209" fmla="*/ 8633779 w 10232859"/>
              <a:gd name="connsiteY209" fmla="*/ 1139226 h 1699043"/>
              <a:gd name="connsiteX210" fmla="*/ 8676965 w 10232859"/>
              <a:gd name="connsiteY210" fmla="*/ 1156949 h 1699043"/>
              <a:gd name="connsiteX211" fmla="*/ 8698944 w 10232859"/>
              <a:gd name="connsiteY211" fmla="*/ 1156939 h 1699043"/>
              <a:gd name="connsiteX212" fmla="*/ 8711456 w 10232859"/>
              <a:gd name="connsiteY212" fmla="*/ 1169217 h 1699043"/>
              <a:gd name="connsiteX213" fmla="*/ 8732793 w 10232859"/>
              <a:gd name="connsiteY213" fmla="*/ 1172972 h 1699043"/>
              <a:gd name="connsiteX214" fmla="*/ 8751897 w 10232859"/>
              <a:gd name="connsiteY214" fmla="*/ 1190886 h 1699043"/>
              <a:gd name="connsiteX215" fmla="*/ 8793564 w 10232859"/>
              <a:gd name="connsiteY215" fmla="*/ 1172572 h 1699043"/>
              <a:gd name="connsiteX216" fmla="*/ 8834270 w 10232859"/>
              <a:gd name="connsiteY216" fmla="*/ 1206624 h 1699043"/>
              <a:gd name="connsiteX217" fmla="*/ 8853872 w 10232859"/>
              <a:gd name="connsiteY217" fmla="*/ 1214714 h 1699043"/>
              <a:gd name="connsiteX218" fmla="*/ 8861901 w 10232859"/>
              <a:gd name="connsiteY218" fmla="*/ 1211375 h 1699043"/>
              <a:gd name="connsiteX219" fmla="*/ 8874168 w 10232859"/>
              <a:gd name="connsiteY219" fmla="*/ 1213967 h 1699043"/>
              <a:gd name="connsiteX220" fmla="*/ 8871123 w 10232859"/>
              <a:gd name="connsiteY220" fmla="*/ 1221160 h 1699043"/>
              <a:gd name="connsiteX221" fmla="*/ 8903537 w 10232859"/>
              <a:gd name="connsiteY221" fmla="*/ 1230588 h 1699043"/>
              <a:gd name="connsiteX222" fmla="*/ 8933767 w 10232859"/>
              <a:gd name="connsiteY222" fmla="*/ 1263368 h 1699043"/>
              <a:gd name="connsiteX223" fmla="*/ 8985765 w 10232859"/>
              <a:gd name="connsiteY223" fmla="*/ 1287664 h 1699043"/>
              <a:gd name="connsiteX224" fmla="*/ 9071444 w 10232859"/>
              <a:gd name="connsiteY224" fmla="*/ 1317305 h 1699043"/>
              <a:gd name="connsiteX225" fmla="*/ 9096711 w 10232859"/>
              <a:gd name="connsiteY225" fmla="*/ 1327777 h 1699043"/>
              <a:gd name="connsiteX226" fmla="*/ 9338853 w 10232859"/>
              <a:gd name="connsiteY226" fmla="*/ 1448046 h 1699043"/>
              <a:gd name="connsiteX227" fmla="*/ 9520814 w 10232859"/>
              <a:gd name="connsiteY227" fmla="*/ 1449827 h 1699043"/>
              <a:gd name="connsiteX228" fmla="*/ 9702271 w 10232859"/>
              <a:gd name="connsiteY228" fmla="*/ 1488553 h 1699043"/>
              <a:gd name="connsiteX229" fmla="*/ 9744273 w 10232859"/>
              <a:gd name="connsiteY229" fmla="*/ 1523512 h 1699043"/>
              <a:gd name="connsiteX230" fmla="*/ 9771903 w 10232859"/>
              <a:gd name="connsiteY230" fmla="*/ 1530034 h 1699043"/>
              <a:gd name="connsiteX231" fmla="*/ 9818565 w 10232859"/>
              <a:gd name="connsiteY231" fmla="*/ 1538545 h 1699043"/>
              <a:gd name="connsiteX232" fmla="*/ 9882202 w 10232859"/>
              <a:gd name="connsiteY232" fmla="*/ 1565888 h 1699043"/>
              <a:gd name="connsiteX233" fmla="*/ 10022025 w 10232859"/>
              <a:gd name="connsiteY233" fmla="*/ 1599696 h 1699043"/>
              <a:gd name="connsiteX234" fmla="*/ 10220406 w 10232859"/>
              <a:gd name="connsiteY234" fmla="*/ 1677005 h 1699043"/>
              <a:gd name="connsiteX235" fmla="*/ 10232859 w 10232859"/>
              <a:gd name="connsiteY235" fmla="*/ 1699043 h 1699043"/>
              <a:gd name="connsiteX236" fmla="*/ 0 w 10232859"/>
              <a:gd name="connsiteY236" fmla="*/ 1699043 h 1699043"/>
              <a:gd name="connsiteX237" fmla="*/ 0 w 10232859"/>
              <a:gd name="connsiteY237" fmla="*/ 21828 h 1699043"/>
              <a:gd name="connsiteX238" fmla="*/ 8097 w 10232859"/>
              <a:gd name="connsiteY238" fmla="*/ 24355 h 1699043"/>
              <a:gd name="connsiteX239" fmla="*/ 77128 w 10232859"/>
              <a:gd name="connsiteY239" fmla="*/ 6867 h 1699043"/>
              <a:gd name="connsiteX240" fmla="*/ 188338 w 10232859"/>
              <a:gd name="connsiteY240" fmla="*/ 5079 h 1699043"/>
              <a:gd name="connsiteX241" fmla="*/ 298809 w 10232859"/>
              <a:gd name="connsiteY241" fmla="*/ 6198 h 1699043"/>
              <a:gd name="connsiteX242" fmla="*/ 338985 w 10232859"/>
              <a:gd name="connsiteY242" fmla="*/ 8006 h 1699043"/>
              <a:gd name="connsiteX243" fmla="*/ 409815 w 10232859"/>
              <a:gd name="connsiteY243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193957 w 10232859"/>
              <a:gd name="connsiteY121" fmla="*/ 229364 h 1699043"/>
              <a:gd name="connsiteX122" fmla="*/ 5275907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96538 w 10232859"/>
              <a:gd name="connsiteY133" fmla="*/ 291153 h 1699043"/>
              <a:gd name="connsiteX134" fmla="*/ 5632514 w 10232859"/>
              <a:gd name="connsiteY134" fmla="*/ 301962 h 1699043"/>
              <a:gd name="connsiteX135" fmla="*/ 5640005 w 10232859"/>
              <a:gd name="connsiteY135" fmla="*/ 303617 h 1699043"/>
              <a:gd name="connsiteX136" fmla="*/ 5640259 w 10232859"/>
              <a:gd name="connsiteY136" fmla="*/ 303435 h 1699043"/>
              <a:gd name="connsiteX137" fmla="*/ 5648365 w 10232859"/>
              <a:gd name="connsiteY137" fmla="*/ 304754 h 1699043"/>
              <a:gd name="connsiteX138" fmla="*/ 5653662 w 10232859"/>
              <a:gd name="connsiteY138" fmla="*/ 306635 h 1699043"/>
              <a:gd name="connsiteX139" fmla="*/ 5668196 w 10232859"/>
              <a:gd name="connsiteY139" fmla="*/ 309846 h 1699043"/>
              <a:gd name="connsiteX140" fmla="*/ 5673886 w 10232859"/>
              <a:gd name="connsiteY140" fmla="*/ 309526 h 1699043"/>
              <a:gd name="connsiteX141" fmla="*/ 5677139 w 10232859"/>
              <a:gd name="connsiteY141" fmla="*/ 307345 h 1699043"/>
              <a:gd name="connsiteX142" fmla="*/ 5708983 w 10232859"/>
              <a:gd name="connsiteY142" fmla="*/ 306674 h 1699043"/>
              <a:gd name="connsiteX143" fmla="*/ 5773909 w 10232859"/>
              <a:gd name="connsiteY143" fmla="*/ 312061 h 1699043"/>
              <a:gd name="connsiteX144" fmla="*/ 5809500 w 10232859"/>
              <a:gd name="connsiteY144" fmla="*/ 318450 h 1699043"/>
              <a:gd name="connsiteX145" fmla="*/ 5908729 w 10232859"/>
              <a:gd name="connsiteY145" fmla="*/ 332335 h 1699043"/>
              <a:gd name="connsiteX146" fmla="*/ 5990524 w 10232859"/>
              <a:gd name="connsiteY146" fmla="*/ 350618 h 1699043"/>
              <a:gd name="connsiteX147" fmla="*/ 6029302 w 10232859"/>
              <a:gd name="connsiteY147" fmla="*/ 361365 h 1699043"/>
              <a:gd name="connsiteX148" fmla="*/ 6086225 w 10232859"/>
              <a:gd name="connsiteY148" fmla="*/ 339621 h 1699043"/>
              <a:gd name="connsiteX149" fmla="*/ 6105063 w 10232859"/>
              <a:gd name="connsiteY149" fmla="*/ 347340 h 1699043"/>
              <a:gd name="connsiteX150" fmla="*/ 6195166 w 10232859"/>
              <a:gd name="connsiteY150" fmla="*/ 360190 h 1699043"/>
              <a:gd name="connsiteX151" fmla="*/ 6216259 w 10232859"/>
              <a:gd name="connsiteY151" fmla="*/ 363365 h 1699043"/>
              <a:gd name="connsiteX152" fmla="*/ 6228331 w 10232859"/>
              <a:gd name="connsiteY152" fmla="*/ 364034 h 1699043"/>
              <a:gd name="connsiteX153" fmla="*/ 6229602 w 10232859"/>
              <a:gd name="connsiteY153" fmla="*/ 363414 h 1699043"/>
              <a:gd name="connsiteX154" fmla="*/ 6258988 w 10232859"/>
              <a:gd name="connsiteY154" fmla="*/ 378660 h 1699043"/>
              <a:gd name="connsiteX155" fmla="*/ 6264106 w 10232859"/>
              <a:gd name="connsiteY155" fmla="*/ 379141 h 1699043"/>
              <a:gd name="connsiteX156" fmla="*/ 6281703 w 10232859"/>
              <a:gd name="connsiteY156" fmla="*/ 391054 h 1699043"/>
              <a:gd name="connsiteX157" fmla="*/ 6291622 w 10232859"/>
              <a:gd name="connsiteY157" fmla="*/ 396155 h 1699043"/>
              <a:gd name="connsiteX158" fmla="*/ 6292712 w 10232859"/>
              <a:gd name="connsiteY158" fmla="*/ 399771 h 1699043"/>
              <a:gd name="connsiteX159" fmla="*/ 6308227 w 10232859"/>
              <a:gd name="connsiteY159" fmla="*/ 406196 h 1699043"/>
              <a:gd name="connsiteX160" fmla="*/ 6328981 w 10232859"/>
              <a:gd name="connsiteY160" fmla="*/ 409495 h 1699043"/>
              <a:gd name="connsiteX161" fmla="*/ 6368693 w 10232859"/>
              <a:gd name="connsiteY161" fmla="*/ 417845 h 1699043"/>
              <a:gd name="connsiteX162" fmla="*/ 6414811 w 10232859"/>
              <a:gd name="connsiteY162" fmla="*/ 452200 h 1699043"/>
              <a:gd name="connsiteX163" fmla="*/ 6467879 w 10232859"/>
              <a:gd name="connsiteY163" fmla="*/ 468248 h 1699043"/>
              <a:gd name="connsiteX164" fmla="*/ 6564351 w 10232859"/>
              <a:gd name="connsiteY164" fmla="*/ 537518 h 1699043"/>
              <a:gd name="connsiteX165" fmla="*/ 6711178 w 10232859"/>
              <a:gd name="connsiteY165" fmla="*/ 573610 h 1699043"/>
              <a:gd name="connsiteX166" fmla="*/ 6764036 w 10232859"/>
              <a:gd name="connsiteY166" fmla="*/ 588943 h 1699043"/>
              <a:gd name="connsiteX167" fmla="*/ 6858983 w 10232859"/>
              <a:gd name="connsiteY167" fmla="*/ 623723 h 1699043"/>
              <a:gd name="connsiteX168" fmla="*/ 6910661 w 10232859"/>
              <a:gd name="connsiteY168" fmla="*/ 634620 h 1699043"/>
              <a:gd name="connsiteX169" fmla="*/ 6944111 w 10232859"/>
              <a:gd name="connsiteY169" fmla="*/ 659502 h 1699043"/>
              <a:gd name="connsiteX170" fmla="*/ 6965771 w 10232859"/>
              <a:gd name="connsiteY170" fmla="*/ 659931 h 1699043"/>
              <a:gd name="connsiteX171" fmla="*/ 6969639 w 10232859"/>
              <a:gd name="connsiteY171" fmla="*/ 659837 h 1699043"/>
              <a:gd name="connsiteX172" fmla="*/ 6982242 w 10232859"/>
              <a:gd name="connsiteY172" fmla="*/ 663112 h 1699043"/>
              <a:gd name="connsiteX173" fmla="*/ 6989387 w 10232859"/>
              <a:gd name="connsiteY173" fmla="*/ 659474 h 1699043"/>
              <a:gd name="connsiteX174" fmla="*/ 7010930 w 10232859"/>
              <a:gd name="connsiteY174" fmla="*/ 661134 h 1699043"/>
              <a:gd name="connsiteX175" fmla="*/ 7033125 w 10232859"/>
              <a:gd name="connsiteY175" fmla="*/ 668436 h 1699043"/>
              <a:gd name="connsiteX176" fmla="*/ 7134461 w 10232859"/>
              <a:gd name="connsiteY176" fmla="*/ 708192 h 1699043"/>
              <a:gd name="connsiteX177" fmla="*/ 7197450 w 10232859"/>
              <a:gd name="connsiteY177" fmla="*/ 729094 h 1699043"/>
              <a:gd name="connsiteX178" fmla="*/ 7225084 w 10232859"/>
              <a:gd name="connsiteY178" fmla="*/ 732505 h 1699043"/>
              <a:gd name="connsiteX179" fmla="*/ 7261183 w 10232859"/>
              <a:gd name="connsiteY179" fmla="*/ 740313 h 1699043"/>
              <a:gd name="connsiteX180" fmla="*/ 7327760 w 10232859"/>
              <a:gd name="connsiteY180" fmla="*/ 750586 h 1699043"/>
              <a:gd name="connsiteX181" fmla="*/ 7412222 w 10232859"/>
              <a:gd name="connsiteY181" fmla="*/ 770487 h 1699043"/>
              <a:gd name="connsiteX182" fmla="*/ 7457904 w 10232859"/>
              <a:gd name="connsiteY182" fmla="*/ 804321 h 1699043"/>
              <a:gd name="connsiteX183" fmla="*/ 7465795 w 10232859"/>
              <a:gd name="connsiteY183" fmla="*/ 802598 h 1699043"/>
              <a:gd name="connsiteX184" fmla="*/ 7505046 w 10232859"/>
              <a:gd name="connsiteY184" fmla="*/ 816517 h 1699043"/>
              <a:gd name="connsiteX185" fmla="*/ 7623220 w 10232859"/>
              <a:gd name="connsiteY185" fmla="*/ 888520 h 1699043"/>
              <a:gd name="connsiteX186" fmla="*/ 7700458 w 10232859"/>
              <a:gd name="connsiteY186" fmla="*/ 915079 h 1699043"/>
              <a:gd name="connsiteX187" fmla="*/ 7730988 w 10232859"/>
              <a:gd name="connsiteY187" fmla="*/ 920756 h 1699043"/>
              <a:gd name="connsiteX188" fmla="*/ 7781942 w 10232859"/>
              <a:gd name="connsiteY188" fmla="*/ 930503 h 1699043"/>
              <a:gd name="connsiteX189" fmla="*/ 7827704 w 10232859"/>
              <a:gd name="connsiteY189" fmla="*/ 928558 h 1699043"/>
              <a:gd name="connsiteX190" fmla="*/ 7912084 w 10232859"/>
              <a:gd name="connsiteY190" fmla="*/ 963800 h 1699043"/>
              <a:gd name="connsiteX191" fmla="*/ 7982264 w 10232859"/>
              <a:gd name="connsiteY191" fmla="*/ 975773 h 1699043"/>
              <a:gd name="connsiteX192" fmla="*/ 7991272 w 10232859"/>
              <a:gd name="connsiteY192" fmla="*/ 981104 h 1699043"/>
              <a:gd name="connsiteX193" fmla="*/ 8079795 w 10232859"/>
              <a:gd name="connsiteY193" fmla="*/ 982983 h 1699043"/>
              <a:gd name="connsiteX194" fmla="*/ 8150881 w 10232859"/>
              <a:gd name="connsiteY194" fmla="*/ 990411 h 1699043"/>
              <a:gd name="connsiteX195" fmla="*/ 8172106 w 10232859"/>
              <a:gd name="connsiteY195" fmla="*/ 990512 h 1699043"/>
              <a:gd name="connsiteX196" fmla="*/ 8196076 w 10232859"/>
              <a:gd name="connsiteY196" fmla="*/ 1000078 h 1699043"/>
              <a:gd name="connsiteX197" fmla="*/ 8247463 w 10232859"/>
              <a:gd name="connsiteY197" fmla="*/ 1016332 h 1699043"/>
              <a:gd name="connsiteX198" fmla="*/ 8279272 w 10232859"/>
              <a:gd name="connsiteY198" fmla="*/ 1032921 h 1699043"/>
              <a:gd name="connsiteX199" fmla="*/ 8289611 w 10232859"/>
              <a:gd name="connsiteY199" fmla="*/ 1028630 h 1699043"/>
              <a:gd name="connsiteX200" fmla="*/ 8311483 w 10232859"/>
              <a:gd name="connsiteY200" fmla="*/ 1029399 h 1699043"/>
              <a:gd name="connsiteX201" fmla="*/ 8399489 w 10232859"/>
              <a:gd name="connsiteY201" fmla="*/ 1048562 h 1699043"/>
              <a:gd name="connsiteX202" fmla="*/ 8415973 w 10232859"/>
              <a:gd name="connsiteY202" fmla="*/ 1049660 h 1699043"/>
              <a:gd name="connsiteX203" fmla="*/ 8433326 w 10232859"/>
              <a:gd name="connsiteY203" fmla="*/ 1057881 h 1699043"/>
              <a:gd name="connsiteX204" fmla="*/ 8502328 w 10232859"/>
              <a:gd name="connsiteY204" fmla="*/ 1091498 h 1699043"/>
              <a:gd name="connsiteX205" fmla="*/ 8534346 w 10232859"/>
              <a:gd name="connsiteY205" fmla="*/ 1106980 h 1699043"/>
              <a:gd name="connsiteX206" fmla="*/ 8534980 w 10232859"/>
              <a:gd name="connsiteY206" fmla="*/ 1110861 h 1699043"/>
              <a:gd name="connsiteX207" fmla="*/ 8544104 w 10232859"/>
              <a:gd name="connsiteY207" fmla="*/ 1108406 h 1699043"/>
              <a:gd name="connsiteX208" fmla="*/ 8567742 w 10232859"/>
              <a:gd name="connsiteY208" fmla="*/ 1117590 h 1699043"/>
              <a:gd name="connsiteX209" fmla="*/ 8633779 w 10232859"/>
              <a:gd name="connsiteY209" fmla="*/ 1139226 h 1699043"/>
              <a:gd name="connsiteX210" fmla="*/ 8676965 w 10232859"/>
              <a:gd name="connsiteY210" fmla="*/ 1156949 h 1699043"/>
              <a:gd name="connsiteX211" fmla="*/ 8698944 w 10232859"/>
              <a:gd name="connsiteY211" fmla="*/ 1156939 h 1699043"/>
              <a:gd name="connsiteX212" fmla="*/ 8732793 w 10232859"/>
              <a:gd name="connsiteY212" fmla="*/ 1172972 h 1699043"/>
              <a:gd name="connsiteX213" fmla="*/ 8751897 w 10232859"/>
              <a:gd name="connsiteY213" fmla="*/ 1190886 h 1699043"/>
              <a:gd name="connsiteX214" fmla="*/ 8793564 w 10232859"/>
              <a:gd name="connsiteY214" fmla="*/ 1172572 h 1699043"/>
              <a:gd name="connsiteX215" fmla="*/ 8834270 w 10232859"/>
              <a:gd name="connsiteY215" fmla="*/ 1206624 h 1699043"/>
              <a:gd name="connsiteX216" fmla="*/ 8853872 w 10232859"/>
              <a:gd name="connsiteY216" fmla="*/ 1214714 h 1699043"/>
              <a:gd name="connsiteX217" fmla="*/ 8861901 w 10232859"/>
              <a:gd name="connsiteY217" fmla="*/ 1211375 h 1699043"/>
              <a:gd name="connsiteX218" fmla="*/ 8874168 w 10232859"/>
              <a:gd name="connsiteY218" fmla="*/ 1213967 h 1699043"/>
              <a:gd name="connsiteX219" fmla="*/ 8871123 w 10232859"/>
              <a:gd name="connsiteY219" fmla="*/ 1221160 h 1699043"/>
              <a:gd name="connsiteX220" fmla="*/ 8903537 w 10232859"/>
              <a:gd name="connsiteY220" fmla="*/ 1230588 h 1699043"/>
              <a:gd name="connsiteX221" fmla="*/ 8933767 w 10232859"/>
              <a:gd name="connsiteY221" fmla="*/ 1263368 h 1699043"/>
              <a:gd name="connsiteX222" fmla="*/ 8985765 w 10232859"/>
              <a:gd name="connsiteY222" fmla="*/ 1287664 h 1699043"/>
              <a:gd name="connsiteX223" fmla="*/ 9071444 w 10232859"/>
              <a:gd name="connsiteY223" fmla="*/ 1317305 h 1699043"/>
              <a:gd name="connsiteX224" fmla="*/ 9096711 w 10232859"/>
              <a:gd name="connsiteY224" fmla="*/ 1327777 h 1699043"/>
              <a:gd name="connsiteX225" fmla="*/ 9338853 w 10232859"/>
              <a:gd name="connsiteY225" fmla="*/ 1448046 h 1699043"/>
              <a:gd name="connsiteX226" fmla="*/ 9520814 w 10232859"/>
              <a:gd name="connsiteY226" fmla="*/ 1449827 h 1699043"/>
              <a:gd name="connsiteX227" fmla="*/ 9702271 w 10232859"/>
              <a:gd name="connsiteY227" fmla="*/ 1488553 h 1699043"/>
              <a:gd name="connsiteX228" fmla="*/ 9744273 w 10232859"/>
              <a:gd name="connsiteY228" fmla="*/ 1523512 h 1699043"/>
              <a:gd name="connsiteX229" fmla="*/ 9771903 w 10232859"/>
              <a:gd name="connsiteY229" fmla="*/ 1530034 h 1699043"/>
              <a:gd name="connsiteX230" fmla="*/ 9818565 w 10232859"/>
              <a:gd name="connsiteY230" fmla="*/ 1538545 h 1699043"/>
              <a:gd name="connsiteX231" fmla="*/ 9882202 w 10232859"/>
              <a:gd name="connsiteY231" fmla="*/ 1565888 h 1699043"/>
              <a:gd name="connsiteX232" fmla="*/ 10022025 w 10232859"/>
              <a:gd name="connsiteY232" fmla="*/ 1599696 h 1699043"/>
              <a:gd name="connsiteX233" fmla="*/ 10220406 w 10232859"/>
              <a:gd name="connsiteY233" fmla="*/ 1677005 h 1699043"/>
              <a:gd name="connsiteX234" fmla="*/ 10232859 w 10232859"/>
              <a:gd name="connsiteY234" fmla="*/ 1699043 h 1699043"/>
              <a:gd name="connsiteX235" fmla="*/ 0 w 10232859"/>
              <a:gd name="connsiteY235" fmla="*/ 1699043 h 1699043"/>
              <a:gd name="connsiteX236" fmla="*/ 0 w 10232859"/>
              <a:gd name="connsiteY236" fmla="*/ 21828 h 1699043"/>
              <a:gd name="connsiteX237" fmla="*/ 8097 w 10232859"/>
              <a:gd name="connsiteY237" fmla="*/ 24355 h 1699043"/>
              <a:gd name="connsiteX238" fmla="*/ 77128 w 10232859"/>
              <a:gd name="connsiteY238" fmla="*/ 6867 h 1699043"/>
              <a:gd name="connsiteX239" fmla="*/ 188338 w 10232859"/>
              <a:gd name="connsiteY239" fmla="*/ 5079 h 1699043"/>
              <a:gd name="connsiteX240" fmla="*/ 298809 w 10232859"/>
              <a:gd name="connsiteY240" fmla="*/ 6198 h 1699043"/>
              <a:gd name="connsiteX241" fmla="*/ 338985 w 10232859"/>
              <a:gd name="connsiteY241" fmla="*/ 8006 h 1699043"/>
              <a:gd name="connsiteX242" fmla="*/ 409815 w 10232859"/>
              <a:gd name="connsiteY242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193957 w 10232859"/>
              <a:gd name="connsiteY121" fmla="*/ 229364 h 1699043"/>
              <a:gd name="connsiteX122" fmla="*/ 5275907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96538 w 10232859"/>
              <a:gd name="connsiteY133" fmla="*/ 291153 h 1699043"/>
              <a:gd name="connsiteX134" fmla="*/ 5632514 w 10232859"/>
              <a:gd name="connsiteY134" fmla="*/ 301962 h 1699043"/>
              <a:gd name="connsiteX135" fmla="*/ 5640005 w 10232859"/>
              <a:gd name="connsiteY135" fmla="*/ 303617 h 1699043"/>
              <a:gd name="connsiteX136" fmla="*/ 5640259 w 10232859"/>
              <a:gd name="connsiteY136" fmla="*/ 303435 h 1699043"/>
              <a:gd name="connsiteX137" fmla="*/ 5648365 w 10232859"/>
              <a:gd name="connsiteY137" fmla="*/ 304754 h 1699043"/>
              <a:gd name="connsiteX138" fmla="*/ 5653662 w 10232859"/>
              <a:gd name="connsiteY138" fmla="*/ 306635 h 1699043"/>
              <a:gd name="connsiteX139" fmla="*/ 5668196 w 10232859"/>
              <a:gd name="connsiteY139" fmla="*/ 309846 h 1699043"/>
              <a:gd name="connsiteX140" fmla="*/ 5673886 w 10232859"/>
              <a:gd name="connsiteY140" fmla="*/ 309526 h 1699043"/>
              <a:gd name="connsiteX141" fmla="*/ 5677139 w 10232859"/>
              <a:gd name="connsiteY141" fmla="*/ 307345 h 1699043"/>
              <a:gd name="connsiteX142" fmla="*/ 5708983 w 10232859"/>
              <a:gd name="connsiteY142" fmla="*/ 306674 h 1699043"/>
              <a:gd name="connsiteX143" fmla="*/ 5773909 w 10232859"/>
              <a:gd name="connsiteY143" fmla="*/ 312061 h 1699043"/>
              <a:gd name="connsiteX144" fmla="*/ 5809500 w 10232859"/>
              <a:gd name="connsiteY144" fmla="*/ 318450 h 1699043"/>
              <a:gd name="connsiteX145" fmla="*/ 5908729 w 10232859"/>
              <a:gd name="connsiteY145" fmla="*/ 332335 h 1699043"/>
              <a:gd name="connsiteX146" fmla="*/ 5990524 w 10232859"/>
              <a:gd name="connsiteY146" fmla="*/ 350618 h 1699043"/>
              <a:gd name="connsiteX147" fmla="*/ 6029302 w 10232859"/>
              <a:gd name="connsiteY147" fmla="*/ 361365 h 1699043"/>
              <a:gd name="connsiteX148" fmla="*/ 6086225 w 10232859"/>
              <a:gd name="connsiteY148" fmla="*/ 339621 h 1699043"/>
              <a:gd name="connsiteX149" fmla="*/ 6105063 w 10232859"/>
              <a:gd name="connsiteY149" fmla="*/ 347340 h 1699043"/>
              <a:gd name="connsiteX150" fmla="*/ 6195166 w 10232859"/>
              <a:gd name="connsiteY150" fmla="*/ 360190 h 1699043"/>
              <a:gd name="connsiteX151" fmla="*/ 6216259 w 10232859"/>
              <a:gd name="connsiteY151" fmla="*/ 363365 h 1699043"/>
              <a:gd name="connsiteX152" fmla="*/ 6228331 w 10232859"/>
              <a:gd name="connsiteY152" fmla="*/ 364034 h 1699043"/>
              <a:gd name="connsiteX153" fmla="*/ 6229602 w 10232859"/>
              <a:gd name="connsiteY153" fmla="*/ 363414 h 1699043"/>
              <a:gd name="connsiteX154" fmla="*/ 6258988 w 10232859"/>
              <a:gd name="connsiteY154" fmla="*/ 378660 h 1699043"/>
              <a:gd name="connsiteX155" fmla="*/ 6264106 w 10232859"/>
              <a:gd name="connsiteY155" fmla="*/ 379141 h 1699043"/>
              <a:gd name="connsiteX156" fmla="*/ 6281703 w 10232859"/>
              <a:gd name="connsiteY156" fmla="*/ 391054 h 1699043"/>
              <a:gd name="connsiteX157" fmla="*/ 6291622 w 10232859"/>
              <a:gd name="connsiteY157" fmla="*/ 396155 h 1699043"/>
              <a:gd name="connsiteX158" fmla="*/ 6292712 w 10232859"/>
              <a:gd name="connsiteY158" fmla="*/ 399771 h 1699043"/>
              <a:gd name="connsiteX159" fmla="*/ 6308227 w 10232859"/>
              <a:gd name="connsiteY159" fmla="*/ 406196 h 1699043"/>
              <a:gd name="connsiteX160" fmla="*/ 6328981 w 10232859"/>
              <a:gd name="connsiteY160" fmla="*/ 409495 h 1699043"/>
              <a:gd name="connsiteX161" fmla="*/ 6368693 w 10232859"/>
              <a:gd name="connsiteY161" fmla="*/ 417845 h 1699043"/>
              <a:gd name="connsiteX162" fmla="*/ 6414811 w 10232859"/>
              <a:gd name="connsiteY162" fmla="*/ 452200 h 1699043"/>
              <a:gd name="connsiteX163" fmla="*/ 6467879 w 10232859"/>
              <a:gd name="connsiteY163" fmla="*/ 468248 h 1699043"/>
              <a:gd name="connsiteX164" fmla="*/ 6564351 w 10232859"/>
              <a:gd name="connsiteY164" fmla="*/ 537518 h 1699043"/>
              <a:gd name="connsiteX165" fmla="*/ 6711178 w 10232859"/>
              <a:gd name="connsiteY165" fmla="*/ 573610 h 1699043"/>
              <a:gd name="connsiteX166" fmla="*/ 6764036 w 10232859"/>
              <a:gd name="connsiteY166" fmla="*/ 588943 h 1699043"/>
              <a:gd name="connsiteX167" fmla="*/ 6858983 w 10232859"/>
              <a:gd name="connsiteY167" fmla="*/ 623723 h 1699043"/>
              <a:gd name="connsiteX168" fmla="*/ 6910661 w 10232859"/>
              <a:gd name="connsiteY168" fmla="*/ 634620 h 1699043"/>
              <a:gd name="connsiteX169" fmla="*/ 6944111 w 10232859"/>
              <a:gd name="connsiteY169" fmla="*/ 659502 h 1699043"/>
              <a:gd name="connsiteX170" fmla="*/ 6965771 w 10232859"/>
              <a:gd name="connsiteY170" fmla="*/ 659931 h 1699043"/>
              <a:gd name="connsiteX171" fmla="*/ 6969639 w 10232859"/>
              <a:gd name="connsiteY171" fmla="*/ 659837 h 1699043"/>
              <a:gd name="connsiteX172" fmla="*/ 6982242 w 10232859"/>
              <a:gd name="connsiteY172" fmla="*/ 663112 h 1699043"/>
              <a:gd name="connsiteX173" fmla="*/ 6989387 w 10232859"/>
              <a:gd name="connsiteY173" fmla="*/ 659474 h 1699043"/>
              <a:gd name="connsiteX174" fmla="*/ 7010930 w 10232859"/>
              <a:gd name="connsiteY174" fmla="*/ 661134 h 1699043"/>
              <a:gd name="connsiteX175" fmla="*/ 7033125 w 10232859"/>
              <a:gd name="connsiteY175" fmla="*/ 668436 h 1699043"/>
              <a:gd name="connsiteX176" fmla="*/ 7134461 w 10232859"/>
              <a:gd name="connsiteY176" fmla="*/ 708192 h 1699043"/>
              <a:gd name="connsiteX177" fmla="*/ 7197450 w 10232859"/>
              <a:gd name="connsiteY177" fmla="*/ 729094 h 1699043"/>
              <a:gd name="connsiteX178" fmla="*/ 7225084 w 10232859"/>
              <a:gd name="connsiteY178" fmla="*/ 732505 h 1699043"/>
              <a:gd name="connsiteX179" fmla="*/ 7261183 w 10232859"/>
              <a:gd name="connsiteY179" fmla="*/ 740313 h 1699043"/>
              <a:gd name="connsiteX180" fmla="*/ 7327760 w 10232859"/>
              <a:gd name="connsiteY180" fmla="*/ 750586 h 1699043"/>
              <a:gd name="connsiteX181" fmla="*/ 7412222 w 10232859"/>
              <a:gd name="connsiteY181" fmla="*/ 770487 h 1699043"/>
              <a:gd name="connsiteX182" fmla="*/ 7457904 w 10232859"/>
              <a:gd name="connsiteY182" fmla="*/ 804321 h 1699043"/>
              <a:gd name="connsiteX183" fmla="*/ 7465795 w 10232859"/>
              <a:gd name="connsiteY183" fmla="*/ 802598 h 1699043"/>
              <a:gd name="connsiteX184" fmla="*/ 7505046 w 10232859"/>
              <a:gd name="connsiteY184" fmla="*/ 816517 h 1699043"/>
              <a:gd name="connsiteX185" fmla="*/ 7623220 w 10232859"/>
              <a:gd name="connsiteY185" fmla="*/ 888520 h 1699043"/>
              <a:gd name="connsiteX186" fmla="*/ 7700458 w 10232859"/>
              <a:gd name="connsiteY186" fmla="*/ 915079 h 1699043"/>
              <a:gd name="connsiteX187" fmla="*/ 7730988 w 10232859"/>
              <a:gd name="connsiteY187" fmla="*/ 920756 h 1699043"/>
              <a:gd name="connsiteX188" fmla="*/ 7781942 w 10232859"/>
              <a:gd name="connsiteY188" fmla="*/ 930503 h 1699043"/>
              <a:gd name="connsiteX189" fmla="*/ 7827704 w 10232859"/>
              <a:gd name="connsiteY189" fmla="*/ 928558 h 1699043"/>
              <a:gd name="connsiteX190" fmla="*/ 7912084 w 10232859"/>
              <a:gd name="connsiteY190" fmla="*/ 963800 h 1699043"/>
              <a:gd name="connsiteX191" fmla="*/ 7982264 w 10232859"/>
              <a:gd name="connsiteY191" fmla="*/ 975773 h 1699043"/>
              <a:gd name="connsiteX192" fmla="*/ 7991272 w 10232859"/>
              <a:gd name="connsiteY192" fmla="*/ 981104 h 1699043"/>
              <a:gd name="connsiteX193" fmla="*/ 8079795 w 10232859"/>
              <a:gd name="connsiteY193" fmla="*/ 982983 h 1699043"/>
              <a:gd name="connsiteX194" fmla="*/ 8150881 w 10232859"/>
              <a:gd name="connsiteY194" fmla="*/ 990411 h 1699043"/>
              <a:gd name="connsiteX195" fmla="*/ 8172106 w 10232859"/>
              <a:gd name="connsiteY195" fmla="*/ 990512 h 1699043"/>
              <a:gd name="connsiteX196" fmla="*/ 8196076 w 10232859"/>
              <a:gd name="connsiteY196" fmla="*/ 1000078 h 1699043"/>
              <a:gd name="connsiteX197" fmla="*/ 8247463 w 10232859"/>
              <a:gd name="connsiteY197" fmla="*/ 1016332 h 1699043"/>
              <a:gd name="connsiteX198" fmla="*/ 8279272 w 10232859"/>
              <a:gd name="connsiteY198" fmla="*/ 1032921 h 1699043"/>
              <a:gd name="connsiteX199" fmla="*/ 8289611 w 10232859"/>
              <a:gd name="connsiteY199" fmla="*/ 1028630 h 1699043"/>
              <a:gd name="connsiteX200" fmla="*/ 8311483 w 10232859"/>
              <a:gd name="connsiteY200" fmla="*/ 1029399 h 1699043"/>
              <a:gd name="connsiteX201" fmla="*/ 8399489 w 10232859"/>
              <a:gd name="connsiteY201" fmla="*/ 1048562 h 1699043"/>
              <a:gd name="connsiteX202" fmla="*/ 8415973 w 10232859"/>
              <a:gd name="connsiteY202" fmla="*/ 1049660 h 1699043"/>
              <a:gd name="connsiteX203" fmla="*/ 8433326 w 10232859"/>
              <a:gd name="connsiteY203" fmla="*/ 1057881 h 1699043"/>
              <a:gd name="connsiteX204" fmla="*/ 8502328 w 10232859"/>
              <a:gd name="connsiteY204" fmla="*/ 1091498 h 1699043"/>
              <a:gd name="connsiteX205" fmla="*/ 8534346 w 10232859"/>
              <a:gd name="connsiteY205" fmla="*/ 1106980 h 1699043"/>
              <a:gd name="connsiteX206" fmla="*/ 8534980 w 10232859"/>
              <a:gd name="connsiteY206" fmla="*/ 1110861 h 1699043"/>
              <a:gd name="connsiteX207" fmla="*/ 8544104 w 10232859"/>
              <a:gd name="connsiteY207" fmla="*/ 1108406 h 1699043"/>
              <a:gd name="connsiteX208" fmla="*/ 8567742 w 10232859"/>
              <a:gd name="connsiteY208" fmla="*/ 1117590 h 1699043"/>
              <a:gd name="connsiteX209" fmla="*/ 8633779 w 10232859"/>
              <a:gd name="connsiteY209" fmla="*/ 1139226 h 1699043"/>
              <a:gd name="connsiteX210" fmla="*/ 8676965 w 10232859"/>
              <a:gd name="connsiteY210" fmla="*/ 1156949 h 1699043"/>
              <a:gd name="connsiteX211" fmla="*/ 8698944 w 10232859"/>
              <a:gd name="connsiteY211" fmla="*/ 1156939 h 1699043"/>
              <a:gd name="connsiteX212" fmla="*/ 8751897 w 10232859"/>
              <a:gd name="connsiteY212" fmla="*/ 1190886 h 1699043"/>
              <a:gd name="connsiteX213" fmla="*/ 8793564 w 10232859"/>
              <a:gd name="connsiteY213" fmla="*/ 1172572 h 1699043"/>
              <a:gd name="connsiteX214" fmla="*/ 8834270 w 10232859"/>
              <a:gd name="connsiteY214" fmla="*/ 1206624 h 1699043"/>
              <a:gd name="connsiteX215" fmla="*/ 8853872 w 10232859"/>
              <a:gd name="connsiteY215" fmla="*/ 1214714 h 1699043"/>
              <a:gd name="connsiteX216" fmla="*/ 8861901 w 10232859"/>
              <a:gd name="connsiteY216" fmla="*/ 1211375 h 1699043"/>
              <a:gd name="connsiteX217" fmla="*/ 8874168 w 10232859"/>
              <a:gd name="connsiteY217" fmla="*/ 1213967 h 1699043"/>
              <a:gd name="connsiteX218" fmla="*/ 8871123 w 10232859"/>
              <a:gd name="connsiteY218" fmla="*/ 1221160 h 1699043"/>
              <a:gd name="connsiteX219" fmla="*/ 8903537 w 10232859"/>
              <a:gd name="connsiteY219" fmla="*/ 1230588 h 1699043"/>
              <a:gd name="connsiteX220" fmla="*/ 8933767 w 10232859"/>
              <a:gd name="connsiteY220" fmla="*/ 1263368 h 1699043"/>
              <a:gd name="connsiteX221" fmla="*/ 8985765 w 10232859"/>
              <a:gd name="connsiteY221" fmla="*/ 1287664 h 1699043"/>
              <a:gd name="connsiteX222" fmla="*/ 9071444 w 10232859"/>
              <a:gd name="connsiteY222" fmla="*/ 1317305 h 1699043"/>
              <a:gd name="connsiteX223" fmla="*/ 9096711 w 10232859"/>
              <a:gd name="connsiteY223" fmla="*/ 1327777 h 1699043"/>
              <a:gd name="connsiteX224" fmla="*/ 9338853 w 10232859"/>
              <a:gd name="connsiteY224" fmla="*/ 1448046 h 1699043"/>
              <a:gd name="connsiteX225" fmla="*/ 9520814 w 10232859"/>
              <a:gd name="connsiteY225" fmla="*/ 1449827 h 1699043"/>
              <a:gd name="connsiteX226" fmla="*/ 9702271 w 10232859"/>
              <a:gd name="connsiteY226" fmla="*/ 1488553 h 1699043"/>
              <a:gd name="connsiteX227" fmla="*/ 9744273 w 10232859"/>
              <a:gd name="connsiteY227" fmla="*/ 1523512 h 1699043"/>
              <a:gd name="connsiteX228" fmla="*/ 9771903 w 10232859"/>
              <a:gd name="connsiteY228" fmla="*/ 1530034 h 1699043"/>
              <a:gd name="connsiteX229" fmla="*/ 9818565 w 10232859"/>
              <a:gd name="connsiteY229" fmla="*/ 1538545 h 1699043"/>
              <a:gd name="connsiteX230" fmla="*/ 9882202 w 10232859"/>
              <a:gd name="connsiteY230" fmla="*/ 1565888 h 1699043"/>
              <a:gd name="connsiteX231" fmla="*/ 10022025 w 10232859"/>
              <a:gd name="connsiteY231" fmla="*/ 1599696 h 1699043"/>
              <a:gd name="connsiteX232" fmla="*/ 10220406 w 10232859"/>
              <a:gd name="connsiteY232" fmla="*/ 1677005 h 1699043"/>
              <a:gd name="connsiteX233" fmla="*/ 10232859 w 10232859"/>
              <a:gd name="connsiteY233" fmla="*/ 1699043 h 1699043"/>
              <a:gd name="connsiteX234" fmla="*/ 0 w 10232859"/>
              <a:gd name="connsiteY234" fmla="*/ 1699043 h 1699043"/>
              <a:gd name="connsiteX235" fmla="*/ 0 w 10232859"/>
              <a:gd name="connsiteY235" fmla="*/ 21828 h 1699043"/>
              <a:gd name="connsiteX236" fmla="*/ 8097 w 10232859"/>
              <a:gd name="connsiteY236" fmla="*/ 24355 h 1699043"/>
              <a:gd name="connsiteX237" fmla="*/ 77128 w 10232859"/>
              <a:gd name="connsiteY237" fmla="*/ 6867 h 1699043"/>
              <a:gd name="connsiteX238" fmla="*/ 188338 w 10232859"/>
              <a:gd name="connsiteY238" fmla="*/ 5079 h 1699043"/>
              <a:gd name="connsiteX239" fmla="*/ 298809 w 10232859"/>
              <a:gd name="connsiteY239" fmla="*/ 6198 h 1699043"/>
              <a:gd name="connsiteX240" fmla="*/ 338985 w 10232859"/>
              <a:gd name="connsiteY240" fmla="*/ 8006 h 1699043"/>
              <a:gd name="connsiteX241" fmla="*/ 409815 w 10232859"/>
              <a:gd name="connsiteY241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193957 w 10232859"/>
              <a:gd name="connsiteY121" fmla="*/ 229364 h 1699043"/>
              <a:gd name="connsiteX122" fmla="*/ 5275907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96538 w 10232859"/>
              <a:gd name="connsiteY133" fmla="*/ 291153 h 1699043"/>
              <a:gd name="connsiteX134" fmla="*/ 5632514 w 10232859"/>
              <a:gd name="connsiteY134" fmla="*/ 301962 h 1699043"/>
              <a:gd name="connsiteX135" fmla="*/ 5640005 w 10232859"/>
              <a:gd name="connsiteY135" fmla="*/ 303617 h 1699043"/>
              <a:gd name="connsiteX136" fmla="*/ 5640259 w 10232859"/>
              <a:gd name="connsiteY136" fmla="*/ 303435 h 1699043"/>
              <a:gd name="connsiteX137" fmla="*/ 5648365 w 10232859"/>
              <a:gd name="connsiteY137" fmla="*/ 304754 h 1699043"/>
              <a:gd name="connsiteX138" fmla="*/ 5653662 w 10232859"/>
              <a:gd name="connsiteY138" fmla="*/ 306635 h 1699043"/>
              <a:gd name="connsiteX139" fmla="*/ 5668196 w 10232859"/>
              <a:gd name="connsiteY139" fmla="*/ 309846 h 1699043"/>
              <a:gd name="connsiteX140" fmla="*/ 5673886 w 10232859"/>
              <a:gd name="connsiteY140" fmla="*/ 309526 h 1699043"/>
              <a:gd name="connsiteX141" fmla="*/ 5677139 w 10232859"/>
              <a:gd name="connsiteY141" fmla="*/ 307345 h 1699043"/>
              <a:gd name="connsiteX142" fmla="*/ 5708983 w 10232859"/>
              <a:gd name="connsiteY142" fmla="*/ 306674 h 1699043"/>
              <a:gd name="connsiteX143" fmla="*/ 5773909 w 10232859"/>
              <a:gd name="connsiteY143" fmla="*/ 312061 h 1699043"/>
              <a:gd name="connsiteX144" fmla="*/ 5809500 w 10232859"/>
              <a:gd name="connsiteY144" fmla="*/ 318450 h 1699043"/>
              <a:gd name="connsiteX145" fmla="*/ 5908729 w 10232859"/>
              <a:gd name="connsiteY145" fmla="*/ 332335 h 1699043"/>
              <a:gd name="connsiteX146" fmla="*/ 5990524 w 10232859"/>
              <a:gd name="connsiteY146" fmla="*/ 350618 h 1699043"/>
              <a:gd name="connsiteX147" fmla="*/ 6029302 w 10232859"/>
              <a:gd name="connsiteY147" fmla="*/ 361365 h 1699043"/>
              <a:gd name="connsiteX148" fmla="*/ 6086225 w 10232859"/>
              <a:gd name="connsiteY148" fmla="*/ 339621 h 1699043"/>
              <a:gd name="connsiteX149" fmla="*/ 6105063 w 10232859"/>
              <a:gd name="connsiteY149" fmla="*/ 347340 h 1699043"/>
              <a:gd name="connsiteX150" fmla="*/ 6195166 w 10232859"/>
              <a:gd name="connsiteY150" fmla="*/ 360190 h 1699043"/>
              <a:gd name="connsiteX151" fmla="*/ 6216259 w 10232859"/>
              <a:gd name="connsiteY151" fmla="*/ 363365 h 1699043"/>
              <a:gd name="connsiteX152" fmla="*/ 6228331 w 10232859"/>
              <a:gd name="connsiteY152" fmla="*/ 364034 h 1699043"/>
              <a:gd name="connsiteX153" fmla="*/ 6229602 w 10232859"/>
              <a:gd name="connsiteY153" fmla="*/ 363414 h 1699043"/>
              <a:gd name="connsiteX154" fmla="*/ 6258988 w 10232859"/>
              <a:gd name="connsiteY154" fmla="*/ 378660 h 1699043"/>
              <a:gd name="connsiteX155" fmla="*/ 6264106 w 10232859"/>
              <a:gd name="connsiteY155" fmla="*/ 379141 h 1699043"/>
              <a:gd name="connsiteX156" fmla="*/ 6281703 w 10232859"/>
              <a:gd name="connsiteY156" fmla="*/ 391054 h 1699043"/>
              <a:gd name="connsiteX157" fmla="*/ 6291622 w 10232859"/>
              <a:gd name="connsiteY157" fmla="*/ 396155 h 1699043"/>
              <a:gd name="connsiteX158" fmla="*/ 6292712 w 10232859"/>
              <a:gd name="connsiteY158" fmla="*/ 399771 h 1699043"/>
              <a:gd name="connsiteX159" fmla="*/ 6308227 w 10232859"/>
              <a:gd name="connsiteY159" fmla="*/ 406196 h 1699043"/>
              <a:gd name="connsiteX160" fmla="*/ 6328981 w 10232859"/>
              <a:gd name="connsiteY160" fmla="*/ 409495 h 1699043"/>
              <a:gd name="connsiteX161" fmla="*/ 6368693 w 10232859"/>
              <a:gd name="connsiteY161" fmla="*/ 417845 h 1699043"/>
              <a:gd name="connsiteX162" fmla="*/ 6414811 w 10232859"/>
              <a:gd name="connsiteY162" fmla="*/ 452200 h 1699043"/>
              <a:gd name="connsiteX163" fmla="*/ 6467879 w 10232859"/>
              <a:gd name="connsiteY163" fmla="*/ 468248 h 1699043"/>
              <a:gd name="connsiteX164" fmla="*/ 6564351 w 10232859"/>
              <a:gd name="connsiteY164" fmla="*/ 537518 h 1699043"/>
              <a:gd name="connsiteX165" fmla="*/ 6711178 w 10232859"/>
              <a:gd name="connsiteY165" fmla="*/ 573610 h 1699043"/>
              <a:gd name="connsiteX166" fmla="*/ 6764036 w 10232859"/>
              <a:gd name="connsiteY166" fmla="*/ 588943 h 1699043"/>
              <a:gd name="connsiteX167" fmla="*/ 6858983 w 10232859"/>
              <a:gd name="connsiteY167" fmla="*/ 623723 h 1699043"/>
              <a:gd name="connsiteX168" fmla="*/ 6910661 w 10232859"/>
              <a:gd name="connsiteY168" fmla="*/ 634620 h 1699043"/>
              <a:gd name="connsiteX169" fmla="*/ 6944111 w 10232859"/>
              <a:gd name="connsiteY169" fmla="*/ 659502 h 1699043"/>
              <a:gd name="connsiteX170" fmla="*/ 6965771 w 10232859"/>
              <a:gd name="connsiteY170" fmla="*/ 659931 h 1699043"/>
              <a:gd name="connsiteX171" fmla="*/ 6969639 w 10232859"/>
              <a:gd name="connsiteY171" fmla="*/ 659837 h 1699043"/>
              <a:gd name="connsiteX172" fmla="*/ 6982242 w 10232859"/>
              <a:gd name="connsiteY172" fmla="*/ 663112 h 1699043"/>
              <a:gd name="connsiteX173" fmla="*/ 6989387 w 10232859"/>
              <a:gd name="connsiteY173" fmla="*/ 659474 h 1699043"/>
              <a:gd name="connsiteX174" fmla="*/ 7010930 w 10232859"/>
              <a:gd name="connsiteY174" fmla="*/ 661134 h 1699043"/>
              <a:gd name="connsiteX175" fmla="*/ 7033125 w 10232859"/>
              <a:gd name="connsiteY175" fmla="*/ 668436 h 1699043"/>
              <a:gd name="connsiteX176" fmla="*/ 7134461 w 10232859"/>
              <a:gd name="connsiteY176" fmla="*/ 708192 h 1699043"/>
              <a:gd name="connsiteX177" fmla="*/ 7197450 w 10232859"/>
              <a:gd name="connsiteY177" fmla="*/ 729094 h 1699043"/>
              <a:gd name="connsiteX178" fmla="*/ 7225084 w 10232859"/>
              <a:gd name="connsiteY178" fmla="*/ 732505 h 1699043"/>
              <a:gd name="connsiteX179" fmla="*/ 7261183 w 10232859"/>
              <a:gd name="connsiteY179" fmla="*/ 740313 h 1699043"/>
              <a:gd name="connsiteX180" fmla="*/ 7327760 w 10232859"/>
              <a:gd name="connsiteY180" fmla="*/ 750586 h 1699043"/>
              <a:gd name="connsiteX181" fmla="*/ 7412222 w 10232859"/>
              <a:gd name="connsiteY181" fmla="*/ 770487 h 1699043"/>
              <a:gd name="connsiteX182" fmla="*/ 7457904 w 10232859"/>
              <a:gd name="connsiteY182" fmla="*/ 804321 h 1699043"/>
              <a:gd name="connsiteX183" fmla="*/ 7465795 w 10232859"/>
              <a:gd name="connsiteY183" fmla="*/ 802598 h 1699043"/>
              <a:gd name="connsiteX184" fmla="*/ 7505046 w 10232859"/>
              <a:gd name="connsiteY184" fmla="*/ 816517 h 1699043"/>
              <a:gd name="connsiteX185" fmla="*/ 7623220 w 10232859"/>
              <a:gd name="connsiteY185" fmla="*/ 888520 h 1699043"/>
              <a:gd name="connsiteX186" fmla="*/ 7700458 w 10232859"/>
              <a:gd name="connsiteY186" fmla="*/ 915079 h 1699043"/>
              <a:gd name="connsiteX187" fmla="*/ 7730988 w 10232859"/>
              <a:gd name="connsiteY187" fmla="*/ 920756 h 1699043"/>
              <a:gd name="connsiteX188" fmla="*/ 7781942 w 10232859"/>
              <a:gd name="connsiteY188" fmla="*/ 930503 h 1699043"/>
              <a:gd name="connsiteX189" fmla="*/ 7827704 w 10232859"/>
              <a:gd name="connsiteY189" fmla="*/ 928558 h 1699043"/>
              <a:gd name="connsiteX190" fmla="*/ 7912084 w 10232859"/>
              <a:gd name="connsiteY190" fmla="*/ 963800 h 1699043"/>
              <a:gd name="connsiteX191" fmla="*/ 7982264 w 10232859"/>
              <a:gd name="connsiteY191" fmla="*/ 975773 h 1699043"/>
              <a:gd name="connsiteX192" fmla="*/ 7991272 w 10232859"/>
              <a:gd name="connsiteY192" fmla="*/ 981104 h 1699043"/>
              <a:gd name="connsiteX193" fmla="*/ 8079795 w 10232859"/>
              <a:gd name="connsiteY193" fmla="*/ 982983 h 1699043"/>
              <a:gd name="connsiteX194" fmla="*/ 8150881 w 10232859"/>
              <a:gd name="connsiteY194" fmla="*/ 990411 h 1699043"/>
              <a:gd name="connsiteX195" fmla="*/ 8172106 w 10232859"/>
              <a:gd name="connsiteY195" fmla="*/ 990512 h 1699043"/>
              <a:gd name="connsiteX196" fmla="*/ 8196076 w 10232859"/>
              <a:gd name="connsiteY196" fmla="*/ 1000078 h 1699043"/>
              <a:gd name="connsiteX197" fmla="*/ 8247463 w 10232859"/>
              <a:gd name="connsiteY197" fmla="*/ 1016332 h 1699043"/>
              <a:gd name="connsiteX198" fmla="*/ 8279272 w 10232859"/>
              <a:gd name="connsiteY198" fmla="*/ 1032921 h 1699043"/>
              <a:gd name="connsiteX199" fmla="*/ 8289611 w 10232859"/>
              <a:gd name="connsiteY199" fmla="*/ 1028630 h 1699043"/>
              <a:gd name="connsiteX200" fmla="*/ 8311483 w 10232859"/>
              <a:gd name="connsiteY200" fmla="*/ 1029399 h 1699043"/>
              <a:gd name="connsiteX201" fmla="*/ 8399489 w 10232859"/>
              <a:gd name="connsiteY201" fmla="*/ 1048562 h 1699043"/>
              <a:gd name="connsiteX202" fmla="*/ 8415973 w 10232859"/>
              <a:gd name="connsiteY202" fmla="*/ 1049660 h 1699043"/>
              <a:gd name="connsiteX203" fmla="*/ 8433326 w 10232859"/>
              <a:gd name="connsiteY203" fmla="*/ 1057881 h 1699043"/>
              <a:gd name="connsiteX204" fmla="*/ 8502328 w 10232859"/>
              <a:gd name="connsiteY204" fmla="*/ 1091498 h 1699043"/>
              <a:gd name="connsiteX205" fmla="*/ 8534346 w 10232859"/>
              <a:gd name="connsiteY205" fmla="*/ 1106980 h 1699043"/>
              <a:gd name="connsiteX206" fmla="*/ 8534980 w 10232859"/>
              <a:gd name="connsiteY206" fmla="*/ 1110861 h 1699043"/>
              <a:gd name="connsiteX207" fmla="*/ 8544104 w 10232859"/>
              <a:gd name="connsiteY207" fmla="*/ 1108406 h 1699043"/>
              <a:gd name="connsiteX208" fmla="*/ 8567742 w 10232859"/>
              <a:gd name="connsiteY208" fmla="*/ 1117590 h 1699043"/>
              <a:gd name="connsiteX209" fmla="*/ 8633779 w 10232859"/>
              <a:gd name="connsiteY209" fmla="*/ 1139226 h 1699043"/>
              <a:gd name="connsiteX210" fmla="*/ 8676965 w 10232859"/>
              <a:gd name="connsiteY210" fmla="*/ 1156949 h 1699043"/>
              <a:gd name="connsiteX211" fmla="*/ 8698944 w 10232859"/>
              <a:gd name="connsiteY211" fmla="*/ 1156939 h 1699043"/>
              <a:gd name="connsiteX212" fmla="*/ 8751897 w 10232859"/>
              <a:gd name="connsiteY212" fmla="*/ 1190886 h 1699043"/>
              <a:gd name="connsiteX213" fmla="*/ 8834270 w 10232859"/>
              <a:gd name="connsiteY213" fmla="*/ 1206624 h 1699043"/>
              <a:gd name="connsiteX214" fmla="*/ 8853872 w 10232859"/>
              <a:gd name="connsiteY214" fmla="*/ 1214714 h 1699043"/>
              <a:gd name="connsiteX215" fmla="*/ 8861901 w 10232859"/>
              <a:gd name="connsiteY215" fmla="*/ 1211375 h 1699043"/>
              <a:gd name="connsiteX216" fmla="*/ 8874168 w 10232859"/>
              <a:gd name="connsiteY216" fmla="*/ 1213967 h 1699043"/>
              <a:gd name="connsiteX217" fmla="*/ 8871123 w 10232859"/>
              <a:gd name="connsiteY217" fmla="*/ 1221160 h 1699043"/>
              <a:gd name="connsiteX218" fmla="*/ 8903537 w 10232859"/>
              <a:gd name="connsiteY218" fmla="*/ 1230588 h 1699043"/>
              <a:gd name="connsiteX219" fmla="*/ 8933767 w 10232859"/>
              <a:gd name="connsiteY219" fmla="*/ 1263368 h 1699043"/>
              <a:gd name="connsiteX220" fmla="*/ 8985765 w 10232859"/>
              <a:gd name="connsiteY220" fmla="*/ 1287664 h 1699043"/>
              <a:gd name="connsiteX221" fmla="*/ 9071444 w 10232859"/>
              <a:gd name="connsiteY221" fmla="*/ 1317305 h 1699043"/>
              <a:gd name="connsiteX222" fmla="*/ 9096711 w 10232859"/>
              <a:gd name="connsiteY222" fmla="*/ 1327777 h 1699043"/>
              <a:gd name="connsiteX223" fmla="*/ 9338853 w 10232859"/>
              <a:gd name="connsiteY223" fmla="*/ 1448046 h 1699043"/>
              <a:gd name="connsiteX224" fmla="*/ 9520814 w 10232859"/>
              <a:gd name="connsiteY224" fmla="*/ 1449827 h 1699043"/>
              <a:gd name="connsiteX225" fmla="*/ 9702271 w 10232859"/>
              <a:gd name="connsiteY225" fmla="*/ 1488553 h 1699043"/>
              <a:gd name="connsiteX226" fmla="*/ 9744273 w 10232859"/>
              <a:gd name="connsiteY226" fmla="*/ 1523512 h 1699043"/>
              <a:gd name="connsiteX227" fmla="*/ 9771903 w 10232859"/>
              <a:gd name="connsiteY227" fmla="*/ 1530034 h 1699043"/>
              <a:gd name="connsiteX228" fmla="*/ 9818565 w 10232859"/>
              <a:gd name="connsiteY228" fmla="*/ 1538545 h 1699043"/>
              <a:gd name="connsiteX229" fmla="*/ 9882202 w 10232859"/>
              <a:gd name="connsiteY229" fmla="*/ 1565888 h 1699043"/>
              <a:gd name="connsiteX230" fmla="*/ 10022025 w 10232859"/>
              <a:gd name="connsiteY230" fmla="*/ 1599696 h 1699043"/>
              <a:gd name="connsiteX231" fmla="*/ 10220406 w 10232859"/>
              <a:gd name="connsiteY231" fmla="*/ 1677005 h 1699043"/>
              <a:gd name="connsiteX232" fmla="*/ 10232859 w 10232859"/>
              <a:gd name="connsiteY232" fmla="*/ 1699043 h 1699043"/>
              <a:gd name="connsiteX233" fmla="*/ 0 w 10232859"/>
              <a:gd name="connsiteY233" fmla="*/ 1699043 h 1699043"/>
              <a:gd name="connsiteX234" fmla="*/ 0 w 10232859"/>
              <a:gd name="connsiteY234" fmla="*/ 21828 h 1699043"/>
              <a:gd name="connsiteX235" fmla="*/ 8097 w 10232859"/>
              <a:gd name="connsiteY235" fmla="*/ 24355 h 1699043"/>
              <a:gd name="connsiteX236" fmla="*/ 77128 w 10232859"/>
              <a:gd name="connsiteY236" fmla="*/ 6867 h 1699043"/>
              <a:gd name="connsiteX237" fmla="*/ 188338 w 10232859"/>
              <a:gd name="connsiteY237" fmla="*/ 5079 h 1699043"/>
              <a:gd name="connsiteX238" fmla="*/ 298809 w 10232859"/>
              <a:gd name="connsiteY238" fmla="*/ 6198 h 1699043"/>
              <a:gd name="connsiteX239" fmla="*/ 338985 w 10232859"/>
              <a:gd name="connsiteY239" fmla="*/ 8006 h 1699043"/>
              <a:gd name="connsiteX240" fmla="*/ 409815 w 10232859"/>
              <a:gd name="connsiteY240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193957 w 10232859"/>
              <a:gd name="connsiteY121" fmla="*/ 229364 h 1699043"/>
              <a:gd name="connsiteX122" fmla="*/ 5275907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96538 w 10232859"/>
              <a:gd name="connsiteY133" fmla="*/ 291153 h 1699043"/>
              <a:gd name="connsiteX134" fmla="*/ 5632514 w 10232859"/>
              <a:gd name="connsiteY134" fmla="*/ 301962 h 1699043"/>
              <a:gd name="connsiteX135" fmla="*/ 5640005 w 10232859"/>
              <a:gd name="connsiteY135" fmla="*/ 303617 h 1699043"/>
              <a:gd name="connsiteX136" fmla="*/ 5640259 w 10232859"/>
              <a:gd name="connsiteY136" fmla="*/ 303435 h 1699043"/>
              <a:gd name="connsiteX137" fmla="*/ 5648365 w 10232859"/>
              <a:gd name="connsiteY137" fmla="*/ 304754 h 1699043"/>
              <a:gd name="connsiteX138" fmla="*/ 5653662 w 10232859"/>
              <a:gd name="connsiteY138" fmla="*/ 306635 h 1699043"/>
              <a:gd name="connsiteX139" fmla="*/ 5668196 w 10232859"/>
              <a:gd name="connsiteY139" fmla="*/ 309846 h 1699043"/>
              <a:gd name="connsiteX140" fmla="*/ 5673886 w 10232859"/>
              <a:gd name="connsiteY140" fmla="*/ 309526 h 1699043"/>
              <a:gd name="connsiteX141" fmla="*/ 5677139 w 10232859"/>
              <a:gd name="connsiteY141" fmla="*/ 307345 h 1699043"/>
              <a:gd name="connsiteX142" fmla="*/ 5708983 w 10232859"/>
              <a:gd name="connsiteY142" fmla="*/ 306674 h 1699043"/>
              <a:gd name="connsiteX143" fmla="*/ 5773909 w 10232859"/>
              <a:gd name="connsiteY143" fmla="*/ 312061 h 1699043"/>
              <a:gd name="connsiteX144" fmla="*/ 5809500 w 10232859"/>
              <a:gd name="connsiteY144" fmla="*/ 318450 h 1699043"/>
              <a:gd name="connsiteX145" fmla="*/ 5908729 w 10232859"/>
              <a:gd name="connsiteY145" fmla="*/ 332335 h 1699043"/>
              <a:gd name="connsiteX146" fmla="*/ 5990524 w 10232859"/>
              <a:gd name="connsiteY146" fmla="*/ 350618 h 1699043"/>
              <a:gd name="connsiteX147" fmla="*/ 6029302 w 10232859"/>
              <a:gd name="connsiteY147" fmla="*/ 361365 h 1699043"/>
              <a:gd name="connsiteX148" fmla="*/ 6086225 w 10232859"/>
              <a:gd name="connsiteY148" fmla="*/ 339621 h 1699043"/>
              <a:gd name="connsiteX149" fmla="*/ 6105063 w 10232859"/>
              <a:gd name="connsiteY149" fmla="*/ 347340 h 1699043"/>
              <a:gd name="connsiteX150" fmla="*/ 6195166 w 10232859"/>
              <a:gd name="connsiteY150" fmla="*/ 360190 h 1699043"/>
              <a:gd name="connsiteX151" fmla="*/ 6216259 w 10232859"/>
              <a:gd name="connsiteY151" fmla="*/ 363365 h 1699043"/>
              <a:gd name="connsiteX152" fmla="*/ 6228331 w 10232859"/>
              <a:gd name="connsiteY152" fmla="*/ 364034 h 1699043"/>
              <a:gd name="connsiteX153" fmla="*/ 6229602 w 10232859"/>
              <a:gd name="connsiteY153" fmla="*/ 363414 h 1699043"/>
              <a:gd name="connsiteX154" fmla="*/ 6258988 w 10232859"/>
              <a:gd name="connsiteY154" fmla="*/ 378660 h 1699043"/>
              <a:gd name="connsiteX155" fmla="*/ 6264106 w 10232859"/>
              <a:gd name="connsiteY155" fmla="*/ 379141 h 1699043"/>
              <a:gd name="connsiteX156" fmla="*/ 6281703 w 10232859"/>
              <a:gd name="connsiteY156" fmla="*/ 391054 h 1699043"/>
              <a:gd name="connsiteX157" fmla="*/ 6291622 w 10232859"/>
              <a:gd name="connsiteY157" fmla="*/ 396155 h 1699043"/>
              <a:gd name="connsiteX158" fmla="*/ 6292712 w 10232859"/>
              <a:gd name="connsiteY158" fmla="*/ 399771 h 1699043"/>
              <a:gd name="connsiteX159" fmla="*/ 6308227 w 10232859"/>
              <a:gd name="connsiteY159" fmla="*/ 406196 h 1699043"/>
              <a:gd name="connsiteX160" fmla="*/ 6328981 w 10232859"/>
              <a:gd name="connsiteY160" fmla="*/ 409495 h 1699043"/>
              <a:gd name="connsiteX161" fmla="*/ 6368693 w 10232859"/>
              <a:gd name="connsiteY161" fmla="*/ 417845 h 1699043"/>
              <a:gd name="connsiteX162" fmla="*/ 6414811 w 10232859"/>
              <a:gd name="connsiteY162" fmla="*/ 452200 h 1699043"/>
              <a:gd name="connsiteX163" fmla="*/ 6467879 w 10232859"/>
              <a:gd name="connsiteY163" fmla="*/ 468248 h 1699043"/>
              <a:gd name="connsiteX164" fmla="*/ 6564351 w 10232859"/>
              <a:gd name="connsiteY164" fmla="*/ 537518 h 1699043"/>
              <a:gd name="connsiteX165" fmla="*/ 6711178 w 10232859"/>
              <a:gd name="connsiteY165" fmla="*/ 573610 h 1699043"/>
              <a:gd name="connsiteX166" fmla="*/ 6764036 w 10232859"/>
              <a:gd name="connsiteY166" fmla="*/ 588943 h 1699043"/>
              <a:gd name="connsiteX167" fmla="*/ 6858983 w 10232859"/>
              <a:gd name="connsiteY167" fmla="*/ 623723 h 1699043"/>
              <a:gd name="connsiteX168" fmla="*/ 6910661 w 10232859"/>
              <a:gd name="connsiteY168" fmla="*/ 634620 h 1699043"/>
              <a:gd name="connsiteX169" fmla="*/ 6944111 w 10232859"/>
              <a:gd name="connsiteY169" fmla="*/ 659502 h 1699043"/>
              <a:gd name="connsiteX170" fmla="*/ 6965771 w 10232859"/>
              <a:gd name="connsiteY170" fmla="*/ 659931 h 1699043"/>
              <a:gd name="connsiteX171" fmla="*/ 6969639 w 10232859"/>
              <a:gd name="connsiteY171" fmla="*/ 659837 h 1699043"/>
              <a:gd name="connsiteX172" fmla="*/ 6982242 w 10232859"/>
              <a:gd name="connsiteY172" fmla="*/ 663112 h 1699043"/>
              <a:gd name="connsiteX173" fmla="*/ 6989387 w 10232859"/>
              <a:gd name="connsiteY173" fmla="*/ 659474 h 1699043"/>
              <a:gd name="connsiteX174" fmla="*/ 7010930 w 10232859"/>
              <a:gd name="connsiteY174" fmla="*/ 661134 h 1699043"/>
              <a:gd name="connsiteX175" fmla="*/ 7033125 w 10232859"/>
              <a:gd name="connsiteY175" fmla="*/ 668436 h 1699043"/>
              <a:gd name="connsiteX176" fmla="*/ 7134461 w 10232859"/>
              <a:gd name="connsiteY176" fmla="*/ 708192 h 1699043"/>
              <a:gd name="connsiteX177" fmla="*/ 7197450 w 10232859"/>
              <a:gd name="connsiteY177" fmla="*/ 729094 h 1699043"/>
              <a:gd name="connsiteX178" fmla="*/ 7225084 w 10232859"/>
              <a:gd name="connsiteY178" fmla="*/ 732505 h 1699043"/>
              <a:gd name="connsiteX179" fmla="*/ 7261183 w 10232859"/>
              <a:gd name="connsiteY179" fmla="*/ 740313 h 1699043"/>
              <a:gd name="connsiteX180" fmla="*/ 7327760 w 10232859"/>
              <a:gd name="connsiteY180" fmla="*/ 750586 h 1699043"/>
              <a:gd name="connsiteX181" fmla="*/ 7412222 w 10232859"/>
              <a:gd name="connsiteY181" fmla="*/ 770487 h 1699043"/>
              <a:gd name="connsiteX182" fmla="*/ 7457904 w 10232859"/>
              <a:gd name="connsiteY182" fmla="*/ 804321 h 1699043"/>
              <a:gd name="connsiteX183" fmla="*/ 7465795 w 10232859"/>
              <a:gd name="connsiteY183" fmla="*/ 802598 h 1699043"/>
              <a:gd name="connsiteX184" fmla="*/ 7505046 w 10232859"/>
              <a:gd name="connsiteY184" fmla="*/ 816517 h 1699043"/>
              <a:gd name="connsiteX185" fmla="*/ 7623220 w 10232859"/>
              <a:gd name="connsiteY185" fmla="*/ 888520 h 1699043"/>
              <a:gd name="connsiteX186" fmla="*/ 7700458 w 10232859"/>
              <a:gd name="connsiteY186" fmla="*/ 915079 h 1699043"/>
              <a:gd name="connsiteX187" fmla="*/ 7730988 w 10232859"/>
              <a:gd name="connsiteY187" fmla="*/ 920756 h 1699043"/>
              <a:gd name="connsiteX188" fmla="*/ 7781942 w 10232859"/>
              <a:gd name="connsiteY188" fmla="*/ 930503 h 1699043"/>
              <a:gd name="connsiteX189" fmla="*/ 7827704 w 10232859"/>
              <a:gd name="connsiteY189" fmla="*/ 928558 h 1699043"/>
              <a:gd name="connsiteX190" fmla="*/ 7912084 w 10232859"/>
              <a:gd name="connsiteY190" fmla="*/ 963800 h 1699043"/>
              <a:gd name="connsiteX191" fmla="*/ 7982264 w 10232859"/>
              <a:gd name="connsiteY191" fmla="*/ 975773 h 1699043"/>
              <a:gd name="connsiteX192" fmla="*/ 7991272 w 10232859"/>
              <a:gd name="connsiteY192" fmla="*/ 981104 h 1699043"/>
              <a:gd name="connsiteX193" fmla="*/ 8079795 w 10232859"/>
              <a:gd name="connsiteY193" fmla="*/ 982983 h 1699043"/>
              <a:gd name="connsiteX194" fmla="*/ 8150881 w 10232859"/>
              <a:gd name="connsiteY194" fmla="*/ 990411 h 1699043"/>
              <a:gd name="connsiteX195" fmla="*/ 8172106 w 10232859"/>
              <a:gd name="connsiteY195" fmla="*/ 990512 h 1699043"/>
              <a:gd name="connsiteX196" fmla="*/ 8196076 w 10232859"/>
              <a:gd name="connsiteY196" fmla="*/ 1000078 h 1699043"/>
              <a:gd name="connsiteX197" fmla="*/ 8247463 w 10232859"/>
              <a:gd name="connsiteY197" fmla="*/ 1016332 h 1699043"/>
              <a:gd name="connsiteX198" fmla="*/ 8279272 w 10232859"/>
              <a:gd name="connsiteY198" fmla="*/ 1032921 h 1699043"/>
              <a:gd name="connsiteX199" fmla="*/ 8289611 w 10232859"/>
              <a:gd name="connsiteY199" fmla="*/ 1028630 h 1699043"/>
              <a:gd name="connsiteX200" fmla="*/ 8311483 w 10232859"/>
              <a:gd name="connsiteY200" fmla="*/ 1029399 h 1699043"/>
              <a:gd name="connsiteX201" fmla="*/ 8399489 w 10232859"/>
              <a:gd name="connsiteY201" fmla="*/ 1048562 h 1699043"/>
              <a:gd name="connsiteX202" fmla="*/ 8415973 w 10232859"/>
              <a:gd name="connsiteY202" fmla="*/ 1049660 h 1699043"/>
              <a:gd name="connsiteX203" fmla="*/ 8433326 w 10232859"/>
              <a:gd name="connsiteY203" fmla="*/ 1057881 h 1699043"/>
              <a:gd name="connsiteX204" fmla="*/ 8502328 w 10232859"/>
              <a:gd name="connsiteY204" fmla="*/ 1091498 h 1699043"/>
              <a:gd name="connsiteX205" fmla="*/ 8534346 w 10232859"/>
              <a:gd name="connsiteY205" fmla="*/ 1106980 h 1699043"/>
              <a:gd name="connsiteX206" fmla="*/ 8534980 w 10232859"/>
              <a:gd name="connsiteY206" fmla="*/ 1110861 h 1699043"/>
              <a:gd name="connsiteX207" fmla="*/ 8544104 w 10232859"/>
              <a:gd name="connsiteY207" fmla="*/ 1108406 h 1699043"/>
              <a:gd name="connsiteX208" fmla="*/ 8567742 w 10232859"/>
              <a:gd name="connsiteY208" fmla="*/ 1117590 h 1699043"/>
              <a:gd name="connsiteX209" fmla="*/ 8633779 w 10232859"/>
              <a:gd name="connsiteY209" fmla="*/ 1139226 h 1699043"/>
              <a:gd name="connsiteX210" fmla="*/ 8676965 w 10232859"/>
              <a:gd name="connsiteY210" fmla="*/ 1156949 h 1699043"/>
              <a:gd name="connsiteX211" fmla="*/ 8698944 w 10232859"/>
              <a:gd name="connsiteY211" fmla="*/ 1156939 h 1699043"/>
              <a:gd name="connsiteX212" fmla="*/ 8751897 w 10232859"/>
              <a:gd name="connsiteY212" fmla="*/ 1190886 h 1699043"/>
              <a:gd name="connsiteX213" fmla="*/ 8834270 w 10232859"/>
              <a:gd name="connsiteY213" fmla="*/ 1206624 h 1699043"/>
              <a:gd name="connsiteX214" fmla="*/ 8853872 w 10232859"/>
              <a:gd name="connsiteY214" fmla="*/ 1214714 h 1699043"/>
              <a:gd name="connsiteX215" fmla="*/ 8861901 w 10232859"/>
              <a:gd name="connsiteY215" fmla="*/ 1211375 h 1699043"/>
              <a:gd name="connsiteX216" fmla="*/ 8874168 w 10232859"/>
              <a:gd name="connsiteY216" fmla="*/ 1213967 h 1699043"/>
              <a:gd name="connsiteX217" fmla="*/ 8871123 w 10232859"/>
              <a:gd name="connsiteY217" fmla="*/ 1221160 h 1699043"/>
              <a:gd name="connsiteX218" fmla="*/ 8903537 w 10232859"/>
              <a:gd name="connsiteY218" fmla="*/ 1230588 h 1699043"/>
              <a:gd name="connsiteX219" fmla="*/ 8933767 w 10232859"/>
              <a:gd name="connsiteY219" fmla="*/ 1263368 h 1699043"/>
              <a:gd name="connsiteX220" fmla="*/ 8985765 w 10232859"/>
              <a:gd name="connsiteY220" fmla="*/ 1287664 h 1699043"/>
              <a:gd name="connsiteX221" fmla="*/ 9071444 w 10232859"/>
              <a:gd name="connsiteY221" fmla="*/ 1317305 h 1699043"/>
              <a:gd name="connsiteX222" fmla="*/ 9096711 w 10232859"/>
              <a:gd name="connsiteY222" fmla="*/ 1327777 h 1699043"/>
              <a:gd name="connsiteX223" fmla="*/ 9338853 w 10232859"/>
              <a:gd name="connsiteY223" fmla="*/ 1448046 h 1699043"/>
              <a:gd name="connsiteX224" fmla="*/ 9520814 w 10232859"/>
              <a:gd name="connsiteY224" fmla="*/ 1449827 h 1699043"/>
              <a:gd name="connsiteX225" fmla="*/ 9702271 w 10232859"/>
              <a:gd name="connsiteY225" fmla="*/ 1488553 h 1699043"/>
              <a:gd name="connsiteX226" fmla="*/ 9744273 w 10232859"/>
              <a:gd name="connsiteY226" fmla="*/ 1523512 h 1699043"/>
              <a:gd name="connsiteX227" fmla="*/ 9771903 w 10232859"/>
              <a:gd name="connsiteY227" fmla="*/ 1530034 h 1699043"/>
              <a:gd name="connsiteX228" fmla="*/ 9818565 w 10232859"/>
              <a:gd name="connsiteY228" fmla="*/ 1538545 h 1699043"/>
              <a:gd name="connsiteX229" fmla="*/ 9882202 w 10232859"/>
              <a:gd name="connsiteY229" fmla="*/ 1565888 h 1699043"/>
              <a:gd name="connsiteX230" fmla="*/ 10022025 w 10232859"/>
              <a:gd name="connsiteY230" fmla="*/ 1599696 h 1699043"/>
              <a:gd name="connsiteX231" fmla="*/ 10220406 w 10232859"/>
              <a:gd name="connsiteY231" fmla="*/ 1677005 h 1699043"/>
              <a:gd name="connsiteX232" fmla="*/ 10232859 w 10232859"/>
              <a:gd name="connsiteY232" fmla="*/ 1699043 h 1699043"/>
              <a:gd name="connsiteX233" fmla="*/ 0 w 10232859"/>
              <a:gd name="connsiteY233" fmla="*/ 1699043 h 1699043"/>
              <a:gd name="connsiteX234" fmla="*/ 0 w 10232859"/>
              <a:gd name="connsiteY234" fmla="*/ 21828 h 1699043"/>
              <a:gd name="connsiteX235" fmla="*/ 8097 w 10232859"/>
              <a:gd name="connsiteY235" fmla="*/ 24355 h 1699043"/>
              <a:gd name="connsiteX236" fmla="*/ 77128 w 10232859"/>
              <a:gd name="connsiteY236" fmla="*/ 6867 h 1699043"/>
              <a:gd name="connsiteX237" fmla="*/ 188338 w 10232859"/>
              <a:gd name="connsiteY237" fmla="*/ 5079 h 1699043"/>
              <a:gd name="connsiteX238" fmla="*/ 298809 w 10232859"/>
              <a:gd name="connsiteY238" fmla="*/ 6198 h 1699043"/>
              <a:gd name="connsiteX239" fmla="*/ 338985 w 10232859"/>
              <a:gd name="connsiteY239" fmla="*/ 8006 h 1699043"/>
              <a:gd name="connsiteX240" fmla="*/ 409815 w 10232859"/>
              <a:gd name="connsiteY240" fmla="*/ 5045 h 16990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</a:cxnLst>
            <a:rect l="l" t="t" r="r" b="b"/>
            <a:pathLst>
              <a:path w="10232859" h="1699043">
                <a:moveTo>
                  <a:pt x="409815" y="5045"/>
                </a:moveTo>
                <a:cubicBezTo>
                  <a:pt x="429370" y="4390"/>
                  <a:pt x="447350" y="1844"/>
                  <a:pt x="456316" y="4077"/>
                </a:cubicBezTo>
                <a:cubicBezTo>
                  <a:pt x="477158" y="7678"/>
                  <a:pt x="444163" y="18056"/>
                  <a:pt x="463611" y="18441"/>
                </a:cubicBezTo>
                <a:cubicBezTo>
                  <a:pt x="482411" y="11619"/>
                  <a:pt x="487072" y="29834"/>
                  <a:pt x="506289" y="21667"/>
                </a:cubicBezTo>
                <a:cubicBezTo>
                  <a:pt x="496843" y="8226"/>
                  <a:pt x="549409" y="22324"/>
                  <a:pt x="547180" y="10297"/>
                </a:cubicBezTo>
                <a:cubicBezTo>
                  <a:pt x="570685" y="26535"/>
                  <a:pt x="573306" y="5039"/>
                  <a:pt x="599180" y="9165"/>
                </a:cubicBezTo>
                <a:cubicBezTo>
                  <a:pt x="612602" y="15098"/>
                  <a:pt x="621179" y="15818"/>
                  <a:pt x="630247" y="8332"/>
                </a:cubicBezTo>
                <a:cubicBezTo>
                  <a:pt x="692592" y="37344"/>
                  <a:pt x="662498" y="8239"/>
                  <a:pt x="715463" y="18029"/>
                </a:cubicBezTo>
                <a:cubicBezTo>
                  <a:pt x="761811" y="28765"/>
                  <a:pt x="812435" y="34762"/>
                  <a:pt x="862866" y="63233"/>
                </a:cubicBezTo>
                <a:cubicBezTo>
                  <a:pt x="873066" y="71493"/>
                  <a:pt x="892555" y="73882"/>
                  <a:pt x="906400" y="68570"/>
                </a:cubicBezTo>
                <a:cubicBezTo>
                  <a:pt x="908782" y="67655"/>
                  <a:pt x="910904" y="66542"/>
                  <a:pt x="912698" y="65266"/>
                </a:cubicBezTo>
                <a:cubicBezTo>
                  <a:pt x="943729" y="85619"/>
                  <a:pt x="957570" y="74516"/>
                  <a:pt x="972936" y="88549"/>
                </a:cubicBezTo>
                <a:cubicBezTo>
                  <a:pt x="1016216" y="93123"/>
                  <a:pt x="1046982" y="78021"/>
                  <a:pt x="1061158" y="90302"/>
                </a:cubicBezTo>
                <a:cubicBezTo>
                  <a:pt x="1082487" y="88877"/>
                  <a:pt x="1108723" y="73289"/>
                  <a:pt x="1127764" y="86443"/>
                </a:cubicBezTo>
                <a:cubicBezTo>
                  <a:pt x="1127604" y="75222"/>
                  <a:pt x="1154212" y="94228"/>
                  <a:pt x="1165092" y="86517"/>
                </a:cubicBezTo>
                <a:cubicBezTo>
                  <a:pt x="1172532" y="79848"/>
                  <a:pt x="1182339" y="84060"/>
                  <a:pt x="1192274" y="84088"/>
                </a:cubicBezTo>
                <a:cubicBezTo>
                  <a:pt x="1203651" y="78585"/>
                  <a:pt x="1248434" y="85441"/>
                  <a:pt x="1261359" y="91263"/>
                </a:cubicBezTo>
                <a:cubicBezTo>
                  <a:pt x="1294377" y="112056"/>
                  <a:pt x="1348832" y="92888"/>
                  <a:pt x="1375826" y="108740"/>
                </a:cubicBezTo>
                <a:cubicBezTo>
                  <a:pt x="1384490" y="110842"/>
                  <a:pt x="1392528" y="111481"/>
                  <a:pt x="1400134" y="111208"/>
                </a:cubicBezTo>
                <a:lnTo>
                  <a:pt x="1420782" y="108347"/>
                </a:lnTo>
                <a:lnTo>
                  <a:pt x="1425360" y="103343"/>
                </a:lnTo>
                <a:lnTo>
                  <a:pt x="1438688" y="103900"/>
                </a:lnTo>
                <a:lnTo>
                  <a:pt x="1442183" y="103008"/>
                </a:lnTo>
                <a:cubicBezTo>
                  <a:pt x="1448852" y="101280"/>
                  <a:pt x="1455482" y="99738"/>
                  <a:pt x="1462271" y="98933"/>
                </a:cubicBezTo>
                <a:cubicBezTo>
                  <a:pt x="1460480" y="123023"/>
                  <a:pt x="1519712" y="96044"/>
                  <a:pt x="1506437" y="116084"/>
                </a:cubicBezTo>
                <a:cubicBezTo>
                  <a:pt x="1543421" y="115842"/>
                  <a:pt x="1521082" y="134981"/>
                  <a:pt x="1559721" y="115918"/>
                </a:cubicBezTo>
                <a:cubicBezTo>
                  <a:pt x="1622424" y="132591"/>
                  <a:pt x="1709577" y="121173"/>
                  <a:pt x="1763086" y="148431"/>
                </a:cubicBezTo>
                <a:cubicBezTo>
                  <a:pt x="1815897" y="152158"/>
                  <a:pt x="1869650" y="152419"/>
                  <a:pt x="1909571" y="158571"/>
                </a:cubicBezTo>
                <a:cubicBezTo>
                  <a:pt x="1944577" y="152584"/>
                  <a:pt x="1963780" y="165894"/>
                  <a:pt x="2002612" y="185342"/>
                </a:cubicBezTo>
                <a:cubicBezTo>
                  <a:pt x="2057542" y="188412"/>
                  <a:pt x="2102353" y="209660"/>
                  <a:pt x="2155278" y="197824"/>
                </a:cubicBezTo>
                <a:cubicBezTo>
                  <a:pt x="2158165" y="201469"/>
                  <a:pt x="2161968" y="204456"/>
                  <a:pt x="2166398" y="206965"/>
                </a:cubicBezTo>
                <a:lnTo>
                  <a:pt x="2180455" y="212894"/>
                </a:lnTo>
                <a:lnTo>
                  <a:pt x="2182638" y="212313"/>
                </a:lnTo>
                <a:cubicBezTo>
                  <a:pt x="2191756" y="211797"/>
                  <a:pt x="2196930" y="213146"/>
                  <a:pt x="2200348" y="215316"/>
                </a:cubicBezTo>
                <a:lnTo>
                  <a:pt x="2203307" y="218590"/>
                </a:lnTo>
                <a:lnTo>
                  <a:pt x="2215170" y="221472"/>
                </a:lnTo>
                <a:lnTo>
                  <a:pt x="2237765" y="229357"/>
                </a:lnTo>
                <a:lnTo>
                  <a:pt x="2242719" y="228760"/>
                </a:lnTo>
                <a:lnTo>
                  <a:pt x="2277928" y="237427"/>
                </a:lnTo>
                <a:lnTo>
                  <a:pt x="2278759" y="236563"/>
                </a:lnTo>
                <a:cubicBezTo>
                  <a:pt x="2281421" y="234823"/>
                  <a:pt x="2284901" y="233911"/>
                  <a:pt x="2290187" y="234709"/>
                </a:cubicBezTo>
                <a:cubicBezTo>
                  <a:pt x="2304405" y="231655"/>
                  <a:pt x="2345628" y="219494"/>
                  <a:pt x="2364066" y="218237"/>
                </a:cubicBezTo>
                <a:cubicBezTo>
                  <a:pt x="2375743" y="221506"/>
                  <a:pt x="2388068" y="224536"/>
                  <a:pt x="2400814" y="227165"/>
                </a:cubicBezTo>
                <a:lnTo>
                  <a:pt x="2408414" y="228429"/>
                </a:lnTo>
                <a:lnTo>
                  <a:pt x="2408650" y="228234"/>
                </a:lnTo>
                <a:cubicBezTo>
                  <a:pt x="2410483" y="228038"/>
                  <a:pt x="2413050" y="228278"/>
                  <a:pt x="2416835" y="229128"/>
                </a:cubicBezTo>
                <a:lnTo>
                  <a:pt x="2422271" y="230733"/>
                </a:lnTo>
                <a:lnTo>
                  <a:pt x="2490341" y="211074"/>
                </a:lnTo>
                <a:cubicBezTo>
                  <a:pt x="2529316" y="208871"/>
                  <a:pt x="2549401" y="191268"/>
                  <a:pt x="2588929" y="200980"/>
                </a:cubicBezTo>
                <a:cubicBezTo>
                  <a:pt x="2625398" y="198847"/>
                  <a:pt x="2654940" y="190424"/>
                  <a:pt x="2687426" y="193848"/>
                </a:cubicBezTo>
                <a:cubicBezTo>
                  <a:pt x="2698335" y="187864"/>
                  <a:pt x="2709521" y="185129"/>
                  <a:pt x="2723517" y="192652"/>
                </a:cubicBezTo>
                <a:cubicBezTo>
                  <a:pt x="2756835" y="188350"/>
                  <a:pt x="2761531" y="176438"/>
                  <a:pt x="2785956" y="184404"/>
                </a:cubicBezTo>
                <a:cubicBezTo>
                  <a:pt x="2799369" y="164864"/>
                  <a:pt x="2802708" y="171921"/>
                  <a:pt x="2813378" y="176833"/>
                </a:cubicBezTo>
                <a:lnTo>
                  <a:pt x="2814782" y="177153"/>
                </a:lnTo>
                <a:lnTo>
                  <a:pt x="2816580" y="174366"/>
                </a:lnTo>
                <a:lnTo>
                  <a:pt x="2821623" y="172875"/>
                </a:lnTo>
                <a:lnTo>
                  <a:pt x="2836688" y="172971"/>
                </a:lnTo>
                <a:lnTo>
                  <a:pt x="2842564" y="173695"/>
                </a:lnTo>
                <a:cubicBezTo>
                  <a:pt x="2846534" y="173937"/>
                  <a:pt x="2849070" y="173769"/>
                  <a:pt x="2850712" y="173290"/>
                </a:cubicBezTo>
                <a:cubicBezTo>
                  <a:pt x="2850757" y="173214"/>
                  <a:pt x="2850801" y="173138"/>
                  <a:pt x="2850846" y="173062"/>
                </a:cubicBezTo>
                <a:lnTo>
                  <a:pt x="2858611" y="173112"/>
                </a:lnTo>
                <a:cubicBezTo>
                  <a:pt x="2871867" y="173694"/>
                  <a:pt x="2884913" y="174736"/>
                  <a:pt x="2897454" y="176114"/>
                </a:cubicBezTo>
                <a:cubicBezTo>
                  <a:pt x="2903755" y="163406"/>
                  <a:pt x="2952342" y="175773"/>
                  <a:pt x="2940369" y="152944"/>
                </a:cubicBezTo>
                <a:cubicBezTo>
                  <a:pt x="2957076" y="154120"/>
                  <a:pt x="2969777" y="163235"/>
                  <a:pt x="2959670" y="148367"/>
                </a:cubicBezTo>
                <a:cubicBezTo>
                  <a:pt x="2965032" y="148320"/>
                  <a:pt x="2967900" y="146880"/>
                  <a:pt x="2969615" y="144755"/>
                </a:cubicBezTo>
                <a:lnTo>
                  <a:pt x="2970000" y="143776"/>
                </a:lnTo>
                <a:lnTo>
                  <a:pt x="3007272" y="146766"/>
                </a:lnTo>
                <a:lnTo>
                  <a:pt x="3011677" y="145404"/>
                </a:lnTo>
                <a:lnTo>
                  <a:pt x="3036668" y="149604"/>
                </a:lnTo>
                <a:lnTo>
                  <a:pt x="3049208" y="150573"/>
                </a:lnTo>
                <a:lnTo>
                  <a:pt x="3053517" y="153322"/>
                </a:lnTo>
                <a:cubicBezTo>
                  <a:pt x="3057746" y="154918"/>
                  <a:pt x="3063258" y="155431"/>
                  <a:pt x="3071637" y="153496"/>
                </a:cubicBezTo>
                <a:lnTo>
                  <a:pt x="3110077" y="149202"/>
                </a:lnTo>
                <a:lnTo>
                  <a:pt x="3173743" y="159581"/>
                </a:lnTo>
                <a:cubicBezTo>
                  <a:pt x="3203872" y="159443"/>
                  <a:pt x="3205720" y="152598"/>
                  <a:pt x="3254203" y="151756"/>
                </a:cubicBezTo>
                <a:cubicBezTo>
                  <a:pt x="3298520" y="170671"/>
                  <a:pt x="3274378" y="179402"/>
                  <a:pt x="3380350" y="151151"/>
                </a:cubicBezTo>
                <a:cubicBezTo>
                  <a:pt x="3433470" y="157383"/>
                  <a:pt x="3409905" y="153931"/>
                  <a:pt x="3476147" y="170925"/>
                </a:cubicBezTo>
                <a:cubicBezTo>
                  <a:pt x="3495624" y="172754"/>
                  <a:pt x="3573433" y="153024"/>
                  <a:pt x="3581876" y="150448"/>
                </a:cubicBezTo>
                <a:cubicBezTo>
                  <a:pt x="3645019" y="168821"/>
                  <a:pt x="3637816" y="143953"/>
                  <a:pt x="3704761" y="150492"/>
                </a:cubicBezTo>
                <a:cubicBezTo>
                  <a:pt x="3732481" y="125722"/>
                  <a:pt x="3720202" y="148011"/>
                  <a:pt x="3755040" y="141978"/>
                </a:cubicBezTo>
                <a:cubicBezTo>
                  <a:pt x="3751742" y="163732"/>
                  <a:pt x="3795265" y="127963"/>
                  <a:pt x="3804689" y="151893"/>
                </a:cubicBezTo>
                <a:cubicBezTo>
                  <a:pt x="3810732" y="150037"/>
                  <a:pt x="3816287" y="147485"/>
                  <a:pt x="3821793" y="144743"/>
                </a:cubicBezTo>
                <a:lnTo>
                  <a:pt x="3824682" y="143319"/>
                </a:lnTo>
                <a:lnTo>
                  <a:pt x="3837536" y="141778"/>
                </a:lnTo>
                <a:lnTo>
                  <a:pt x="3839550" y="136147"/>
                </a:lnTo>
                <a:lnTo>
                  <a:pt x="3857743" y="130104"/>
                </a:lnTo>
                <a:cubicBezTo>
                  <a:pt x="3864805" y="128643"/>
                  <a:pt x="3872697" y="128011"/>
                  <a:pt x="3881852" y="128717"/>
                </a:cubicBezTo>
                <a:cubicBezTo>
                  <a:pt x="3914678" y="140047"/>
                  <a:pt x="3949962" y="139745"/>
                  <a:pt x="3998088" y="127932"/>
                </a:cubicBezTo>
                <a:cubicBezTo>
                  <a:pt x="4012987" y="131622"/>
                  <a:pt x="4058471" y="131332"/>
                  <a:pt x="4066682" y="124147"/>
                </a:cubicBezTo>
                <a:cubicBezTo>
                  <a:pt x="4076084" y="122618"/>
                  <a:pt x="4087294" y="125216"/>
                  <a:pt x="4091246" y="117503"/>
                </a:cubicBezTo>
                <a:cubicBezTo>
                  <a:pt x="4097972" y="108229"/>
                  <a:pt x="4131886" y="122717"/>
                  <a:pt x="4126556" y="111725"/>
                </a:cubicBezTo>
                <a:cubicBezTo>
                  <a:pt x="4150620" y="121653"/>
                  <a:pt x="4168222" y="102239"/>
                  <a:pt x="4187717" y="97496"/>
                </a:cubicBezTo>
                <a:cubicBezTo>
                  <a:pt x="4197248" y="102415"/>
                  <a:pt x="4207541" y="99960"/>
                  <a:pt x="4220826" y="95991"/>
                </a:cubicBezTo>
                <a:lnTo>
                  <a:pt x="4239014" y="90840"/>
                </a:lnTo>
                <a:lnTo>
                  <a:pt x="4246653" y="91360"/>
                </a:lnTo>
                <a:cubicBezTo>
                  <a:pt x="4255895" y="91263"/>
                  <a:pt x="4264334" y="90629"/>
                  <a:pt x="4271841" y="90188"/>
                </a:cubicBezTo>
                <a:lnTo>
                  <a:pt x="4286277" y="90173"/>
                </a:lnTo>
                <a:lnTo>
                  <a:pt x="4292025" y="90407"/>
                </a:lnTo>
                <a:lnTo>
                  <a:pt x="4304713" y="95673"/>
                </a:lnTo>
                <a:lnTo>
                  <a:pt x="4321285" y="93560"/>
                </a:lnTo>
                <a:lnTo>
                  <a:pt x="4339561" y="98806"/>
                </a:lnTo>
                <a:cubicBezTo>
                  <a:pt x="4340668" y="97273"/>
                  <a:pt x="4342159" y="95846"/>
                  <a:pt x="4343990" y="94576"/>
                </a:cubicBezTo>
                <a:lnTo>
                  <a:pt x="4358885" y="90264"/>
                </a:lnTo>
                <a:lnTo>
                  <a:pt x="4371648" y="95312"/>
                </a:lnTo>
                <a:cubicBezTo>
                  <a:pt x="4372251" y="86927"/>
                  <a:pt x="4386448" y="96257"/>
                  <a:pt x="4398380" y="98447"/>
                </a:cubicBezTo>
                <a:lnTo>
                  <a:pt x="4405729" y="97677"/>
                </a:lnTo>
                <a:lnTo>
                  <a:pt x="4431408" y="104311"/>
                </a:lnTo>
                <a:cubicBezTo>
                  <a:pt x="4445462" y="106988"/>
                  <a:pt x="4459011" y="108715"/>
                  <a:pt x="4472183" y="109916"/>
                </a:cubicBezTo>
                <a:lnTo>
                  <a:pt x="4518828" y="112600"/>
                </a:lnTo>
                <a:lnTo>
                  <a:pt x="4532040" y="117793"/>
                </a:lnTo>
                <a:cubicBezTo>
                  <a:pt x="4562193" y="123492"/>
                  <a:pt x="4598554" y="117583"/>
                  <a:pt x="4617778" y="130479"/>
                </a:cubicBezTo>
                <a:cubicBezTo>
                  <a:pt x="4626259" y="133024"/>
                  <a:pt x="4634242" y="134080"/>
                  <a:pt x="4641872" y="134207"/>
                </a:cubicBezTo>
                <a:lnTo>
                  <a:pt x="4662766" y="132438"/>
                </a:lnTo>
                <a:lnTo>
                  <a:pt x="4667770" y="127694"/>
                </a:lnTo>
                <a:lnTo>
                  <a:pt x="4681052" y="128947"/>
                </a:lnTo>
                <a:lnTo>
                  <a:pt x="4684624" y="128241"/>
                </a:lnTo>
                <a:cubicBezTo>
                  <a:pt x="4691441" y="126869"/>
                  <a:pt x="4698205" y="125683"/>
                  <a:pt x="4705061" y="125234"/>
                </a:cubicBezTo>
                <a:cubicBezTo>
                  <a:pt x="4701197" y="149124"/>
                  <a:pt x="4762747" y="125360"/>
                  <a:pt x="4747746" y="144617"/>
                </a:cubicBezTo>
                <a:cubicBezTo>
                  <a:pt x="4784752" y="146312"/>
                  <a:pt x="4823070" y="154053"/>
                  <a:pt x="4867014" y="164145"/>
                </a:cubicBezTo>
                <a:cubicBezTo>
                  <a:pt x="4928279" y="184021"/>
                  <a:pt x="4950439" y="160303"/>
                  <a:pt x="5001600" y="190239"/>
                </a:cubicBezTo>
                <a:cubicBezTo>
                  <a:pt x="5054087" y="196711"/>
                  <a:pt x="5076576" y="177858"/>
                  <a:pt x="5115965" y="186069"/>
                </a:cubicBezTo>
                <a:cubicBezTo>
                  <a:pt x="5141248" y="210877"/>
                  <a:pt x="5145689" y="221876"/>
                  <a:pt x="5193957" y="229364"/>
                </a:cubicBezTo>
                <a:cubicBezTo>
                  <a:pt x="5248620" y="235290"/>
                  <a:pt x="5221967" y="272312"/>
                  <a:pt x="5275907" y="263295"/>
                </a:cubicBezTo>
                <a:cubicBezTo>
                  <a:pt x="5278478" y="267074"/>
                  <a:pt x="5340662" y="273630"/>
                  <a:pt x="5344878" y="276360"/>
                </a:cubicBezTo>
                <a:lnTo>
                  <a:pt x="5413398" y="276235"/>
                </a:lnTo>
                <a:lnTo>
                  <a:pt x="5415629" y="275768"/>
                </a:lnTo>
                <a:cubicBezTo>
                  <a:pt x="5424792" y="275732"/>
                  <a:pt x="5429850" y="277347"/>
                  <a:pt x="5433078" y="279684"/>
                </a:cubicBezTo>
                <a:lnTo>
                  <a:pt x="5435759" y="283100"/>
                </a:lnTo>
                <a:lnTo>
                  <a:pt x="5447372" y="286587"/>
                </a:lnTo>
                <a:lnTo>
                  <a:pt x="5469289" y="295620"/>
                </a:lnTo>
                <a:lnTo>
                  <a:pt x="5508752" y="305753"/>
                </a:lnTo>
                <a:lnTo>
                  <a:pt x="5509657" y="304936"/>
                </a:lnTo>
                <a:cubicBezTo>
                  <a:pt x="5512470" y="303344"/>
                  <a:pt x="5516028" y="302619"/>
                  <a:pt x="5521245" y="303688"/>
                </a:cubicBezTo>
                <a:cubicBezTo>
                  <a:pt x="5535725" y="301391"/>
                  <a:pt x="5577993" y="291441"/>
                  <a:pt x="5596538" y="291153"/>
                </a:cubicBezTo>
                <a:cubicBezTo>
                  <a:pt x="5607932" y="295018"/>
                  <a:pt x="5619996" y="298677"/>
                  <a:pt x="5632514" y="301962"/>
                </a:cubicBezTo>
                <a:lnTo>
                  <a:pt x="5640005" y="303617"/>
                </a:lnTo>
                <a:lnTo>
                  <a:pt x="5640259" y="303435"/>
                </a:lnTo>
                <a:cubicBezTo>
                  <a:pt x="5642108" y="303337"/>
                  <a:pt x="5644653" y="303709"/>
                  <a:pt x="5648365" y="304754"/>
                </a:cubicBezTo>
                <a:lnTo>
                  <a:pt x="5653662" y="306635"/>
                </a:lnTo>
                <a:lnTo>
                  <a:pt x="5668196" y="309846"/>
                </a:lnTo>
                <a:lnTo>
                  <a:pt x="5673886" y="309526"/>
                </a:lnTo>
                <a:lnTo>
                  <a:pt x="5677139" y="307345"/>
                </a:lnTo>
                <a:lnTo>
                  <a:pt x="5708983" y="306674"/>
                </a:lnTo>
                <a:cubicBezTo>
                  <a:pt x="5728308" y="319040"/>
                  <a:pt x="5739318" y="309097"/>
                  <a:pt x="5773909" y="312061"/>
                </a:cubicBezTo>
                <a:cubicBezTo>
                  <a:pt x="5783376" y="321860"/>
                  <a:pt x="5795690" y="321672"/>
                  <a:pt x="5809500" y="318450"/>
                </a:cubicBezTo>
                <a:cubicBezTo>
                  <a:pt x="5839093" y="328324"/>
                  <a:pt x="5872263" y="326728"/>
                  <a:pt x="5908729" y="332335"/>
                </a:cubicBezTo>
                <a:cubicBezTo>
                  <a:pt x="5951727" y="334879"/>
                  <a:pt x="5963099" y="350288"/>
                  <a:pt x="5990524" y="350618"/>
                </a:cubicBezTo>
                <a:cubicBezTo>
                  <a:pt x="5991234" y="376742"/>
                  <a:pt x="6028592" y="335241"/>
                  <a:pt x="6029302" y="361365"/>
                </a:cubicBezTo>
                <a:lnTo>
                  <a:pt x="6086225" y="339621"/>
                </a:lnTo>
                <a:lnTo>
                  <a:pt x="6105063" y="347340"/>
                </a:lnTo>
                <a:cubicBezTo>
                  <a:pt x="6123220" y="350768"/>
                  <a:pt x="6176633" y="357519"/>
                  <a:pt x="6195166" y="360190"/>
                </a:cubicBezTo>
                <a:cubicBezTo>
                  <a:pt x="6208491" y="366896"/>
                  <a:pt x="6210739" y="378331"/>
                  <a:pt x="6216259" y="363365"/>
                </a:cubicBezTo>
                <a:cubicBezTo>
                  <a:pt x="6220943" y="365191"/>
                  <a:pt x="6224807" y="365077"/>
                  <a:pt x="6228331" y="364034"/>
                </a:cubicBezTo>
                <a:lnTo>
                  <a:pt x="6229602" y="363414"/>
                </a:lnTo>
                <a:lnTo>
                  <a:pt x="6258988" y="378660"/>
                </a:lnTo>
                <a:lnTo>
                  <a:pt x="6264106" y="379141"/>
                </a:lnTo>
                <a:lnTo>
                  <a:pt x="6281703" y="391054"/>
                </a:lnTo>
                <a:lnTo>
                  <a:pt x="6291622" y="396155"/>
                </a:lnTo>
                <a:lnTo>
                  <a:pt x="6292712" y="399771"/>
                </a:lnTo>
                <a:cubicBezTo>
                  <a:pt x="6294843" y="402467"/>
                  <a:pt x="6299119" y="404777"/>
                  <a:pt x="6308227" y="406196"/>
                </a:cubicBezTo>
                <a:lnTo>
                  <a:pt x="6328981" y="409495"/>
                </a:lnTo>
                <a:lnTo>
                  <a:pt x="6368693" y="417845"/>
                </a:lnTo>
                <a:cubicBezTo>
                  <a:pt x="6371618" y="421064"/>
                  <a:pt x="6413995" y="448260"/>
                  <a:pt x="6414811" y="452200"/>
                </a:cubicBezTo>
                <a:cubicBezTo>
                  <a:pt x="6472474" y="452324"/>
                  <a:pt x="6416366" y="454044"/>
                  <a:pt x="6467879" y="468248"/>
                </a:cubicBezTo>
                <a:cubicBezTo>
                  <a:pt x="6497136" y="485368"/>
                  <a:pt x="6544744" y="499929"/>
                  <a:pt x="6564351" y="537518"/>
                </a:cubicBezTo>
                <a:cubicBezTo>
                  <a:pt x="6600774" y="544284"/>
                  <a:pt x="6683084" y="572586"/>
                  <a:pt x="6711178" y="573610"/>
                </a:cubicBezTo>
                <a:cubicBezTo>
                  <a:pt x="6726278" y="581783"/>
                  <a:pt x="6766796" y="600843"/>
                  <a:pt x="6764036" y="588943"/>
                </a:cubicBezTo>
                <a:cubicBezTo>
                  <a:pt x="6830367" y="591215"/>
                  <a:pt x="6834546" y="616110"/>
                  <a:pt x="6858983" y="623723"/>
                </a:cubicBezTo>
                <a:cubicBezTo>
                  <a:pt x="6883420" y="631336"/>
                  <a:pt x="6874724" y="627173"/>
                  <a:pt x="6910661" y="634620"/>
                </a:cubicBezTo>
                <a:cubicBezTo>
                  <a:pt x="6886933" y="650238"/>
                  <a:pt x="6958918" y="637790"/>
                  <a:pt x="6944111" y="659502"/>
                </a:cubicBezTo>
                <a:cubicBezTo>
                  <a:pt x="6951121" y="660169"/>
                  <a:pt x="6958378" y="660132"/>
                  <a:pt x="6965771" y="659931"/>
                </a:cubicBezTo>
                <a:lnTo>
                  <a:pt x="6969639" y="659837"/>
                </a:lnTo>
                <a:lnTo>
                  <a:pt x="6982242" y="663112"/>
                </a:lnTo>
                <a:lnTo>
                  <a:pt x="6989387" y="659474"/>
                </a:lnTo>
                <a:lnTo>
                  <a:pt x="7010930" y="661134"/>
                </a:lnTo>
                <a:cubicBezTo>
                  <a:pt x="7018443" y="662461"/>
                  <a:pt x="7025878" y="664712"/>
                  <a:pt x="7033125" y="668436"/>
                </a:cubicBezTo>
                <a:cubicBezTo>
                  <a:pt x="7050655" y="688564"/>
                  <a:pt x="7113778" y="682286"/>
                  <a:pt x="7134461" y="708192"/>
                </a:cubicBezTo>
                <a:cubicBezTo>
                  <a:pt x="7143815" y="716210"/>
                  <a:pt x="7183449" y="731779"/>
                  <a:pt x="7197450" y="729094"/>
                </a:cubicBezTo>
                <a:cubicBezTo>
                  <a:pt x="7207053" y="731180"/>
                  <a:pt x="7214263" y="737074"/>
                  <a:pt x="7225084" y="732505"/>
                </a:cubicBezTo>
                <a:cubicBezTo>
                  <a:pt x="7239802" y="727692"/>
                  <a:pt x="7255247" y="750633"/>
                  <a:pt x="7261183" y="740313"/>
                </a:cubicBezTo>
                <a:cubicBezTo>
                  <a:pt x="7272476" y="756319"/>
                  <a:pt x="7306339" y="747471"/>
                  <a:pt x="7327760" y="750586"/>
                </a:cubicBezTo>
                <a:cubicBezTo>
                  <a:pt x="7334820" y="764783"/>
                  <a:pt x="7372804" y="757321"/>
                  <a:pt x="7412222" y="770487"/>
                </a:cubicBezTo>
                <a:cubicBezTo>
                  <a:pt x="7419482" y="786537"/>
                  <a:pt x="7438908" y="779230"/>
                  <a:pt x="7457904" y="804321"/>
                </a:cubicBezTo>
                <a:cubicBezTo>
                  <a:pt x="7460334" y="803523"/>
                  <a:pt x="7462991" y="802942"/>
                  <a:pt x="7465795" y="802598"/>
                </a:cubicBezTo>
                <a:cubicBezTo>
                  <a:pt x="7482080" y="800599"/>
                  <a:pt x="7499653" y="806831"/>
                  <a:pt x="7505046" y="816517"/>
                </a:cubicBezTo>
                <a:cubicBezTo>
                  <a:pt x="7538417" y="853074"/>
                  <a:pt x="7584173" y="869067"/>
                  <a:pt x="7623220" y="888520"/>
                </a:cubicBezTo>
                <a:cubicBezTo>
                  <a:pt x="7669184" y="908475"/>
                  <a:pt x="7655844" y="875556"/>
                  <a:pt x="7700458" y="915079"/>
                </a:cubicBezTo>
                <a:cubicBezTo>
                  <a:pt x="7713299" y="910096"/>
                  <a:pt x="7721213" y="912537"/>
                  <a:pt x="7730988" y="920756"/>
                </a:cubicBezTo>
                <a:cubicBezTo>
                  <a:pt x="7753798" y="929904"/>
                  <a:pt x="7768001" y="910742"/>
                  <a:pt x="7781942" y="930503"/>
                </a:cubicBezTo>
                <a:cubicBezTo>
                  <a:pt x="7786314" y="919014"/>
                  <a:pt x="7829555" y="942839"/>
                  <a:pt x="7827704" y="928558"/>
                </a:cubicBezTo>
                <a:cubicBezTo>
                  <a:pt x="7849394" y="934107"/>
                  <a:pt x="7886324" y="955931"/>
                  <a:pt x="7912084" y="963800"/>
                </a:cubicBezTo>
                <a:cubicBezTo>
                  <a:pt x="7931225" y="978091"/>
                  <a:pt x="7944890" y="969299"/>
                  <a:pt x="7982264" y="975773"/>
                </a:cubicBezTo>
                <a:lnTo>
                  <a:pt x="7991272" y="981104"/>
                </a:lnTo>
                <a:lnTo>
                  <a:pt x="8079795" y="982983"/>
                </a:lnTo>
                <a:cubicBezTo>
                  <a:pt x="8106396" y="984534"/>
                  <a:pt x="8123279" y="987466"/>
                  <a:pt x="8150881" y="990411"/>
                </a:cubicBezTo>
                <a:cubicBezTo>
                  <a:pt x="8155184" y="995435"/>
                  <a:pt x="8170794" y="995512"/>
                  <a:pt x="8172106" y="990512"/>
                </a:cubicBezTo>
                <a:cubicBezTo>
                  <a:pt x="8178349" y="993790"/>
                  <a:pt x="8190057" y="1007072"/>
                  <a:pt x="8196076" y="1000078"/>
                </a:cubicBezTo>
                <a:cubicBezTo>
                  <a:pt x="8214144" y="1004259"/>
                  <a:pt x="8231408" y="1009730"/>
                  <a:pt x="8247463" y="1016332"/>
                </a:cubicBezTo>
                <a:lnTo>
                  <a:pt x="8279272" y="1032921"/>
                </a:lnTo>
                <a:lnTo>
                  <a:pt x="8289611" y="1028630"/>
                </a:lnTo>
                <a:cubicBezTo>
                  <a:pt x="8296281" y="1026812"/>
                  <a:pt x="8303468" y="1026422"/>
                  <a:pt x="8311483" y="1029399"/>
                </a:cubicBezTo>
                <a:cubicBezTo>
                  <a:pt x="8353073" y="1061234"/>
                  <a:pt x="8320764" y="1016490"/>
                  <a:pt x="8399489" y="1048562"/>
                </a:cubicBezTo>
                <a:cubicBezTo>
                  <a:pt x="8402160" y="1052480"/>
                  <a:pt x="8414285" y="1053290"/>
                  <a:pt x="8415973" y="1049660"/>
                </a:cubicBezTo>
                <a:cubicBezTo>
                  <a:pt x="8420389" y="1052382"/>
                  <a:pt x="8427708" y="1062757"/>
                  <a:pt x="8433326" y="1057881"/>
                </a:cubicBezTo>
                <a:cubicBezTo>
                  <a:pt x="8460295" y="1065796"/>
                  <a:pt x="8484063" y="1077374"/>
                  <a:pt x="8502328" y="1091498"/>
                </a:cubicBezTo>
                <a:cubicBezTo>
                  <a:pt x="8531547" y="1095185"/>
                  <a:pt x="8534164" y="1100958"/>
                  <a:pt x="8534346" y="1106980"/>
                </a:cubicBezTo>
                <a:cubicBezTo>
                  <a:pt x="8534557" y="1108274"/>
                  <a:pt x="8534769" y="1109567"/>
                  <a:pt x="8534980" y="1110861"/>
                </a:cubicBezTo>
                <a:lnTo>
                  <a:pt x="8544104" y="1108406"/>
                </a:lnTo>
                <a:cubicBezTo>
                  <a:pt x="8553358" y="1107980"/>
                  <a:pt x="8560970" y="1111788"/>
                  <a:pt x="8567742" y="1117590"/>
                </a:cubicBezTo>
                <a:lnTo>
                  <a:pt x="8633779" y="1139226"/>
                </a:lnTo>
                <a:cubicBezTo>
                  <a:pt x="8631667" y="1160202"/>
                  <a:pt x="8667456" y="1147793"/>
                  <a:pt x="8676965" y="1156949"/>
                </a:cubicBezTo>
                <a:cubicBezTo>
                  <a:pt x="8686287" y="1153629"/>
                  <a:pt x="8693306" y="1154163"/>
                  <a:pt x="8698944" y="1156939"/>
                </a:cubicBezTo>
                <a:lnTo>
                  <a:pt x="8751897" y="1190886"/>
                </a:lnTo>
                <a:cubicBezTo>
                  <a:pt x="8774451" y="1199167"/>
                  <a:pt x="8817274" y="1202653"/>
                  <a:pt x="8834270" y="1206624"/>
                </a:cubicBezTo>
                <a:lnTo>
                  <a:pt x="8853872" y="1214714"/>
                </a:lnTo>
                <a:lnTo>
                  <a:pt x="8861901" y="1211375"/>
                </a:lnTo>
                <a:lnTo>
                  <a:pt x="8874168" y="1213967"/>
                </a:lnTo>
                <a:lnTo>
                  <a:pt x="8871123" y="1221160"/>
                </a:lnTo>
                <a:lnTo>
                  <a:pt x="8903537" y="1230588"/>
                </a:lnTo>
                <a:cubicBezTo>
                  <a:pt x="8927391" y="1238223"/>
                  <a:pt x="8944740" y="1247326"/>
                  <a:pt x="8933767" y="1263368"/>
                </a:cubicBezTo>
                <a:cubicBezTo>
                  <a:pt x="8934120" y="1285491"/>
                  <a:pt x="8996547" y="1266466"/>
                  <a:pt x="8985765" y="1287664"/>
                </a:cubicBezTo>
                <a:cubicBezTo>
                  <a:pt x="9013243" y="1278923"/>
                  <a:pt x="9037732" y="1309948"/>
                  <a:pt x="9071444" y="1317305"/>
                </a:cubicBezTo>
                <a:cubicBezTo>
                  <a:pt x="9072853" y="1328357"/>
                  <a:pt x="9080775" y="1329726"/>
                  <a:pt x="9096711" y="1327777"/>
                </a:cubicBezTo>
                <a:cubicBezTo>
                  <a:pt x="9206252" y="1348526"/>
                  <a:pt x="9301825" y="1489393"/>
                  <a:pt x="9338853" y="1448046"/>
                </a:cubicBezTo>
                <a:cubicBezTo>
                  <a:pt x="9364628" y="1453029"/>
                  <a:pt x="9440704" y="1458325"/>
                  <a:pt x="9520814" y="1449827"/>
                </a:cubicBezTo>
                <a:cubicBezTo>
                  <a:pt x="9536849" y="1478455"/>
                  <a:pt x="9672877" y="1480312"/>
                  <a:pt x="9702271" y="1488553"/>
                </a:cubicBezTo>
                <a:cubicBezTo>
                  <a:pt x="9702279" y="1504784"/>
                  <a:pt x="9757099" y="1502097"/>
                  <a:pt x="9744273" y="1523512"/>
                </a:cubicBezTo>
                <a:cubicBezTo>
                  <a:pt x="9746944" y="1534160"/>
                  <a:pt x="9761818" y="1537070"/>
                  <a:pt x="9771903" y="1530034"/>
                </a:cubicBezTo>
                <a:cubicBezTo>
                  <a:pt x="9788959" y="1535562"/>
                  <a:pt x="9795727" y="1548881"/>
                  <a:pt x="9818565" y="1538545"/>
                </a:cubicBezTo>
                <a:cubicBezTo>
                  <a:pt x="9842216" y="1545630"/>
                  <a:pt x="9854597" y="1583514"/>
                  <a:pt x="9882202" y="1565888"/>
                </a:cubicBezTo>
                <a:cubicBezTo>
                  <a:pt x="9890497" y="1603508"/>
                  <a:pt x="9975093" y="1584109"/>
                  <a:pt x="10022025" y="1599696"/>
                </a:cubicBezTo>
                <a:cubicBezTo>
                  <a:pt x="10087599" y="1644100"/>
                  <a:pt x="10182002" y="1632879"/>
                  <a:pt x="10220406" y="1677005"/>
                </a:cubicBezTo>
                <a:lnTo>
                  <a:pt x="10232859" y="1699043"/>
                </a:lnTo>
                <a:lnTo>
                  <a:pt x="0" y="1699043"/>
                </a:lnTo>
                <a:lnTo>
                  <a:pt x="0" y="21828"/>
                </a:lnTo>
                <a:lnTo>
                  <a:pt x="8097" y="24355"/>
                </a:lnTo>
                <a:cubicBezTo>
                  <a:pt x="43947" y="29235"/>
                  <a:pt x="34752" y="21899"/>
                  <a:pt x="77128" y="6867"/>
                </a:cubicBezTo>
                <a:cubicBezTo>
                  <a:pt x="120709" y="7920"/>
                  <a:pt x="146704" y="-7760"/>
                  <a:pt x="188338" y="5079"/>
                </a:cubicBezTo>
                <a:cubicBezTo>
                  <a:pt x="229133" y="5993"/>
                  <a:pt x="263614" y="138"/>
                  <a:pt x="298809" y="6198"/>
                </a:cubicBezTo>
                <a:cubicBezTo>
                  <a:pt x="312163" y="1206"/>
                  <a:pt x="325122" y="-563"/>
                  <a:pt x="338985" y="8006"/>
                </a:cubicBezTo>
                <a:cubicBezTo>
                  <a:pt x="376758" y="6523"/>
                  <a:pt x="384512" y="-4822"/>
                  <a:pt x="409815" y="5045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B46D20DF-CE98-4EA3-96C8-C03C3A885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5016384"/>
            <a:ext cx="10232859" cy="1841617"/>
          </a:xfrm>
          <a:custGeom>
            <a:avLst/>
            <a:gdLst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389519 w 10232859"/>
              <a:gd name="connsiteY128" fmla="*/ 266429 h 1705557"/>
              <a:gd name="connsiteX129" fmla="*/ 5399852 w 10232859"/>
              <a:gd name="connsiteY129" fmla="*/ 276111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474291 w 10232859"/>
              <a:gd name="connsiteY136" fmla="*/ 301799 h 1705557"/>
              <a:gd name="connsiteX137" fmla="*/ 5508752 w 10232859"/>
              <a:gd name="connsiteY137" fmla="*/ 312267 h 1705557"/>
              <a:gd name="connsiteX138" fmla="*/ 5509657 w 10232859"/>
              <a:gd name="connsiteY138" fmla="*/ 311450 h 1705557"/>
              <a:gd name="connsiteX139" fmla="*/ 5521245 w 10232859"/>
              <a:gd name="connsiteY139" fmla="*/ 310202 h 1705557"/>
              <a:gd name="connsiteX140" fmla="*/ 5542415 w 10232859"/>
              <a:gd name="connsiteY140" fmla="*/ 310009 h 1705557"/>
              <a:gd name="connsiteX141" fmla="*/ 5596538 w 10232859"/>
              <a:gd name="connsiteY141" fmla="*/ 297667 h 1705557"/>
              <a:gd name="connsiteX142" fmla="*/ 5632514 w 10232859"/>
              <a:gd name="connsiteY142" fmla="*/ 308476 h 1705557"/>
              <a:gd name="connsiteX143" fmla="*/ 5640005 w 10232859"/>
              <a:gd name="connsiteY143" fmla="*/ 310131 h 1705557"/>
              <a:gd name="connsiteX144" fmla="*/ 5640259 w 10232859"/>
              <a:gd name="connsiteY144" fmla="*/ 309949 h 1705557"/>
              <a:gd name="connsiteX145" fmla="*/ 5648365 w 10232859"/>
              <a:gd name="connsiteY145" fmla="*/ 311268 h 1705557"/>
              <a:gd name="connsiteX146" fmla="*/ 5653662 w 10232859"/>
              <a:gd name="connsiteY146" fmla="*/ 313149 h 1705557"/>
              <a:gd name="connsiteX147" fmla="*/ 5668196 w 10232859"/>
              <a:gd name="connsiteY147" fmla="*/ 316360 h 1705557"/>
              <a:gd name="connsiteX148" fmla="*/ 5673886 w 10232859"/>
              <a:gd name="connsiteY148" fmla="*/ 316040 h 1705557"/>
              <a:gd name="connsiteX149" fmla="*/ 5677139 w 10232859"/>
              <a:gd name="connsiteY149" fmla="*/ 313859 h 1705557"/>
              <a:gd name="connsiteX150" fmla="*/ 5678325 w 10232859"/>
              <a:gd name="connsiteY150" fmla="*/ 314443 h 1705557"/>
              <a:gd name="connsiteX151" fmla="*/ 5708983 w 10232859"/>
              <a:gd name="connsiteY151" fmla="*/ 313188 h 1705557"/>
              <a:gd name="connsiteX152" fmla="*/ 5773909 w 10232859"/>
              <a:gd name="connsiteY152" fmla="*/ 318575 h 1705557"/>
              <a:gd name="connsiteX153" fmla="*/ 5809500 w 10232859"/>
              <a:gd name="connsiteY153" fmla="*/ 324964 h 1705557"/>
              <a:gd name="connsiteX154" fmla="*/ 5908729 w 10232859"/>
              <a:gd name="connsiteY154" fmla="*/ 338849 h 1705557"/>
              <a:gd name="connsiteX155" fmla="*/ 6009654 w 10232859"/>
              <a:gd name="connsiteY155" fmla="*/ 350040 h 1705557"/>
              <a:gd name="connsiteX156" fmla="*/ 6067487 w 10232859"/>
              <a:gd name="connsiteY156" fmla="*/ 340226 h 1705557"/>
              <a:gd name="connsiteX157" fmla="*/ 6073281 w 10232859"/>
              <a:gd name="connsiteY157" fmla="*/ 340830 h 1705557"/>
              <a:gd name="connsiteX158" fmla="*/ 6086225 w 10232859"/>
              <a:gd name="connsiteY158" fmla="*/ 346135 h 1705557"/>
              <a:gd name="connsiteX159" fmla="*/ 6090616 w 10232859"/>
              <a:gd name="connsiteY159" fmla="*/ 348731 h 1705557"/>
              <a:gd name="connsiteX160" fmla="*/ 6098056 w 10232859"/>
              <a:gd name="connsiteY160" fmla="*/ 351249 h 1705557"/>
              <a:gd name="connsiteX161" fmla="*/ 6098391 w 10232859"/>
              <a:gd name="connsiteY161" fmla="*/ 351119 h 1705557"/>
              <a:gd name="connsiteX162" fmla="*/ 6105063 w 10232859"/>
              <a:gd name="connsiteY162" fmla="*/ 353854 h 1705557"/>
              <a:gd name="connsiteX163" fmla="*/ 6135796 w 10232859"/>
              <a:gd name="connsiteY163" fmla="*/ 369657 h 1705557"/>
              <a:gd name="connsiteX164" fmla="*/ 6195166 w 10232859"/>
              <a:gd name="connsiteY164" fmla="*/ 366704 h 1705557"/>
              <a:gd name="connsiteX165" fmla="*/ 6216259 w 10232859"/>
              <a:gd name="connsiteY165" fmla="*/ 369879 h 1705557"/>
              <a:gd name="connsiteX166" fmla="*/ 6228331 w 10232859"/>
              <a:gd name="connsiteY166" fmla="*/ 370548 h 1705557"/>
              <a:gd name="connsiteX167" fmla="*/ 6229602 w 10232859"/>
              <a:gd name="connsiteY167" fmla="*/ 369928 h 1705557"/>
              <a:gd name="connsiteX168" fmla="*/ 6258988 w 10232859"/>
              <a:gd name="connsiteY168" fmla="*/ 385174 h 1705557"/>
              <a:gd name="connsiteX169" fmla="*/ 6264106 w 10232859"/>
              <a:gd name="connsiteY169" fmla="*/ 385655 h 1705557"/>
              <a:gd name="connsiteX170" fmla="*/ 6281703 w 10232859"/>
              <a:gd name="connsiteY170" fmla="*/ 397568 h 1705557"/>
              <a:gd name="connsiteX171" fmla="*/ 6291622 w 10232859"/>
              <a:gd name="connsiteY171" fmla="*/ 402669 h 1705557"/>
              <a:gd name="connsiteX172" fmla="*/ 6292712 w 10232859"/>
              <a:gd name="connsiteY172" fmla="*/ 406285 h 1705557"/>
              <a:gd name="connsiteX173" fmla="*/ 6308227 w 10232859"/>
              <a:gd name="connsiteY173" fmla="*/ 412710 h 1705557"/>
              <a:gd name="connsiteX174" fmla="*/ 6310656 w 10232859"/>
              <a:gd name="connsiteY174" fmla="*/ 412628 h 1705557"/>
              <a:gd name="connsiteX175" fmla="*/ 6321049 w 10232859"/>
              <a:gd name="connsiteY175" fmla="*/ 420978 h 1705557"/>
              <a:gd name="connsiteX176" fmla="*/ 6326853 w 10232859"/>
              <a:gd name="connsiteY176" fmla="*/ 431664 h 1705557"/>
              <a:gd name="connsiteX177" fmla="*/ 6467879 w 10232859"/>
              <a:gd name="connsiteY177" fmla="*/ 474762 h 1705557"/>
              <a:gd name="connsiteX178" fmla="*/ 6564351 w 10232859"/>
              <a:gd name="connsiteY178" fmla="*/ 544032 h 1705557"/>
              <a:gd name="connsiteX179" fmla="*/ 6641544 w 10232859"/>
              <a:gd name="connsiteY179" fmla="*/ 566599 h 1705557"/>
              <a:gd name="connsiteX180" fmla="*/ 6679743 w 10232859"/>
              <a:gd name="connsiteY180" fmla="*/ 558264 h 1705557"/>
              <a:gd name="connsiteX181" fmla="*/ 6858983 w 10232859"/>
              <a:gd name="connsiteY181" fmla="*/ 630237 h 1705557"/>
              <a:gd name="connsiteX182" fmla="*/ 6910661 w 10232859"/>
              <a:gd name="connsiteY182" fmla="*/ 641134 h 1705557"/>
              <a:gd name="connsiteX183" fmla="*/ 6944111 w 10232859"/>
              <a:gd name="connsiteY183" fmla="*/ 666016 h 1705557"/>
              <a:gd name="connsiteX184" fmla="*/ 6965771 w 10232859"/>
              <a:gd name="connsiteY184" fmla="*/ 666445 h 1705557"/>
              <a:gd name="connsiteX185" fmla="*/ 6969639 w 10232859"/>
              <a:gd name="connsiteY185" fmla="*/ 666351 h 1705557"/>
              <a:gd name="connsiteX186" fmla="*/ 6982242 w 10232859"/>
              <a:gd name="connsiteY186" fmla="*/ 669626 h 1705557"/>
              <a:gd name="connsiteX187" fmla="*/ 6989387 w 10232859"/>
              <a:gd name="connsiteY187" fmla="*/ 665988 h 1705557"/>
              <a:gd name="connsiteX188" fmla="*/ 7010930 w 10232859"/>
              <a:gd name="connsiteY188" fmla="*/ 667648 h 1705557"/>
              <a:gd name="connsiteX189" fmla="*/ 7033125 w 10232859"/>
              <a:gd name="connsiteY189" fmla="*/ 674950 h 1705557"/>
              <a:gd name="connsiteX190" fmla="*/ 7134461 w 10232859"/>
              <a:gd name="connsiteY190" fmla="*/ 714706 h 1705557"/>
              <a:gd name="connsiteX191" fmla="*/ 7197450 w 10232859"/>
              <a:gd name="connsiteY191" fmla="*/ 735608 h 1705557"/>
              <a:gd name="connsiteX192" fmla="*/ 7225084 w 10232859"/>
              <a:gd name="connsiteY192" fmla="*/ 739019 h 1705557"/>
              <a:gd name="connsiteX193" fmla="*/ 7261183 w 10232859"/>
              <a:gd name="connsiteY193" fmla="*/ 746827 h 1705557"/>
              <a:gd name="connsiteX194" fmla="*/ 7327760 w 10232859"/>
              <a:gd name="connsiteY194" fmla="*/ 757100 h 1705557"/>
              <a:gd name="connsiteX195" fmla="*/ 7412222 w 10232859"/>
              <a:gd name="connsiteY195" fmla="*/ 777001 h 1705557"/>
              <a:gd name="connsiteX196" fmla="*/ 7457904 w 10232859"/>
              <a:gd name="connsiteY196" fmla="*/ 810835 h 1705557"/>
              <a:gd name="connsiteX197" fmla="*/ 7465795 w 10232859"/>
              <a:gd name="connsiteY197" fmla="*/ 809112 h 1705557"/>
              <a:gd name="connsiteX198" fmla="*/ 7505046 w 10232859"/>
              <a:gd name="connsiteY198" fmla="*/ 823031 h 1705557"/>
              <a:gd name="connsiteX199" fmla="*/ 7623220 w 10232859"/>
              <a:gd name="connsiteY199" fmla="*/ 895034 h 1705557"/>
              <a:gd name="connsiteX200" fmla="*/ 7700458 w 10232859"/>
              <a:gd name="connsiteY200" fmla="*/ 921593 h 1705557"/>
              <a:gd name="connsiteX201" fmla="*/ 7730988 w 10232859"/>
              <a:gd name="connsiteY201" fmla="*/ 927270 h 1705557"/>
              <a:gd name="connsiteX202" fmla="*/ 7781942 w 10232859"/>
              <a:gd name="connsiteY202" fmla="*/ 937017 h 1705557"/>
              <a:gd name="connsiteX203" fmla="*/ 7827704 w 10232859"/>
              <a:gd name="connsiteY203" fmla="*/ 935072 h 1705557"/>
              <a:gd name="connsiteX204" fmla="*/ 7867270 w 10232859"/>
              <a:gd name="connsiteY204" fmla="*/ 946880 h 1705557"/>
              <a:gd name="connsiteX205" fmla="*/ 7866538 w 10232859"/>
              <a:gd name="connsiteY205" fmla="*/ 961559 h 1705557"/>
              <a:gd name="connsiteX206" fmla="*/ 7912084 w 10232859"/>
              <a:gd name="connsiteY206" fmla="*/ 970314 h 1705557"/>
              <a:gd name="connsiteX207" fmla="*/ 7982264 w 10232859"/>
              <a:gd name="connsiteY207" fmla="*/ 982287 h 1705557"/>
              <a:gd name="connsiteX208" fmla="*/ 7991272 w 10232859"/>
              <a:gd name="connsiteY208" fmla="*/ 987618 h 1705557"/>
              <a:gd name="connsiteX209" fmla="*/ 8006496 w 10232859"/>
              <a:gd name="connsiteY209" fmla="*/ 979353 h 1705557"/>
              <a:gd name="connsiteX210" fmla="*/ 8034497 w 10232859"/>
              <a:gd name="connsiteY210" fmla="*/ 978568 h 1705557"/>
              <a:gd name="connsiteX211" fmla="*/ 8150881 w 10232859"/>
              <a:gd name="connsiteY211" fmla="*/ 996925 h 1705557"/>
              <a:gd name="connsiteX212" fmla="*/ 8172106 w 10232859"/>
              <a:gd name="connsiteY212" fmla="*/ 997026 h 1705557"/>
              <a:gd name="connsiteX213" fmla="*/ 8196076 w 10232859"/>
              <a:gd name="connsiteY213" fmla="*/ 1006592 h 1705557"/>
              <a:gd name="connsiteX214" fmla="*/ 8247463 w 10232859"/>
              <a:gd name="connsiteY214" fmla="*/ 1022846 h 1705557"/>
              <a:gd name="connsiteX215" fmla="*/ 8279272 w 10232859"/>
              <a:gd name="connsiteY215" fmla="*/ 1039435 h 1705557"/>
              <a:gd name="connsiteX216" fmla="*/ 8289611 w 10232859"/>
              <a:gd name="connsiteY216" fmla="*/ 1035144 h 1705557"/>
              <a:gd name="connsiteX217" fmla="*/ 8311483 w 10232859"/>
              <a:gd name="connsiteY217" fmla="*/ 1035913 h 1705557"/>
              <a:gd name="connsiteX218" fmla="*/ 8399489 w 10232859"/>
              <a:gd name="connsiteY218" fmla="*/ 1055076 h 1705557"/>
              <a:gd name="connsiteX219" fmla="*/ 8415973 w 10232859"/>
              <a:gd name="connsiteY219" fmla="*/ 1056174 h 1705557"/>
              <a:gd name="connsiteX220" fmla="*/ 8433326 w 10232859"/>
              <a:gd name="connsiteY220" fmla="*/ 1064395 h 1705557"/>
              <a:gd name="connsiteX221" fmla="*/ 8502328 w 10232859"/>
              <a:gd name="connsiteY221" fmla="*/ 1098012 h 1705557"/>
              <a:gd name="connsiteX222" fmla="*/ 8534346 w 10232859"/>
              <a:gd name="connsiteY222" fmla="*/ 1113494 h 1705557"/>
              <a:gd name="connsiteX223" fmla="*/ 8534980 w 10232859"/>
              <a:gd name="connsiteY223" fmla="*/ 1117375 h 1705557"/>
              <a:gd name="connsiteX224" fmla="*/ 8544104 w 10232859"/>
              <a:gd name="connsiteY224" fmla="*/ 1114920 h 1705557"/>
              <a:gd name="connsiteX225" fmla="*/ 8567742 w 10232859"/>
              <a:gd name="connsiteY225" fmla="*/ 1124104 h 1705557"/>
              <a:gd name="connsiteX226" fmla="*/ 8575405 w 10232859"/>
              <a:gd name="connsiteY226" fmla="*/ 1132001 h 1705557"/>
              <a:gd name="connsiteX227" fmla="*/ 8592108 w 10232859"/>
              <a:gd name="connsiteY227" fmla="*/ 1136240 h 1705557"/>
              <a:gd name="connsiteX228" fmla="*/ 8633779 w 10232859"/>
              <a:gd name="connsiteY228" fmla="*/ 1145740 h 1705557"/>
              <a:gd name="connsiteX229" fmla="*/ 8676965 w 10232859"/>
              <a:gd name="connsiteY229" fmla="*/ 1163463 h 1705557"/>
              <a:gd name="connsiteX230" fmla="*/ 8698944 w 10232859"/>
              <a:gd name="connsiteY230" fmla="*/ 1163453 h 1705557"/>
              <a:gd name="connsiteX231" fmla="*/ 8711456 w 10232859"/>
              <a:gd name="connsiteY231" fmla="*/ 1175731 h 1705557"/>
              <a:gd name="connsiteX232" fmla="*/ 8732793 w 10232859"/>
              <a:gd name="connsiteY232" fmla="*/ 1179486 h 1705557"/>
              <a:gd name="connsiteX233" fmla="*/ 8751897 w 10232859"/>
              <a:gd name="connsiteY233" fmla="*/ 1197400 h 1705557"/>
              <a:gd name="connsiteX234" fmla="*/ 8793564 w 10232859"/>
              <a:gd name="connsiteY234" fmla="*/ 1179086 h 1705557"/>
              <a:gd name="connsiteX235" fmla="*/ 8838902 w 10232859"/>
              <a:gd name="connsiteY235" fmla="*/ 1173259 h 1705557"/>
              <a:gd name="connsiteX236" fmla="*/ 8834270 w 10232859"/>
              <a:gd name="connsiteY236" fmla="*/ 1213138 h 1705557"/>
              <a:gd name="connsiteX237" fmla="*/ 8853872 w 10232859"/>
              <a:gd name="connsiteY237" fmla="*/ 1221228 h 1705557"/>
              <a:gd name="connsiteX238" fmla="*/ 8861901 w 10232859"/>
              <a:gd name="connsiteY238" fmla="*/ 1217889 h 1705557"/>
              <a:gd name="connsiteX239" fmla="*/ 8874168 w 10232859"/>
              <a:gd name="connsiteY239" fmla="*/ 1220481 h 1705557"/>
              <a:gd name="connsiteX240" fmla="*/ 8871123 w 10232859"/>
              <a:gd name="connsiteY240" fmla="*/ 1227674 h 1705557"/>
              <a:gd name="connsiteX241" fmla="*/ 8903537 w 10232859"/>
              <a:gd name="connsiteY241" fmla="*/ 1237102 h 1705557"/>
              <a:gd name="connsiteX242" fmla="*/ 8933767 w 10232859"/>
              <a:gd name="connsiteY242" fmla="*/ 1269882 h 1705557"/>
              <a:gd name="connsiteX243" fmla="*/ 8985765 w 10232859"/>
              <a:gd name="connsiteY243" fmla="*/ 1294178 h 1705557"/>
              <a:gd name="connsiteX244" fmla="*/ 9071444 w 10232859"/>
              <a:gd name="connsiteY244" fmla="*/ 1323819 h 1705557"/>
              <a:gd name="connsiteX245" fmla="*/ 9096711 w 10232859"/>
              <a:gd name="connsiteY245" fmla="*/ 1334291 h 1705557"/>
              <a:gd name="connsiteX246" fmla="*/ 9338853 w 10232859"/>
              <a:gd name="connsiteY246" fmla="*/ 1454560 h 1705557"/>
              <a:gd name="connsiteX247" fmla="*/ 9520814 w 10232859"/>
              <a:gd name="connsiteY247" fmla="*/ 1456341 h 1705557"/>
              <a:gd name="connsiteX248" fmla="*/ 9702271 w 10232859"/>
              <a:gd name="connsiteY248" fmla="*/ 1495067 h 1705557"/>
              <a:gd name="connsiteX249" fmla="*/ 9744273 w 10232859"/>
              <a:gd name="connsiteY249" fmla="*/ 1530026 h 1705557"/>
              <a:gd name="connsiteX250" fmla="*/ 9771903 w 10232859"/>
              <a:gd name="connsiteY250" fmla="*/ 1536548 h 1705557"/>
              <a:gd name="connsiteX251" fmla="*/ 9818565 w 10232859"/>
              <a:gd name="connsiteY251" fmla="*/ 1545059 h 1705557"/>
              <a:gd name="connsiteX252" fmla="*/ 9882202 w 10232859"/>
              <a:gd name="connsiteY252" fmla="*/ 1572402 h 1705557"/>
              <a:gd name="connsiteX253" fmla="*/ 10022025 w 10232859"/>
              <a:gd name="connsiteY253" fmla="*/ 1606210 h 1705557"/>
              <a:gd name="connsiteX254" fmla="*/ 10220406 w 10232859"/>
              <a:gd name="connsiteY254" fmla="*/ 1683519 h 1705557"/>
              <a:gd name="connsiteX255" fmla="*/ 10232859 w 10232859"/>
              <a:gd name="connsiteY255" fmla="*/ 1705557 h 1705557"/>
              <a:gd name="connsiteX256" fmla="*/ 0 w 10232859"/>
              <a:gd name="connsiteY256" fmla="*/ 1705557 h 1705557"/>
              <a:gd name="connsiteX257" fmla="*/ 0 w 10232859"/>
              <a:gd name="connsiteY257" fmla="*/ 28342 h 1705557"/>
              <a:gd name="connsiteX258" fmla="*/ 8097 w 10232859"/>
              <a:gd name="connsiteY258" fmla="*/ 30869 h 1705557"/>
              <a:gd name="connsiteX259" fmla="*/ 77128 w 10232859"/>
              <a:gd name="connsiteY259" fmla="*/ 13381 h 1705557"/>
              <a:gd name="connsiteX260" fmla="*/ 188338 w 10232859"/>
              <a:gd name="connsiteY260" fmla="*/ 11593 h 1705557"/>
              <a:gd name="connsiteX261" fmla="*/ 298809 w 10232859"/>
              <a:gd name="connsiteY261" fmla="*/ 12712 h 1705557"/>
              <a:gd name="connsiteX262" fmla="*/ 338985 w 10232859"/>
              <a:gd name="connsiteY262" fmla="*/ 14520 h 1705557"/>
              <a:gd name="connsiteX263" fmla="*/ 409815 w 10232859"/>
              <a:gd name="connsiteY263" fmla="*/ 11559 h 1705557"/>
              <a:gd name="connsiteX264" fmla="*/ 424169 w 10232859"/>
              <a:gd name="connsiteY264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389519 w 10232859"/>
              <a:gd name="connsiteY128" fmla="*/ 266429 h 1705557"/>
              <a:gd name="connsiteX129" fmla="*/ 5399852 w 10232859"/>
              <a:gd name="connsiteY129" fmla="*/ 276111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474291 w 10232859"/>
              <a:gd name="connsiteY136" fmla="*/ 301799 h 1705557"/>
              <a:gd name="connsiteX137" fmla="*/ 5508752 w 10232859"/>
              <a:gd name="connsiteY137" fmla="*/ 312267 h 1705557"/>
              <a:gd name="connsiteX138" fmla="*/ 5509657 w 10232859"/>
              <a:gd name="connsiteY138" fmla="*/ 311450 h 1705557"/>
              <a:gd name="connsiteX139" fmla="*/ 5521245 w 10232859"/>
              <a:gd name="connsiteY139" fmla="*/ 310202 h 1705557"/>
              <a:gd name="connsiteX140" fmla="*/ 5542415 w 10232859"/>
              <a:gd name="connsiteY140" fmla="*/ 310009 h 1705557"/>
              <a:gd name="connsiteX141" fmla="*/ 5596538 w 10232859"/>
              <a:gd name="connsiteY141" fmla="*/ 297667 h 1705557"/>
              <a:gd name="connsiteX142" fmla="*/ 5632514 w 10232859"/>
              <a:gd name="connsiteY142" fmla="*/ 308476 h 1705557"/>
              <a:gd name="connsiteX143" fmla="*/ 5640005 w 10232859"/>
              <a:gd name="connsiteY143" fmla="*/ 310131 h 1705557"/>
              <a:gd name="connsiteX144" fmla="*/ 5640259 w 10232859"/>
              <a:gd name="connsiteY144" fmla="*/ 309949 h 1705557"/>
              <a:gd name="connsiteX145" fmla="*/ 5648365 w 10232859"/>
              <a:gd name="connsiteY145" fmla="*/ 311268 h 1705557"/>
              <a:gd name="connsiteX146" fmla="*/ 5653662 w 10232859"/>
              <a:gd name="connsiteY146" fmla="*/ 313149 h 1705557"/>
              <a:gd name="connsiteX147" fmla="*/ 5668196 w 10232859"/>
              <a:gd name="connsiteY147" fmla="*/ 316360 h 1705557"/>
              <a:gd name="connsiteX148" fmla="*/ 5673886 w 10232859"/>
              <a:gd name="connsiteY148" fmla="*/ 316040 h 1705557"/>
              <a:gd name="connsiteX149" fmla="*/ 5677139 w 10232859"/>
              <a:gd name="connsiteY149" fmla="*/ 313859 h 1705557"/>
              <a:gd name="connsiteX150" fmla="*/ 5678325 w 10232859"/>
              <a:gd name="connsiteY150" fmla="*/ 314443 h 1705557"/>
              <a:gd name="connsiteX151" fmla="*/ 5708983 w 10232859"/>
              <a:gd name="connsiteY151" fmla="*/ 313188 h 1705557"/>
              <a:gd name="connsiteX152" fmla="*/ 5773909 w 10232859"/>
              <a:gd name="connsiteY152" fmla="*/ 318575 h 1705557"/>
              <a:gd name="connsiteX153" fmla="*/ 5809500 w 10232859"/>
              <a:gd name="connsiteY153" fmla="*/ 324964 h 1705557"/>
              <a:gd name="connsiteX154" fmla="*/ 5908729 w 10232859"/>
              <a:gd name="connsiteY154" fmla="*/ 338849 h 1705557"/>
              <a:gd name="connsiteX155" fmla="*/ 6009654 w 10232859"/>
              <a:gd name="connsiteY155" fmla="*/ 350040 h 1705557"/>
              <a:gd name="connsiteX156" fmla="*/ 6067487 w 10232859"/>
              <a:gd name="connsiteY156" fmla="*/ 340226 h 1705557"/>
              <a:gd name="connsiteX157" fmla="*/ 6073281 w 10232859"/>
              <a:gd name="connsiteY157" fmla="*/ 340830 h 1705557"/>
              <a:gd name="connsiteX158" fmla="*/ 6086225 w 10232859"/>
              <a:gd name="connsiteY158" fmla="*/ 346135 h 1705557"/>
              <a:gd name="connsiteX159" fmla="*/ 6090616 w 10232859"/>
              <a:gd name="connsiteY159" fmla="*/ 348731 h 1705557"/>
              <a:gd name="connsiteX160" fmla="*/ 6098056 w 10232859"/>
              <a:gd name="connsiteY160" fmla="*/ 351249 h 1705557"/>
              <a:gd name="connsiteX161" fmla="*/ 6098391 w 10232859"/>
              <a:gd name="connsiteY161" fmla="*/ 351119 h 1705557"/>
              <a:gd name="connsiteX162" fmla="*/ 6105063 w 10232859"/>
              <a:gd name="connsiteY162" fmla="*/ 353854 h 1705557"/>
              <a:gd name="connsiteX163" fmla="*/ 6135796 w 10232859"/>
              <a:gd name="connsiteY163" fmla="*/ 369657 h 1705557"/>
              <a:gd name="connsiteX164" fmla="*/ 6195166 w 10232859"/>
              <a:gd name="connsiteY164" fmla="*/ 366704 h 1705557"/>
              <a:gd name="connsiteX165" fmla="*/ 6216259 w 10232859"/>
              <a:gd name="connsiteY165" fmla="*/ 369879 h 1705557"/>
              <a:gd name="connsiteX166" fmla="*/ 6228331 w 10232859"/>
              <a:gd name="connsiteY166" fmla="*/ 370548 h 1705557"/>
              <a:gd name="connsiteX167" fmla="*/ 6229602 w 10232859"/>
              <a:gd name="connsiteY167" fmla="*/ 369928 h 1705557"/>
              <a:gd name="connsiteX168" fmla="*/ 6258988 w 10232859"/>
              <a:gd name="connsiteY168" fmla="*/ 385174 h 1705557"/>
              <a:gd name="connsiteX169" fmla="*/ 6264106 w 10232859"/>
              <a:gd name="connsiteY169" fmla="*/ 385655 h 1705557"/>
              <a:gd name="connsiteX170" fmla="*/ 6281703 w 10232859"/>
              <a:gd name="connsiteY170" fmla="*/ 397568 h 1705557"/>
              <a:gd name="connsiteX171" fmla="*/ 6291622 w 10232859"/>
              <a:gd name="connsiteY171" fmla="*/ 402669 h 1705557"/>
              <a:gd name="connsiteX172" fmla="*/ 6292712 w 10232859"/>
              <a:gd name="connsiteY172" fmla="*/ 406285 h 1705557"/>
              <a:gd name="connsiteX173" fmla="*/ 6308227 w 10232859"/>
              <a:gd name="connsiteY173" fmla="*/ 412710 h 1705557"/>
              <a:gd name="connsiteX174" fmla="*/ 6310656 w 10232859"/>
              <a:gd name="connsiteY174" fmla="*/ 412628 h 1705557"/>
              <a:gd name="connsiteX175" fmla="*/ 6321049 w 10232859"/>
              <a:gd name="connsiteY175" fmla="*/ 420978 h 1705557"/>
              <a:gd name="connsiteX176" fmla="*/ 6326853 w 10232859"/>
              <a:gd name="connsiteY176" fmla="*/ 431664 h 1705557"/>
              <a:gd name="connsiteX177" fmla="*/ 6467879 w 10232859"/>
              <a:gd name="connsiteY177" fmla="*/ 474762 h 1705557"/>
              <a:gd name="connsiteX178" fmla="*/ 6564351 w 10232859"/>
              <a:gd name="connsiteY178" fmla="*/ 544032 h 1705557"/>
              <a:gd name="connsiteX179" fmla="*/ 6641544 w 10232859"/>
              <a:gd name="connsiteY179" fmla="*/ 566599 h 1705557"/>
              <a:gd name="connsiteX180" fmla="*/ 6731052 w 10232859"/>
              <a:gd name="connsiteY180" fmla="*/ 578550 h 1705557"/>
              <a:gd name="connsiteX181" fmla="*/ 6858983 w 10232859"/>
              <a:gd name="connsiteY181" fmla="*/ 630237 h 1705557"/>
              <a:gd name="connsiteX182" fmla="*/ 6910661 w 10232859"/>
              <a:gd name="connsiteY182" fmla="*/ 641134 h 1705557"/>
              <a:gd name="connsiteX183" fmla="*/ 6944111 w 10232859"/>
              <a:gd name="connsiteY183" fmla="*/ 666016 h 1705557"/>
              <a:gd name="connsiteX184" fmla="*/ 6965771 w 10232859"/>
              <a:gd name="connsiteY184" fmla="*/ 666445 h 1705557"/>
              <a:gd name="connsiteX185" fmla="*/ 6969639 w 10232859"/>
              <a:gd name="connsiteY185" fmla="*/ 666351 h 1705557"/>
              <a:gd name="connsiteX186" fmla="*/ 6982242 w 10232859"/>
              <a:gd name="connsiteY186" fmla="*/ 669626 h 1705557"/>
              <a:gd name="connsiteX187" fmla="*/ 6989387 w 10232859"/>
              <a:gd name="connsiteY187" fmla="*/ 665988 h 1705557"/>
              <a:gd name="connsiteX188" fmla="*/ 7010930 w 10232859"/>
              <a:gd name="connsiteY188" fmla="*/ 667648 h 1705557"/>
              <a:gd name="connsiteX189" fmla="*/ 7033125 w 10232859"/>
              <a:gd name="connsiteY189" fmla="*/ 674950 h 1705557"/>
              <a:gd name="connsiteX190" fmla="*/ 7134461 w 10232859"/>
              <a:gd name="connsiteY190" fmla="*/ 714706 h 1705557"/>
              <a:gd name="connsiteX191" fmla="*/ 7197450 w 10232859"/>
              <a:gd name="connsiteY191" fmla="*/ 735608 h 1705557"/>
              <a:gd name="connsiteX192" fmla="*/ 7225084 w 10232859"/>
              <a:gd name="connsiteY192" fmla="*/ 739019 h 1705557"/>
              <a:gd name="connsiteX193" fmla="*/ 7261183 w 10232859"/>
              <a:gd name="connsiteY193" fmla="*/ 746827 h 1705557"/>
              <a:gd name="connsiteX194" fmla="*/ 7327760 w 10232859"/>
              <a:gd name="connsiteY194" fmla="*/ 757100 h 1705557"/>
              <a:gd name="connsiteX195" fmla="*/ 7412222 w 10232859"/>
              <a:gd name="connsiteY195" fmla="*/ 777001 h 1705557"/>
              <a:gd name="connsiteX196" fmla="*/ 7457904 w 10232859"/>
              <a:gd name="connsiteY196" fmla="*/ 810835 h 1705557"/>
              <a:gd name="connsiteX197" fmla="*/ 7465795 w 10232859"/>
              <a:gd name="connsiteY197" fmla="*/ 809112 h 1705557"/>
              <a:gd name="connsiteX198" fmla="*/ 7505046 w 10232859"/>
              <a:gd name="connsiteY198" fmla="*/ 823031 h 1705557"/>
              <a:gd name="connsiteX199" fmla="*/ 7623220 w 10232859"/>
              <a:gd name="connsiteY199" fmla="*/ 895034 h 1705557"/>
              <a:gd name="connsiteX200" fmla="*/ 7700458 w 10232859"/>
              <a:gd name="connsiteY200" fmla="*/ 921593 h 1705557"/>
              <a:gd name="connsiteX201" fmla="*/ 7730988 w 10232859"/>
              <a:gd name="connsiteY201" fmla="*/ 927270 h 1705557"/>
              <a:gd name="connsiteX202" fmla="*/ 7781942 w 10232859"/>
              <a:gd name="connsiteY202" fmla="*/ 937017 h 1705557"/>
              <a:gd name="connsiteX203" fmla="*/ 7827704 w 10232859"/>
              <a:gd name="connsiteY203" fmla="*/ 935072 h 1705557"/>
              <a:gd name="connsiteX204" fmla="*/ 7867270 w 10232859"/>
              <a:gd name="connsiteY204" fmla="*/ 946880 h 1705557"/>
              <a:gd name="connsiteX205" fmla="*/ 7866538 w 10232859"/>
              <a:gd name="connsiteY205" fmla="*/ 961559 h 1705557"/>
              <a:gd name="connsiteX206" fmla="*/ 7912084 w 10232859"/>
              <a:gd name="connsiteY206" fmla="*/ 970314 h 1705557"/>
              <a:gd name="connsiteX207" fmla="*/ 7982264 w 10232859"/>
              <a:gd name="connsiteY207" fmla="*/ 982287 h 1705557"/>
              <a:gd name="connsiteX208" fmla="*/ 7991272 w 10232859"/>
              <a:gd name="connsiteY208" fmla="*/ 987618 h 1705557"/>
              <a:gd name="connsiteX209" fmla="*/ 8006496 w 10232859"/>
              <a:gd name="connsiteY209" fmla="*/ 979353 h 1705557"/>
              <a:gd name="connsiteX210" fmla="*/ 8034497 w 10232859"/>
              <a:gd name="connsiteY210" fmla="*/ 978568 h 1705557"/>
              <a:gd name="connsiteX211" fmla="*/ 8150881 w 10232859"/>
              <a:gd name="connsiteY211" fmla="*/ 996925 h 1705557"/>
              <a:gd name="connsiteX212" fmla="*/ 8172106 w 10232859"/>
              <a:gd name="connsiteY212" fmla="*/ 997026 h 1705557"/>
              <a:gd name="connsiteX213" fmla="*/ 8196076 w 10232859"/>
              <a:gd name="connsiteY213" fmla="*/ 1006592 h 1705557"/>
              <a:gd name="connsiteX214" fmla="*/ 8247463 w 10232859"/>
              <a:gd name="connsiteY214" fmla="*/ 1022846 h 1705557"/>
              <a:gd name="connsiteX215" fmla="*/ 8279272 w 10232859"/>
              <a:gd name="connsiteY215" fmla="*/ 1039435 h 1705557"/>
              <a:gd name="connsiteX216" fmla="*/ 8289611 w 10232859"/>
              <a:gd name="connsiteY216" fmla="*/ 1035144 h 1705557"/>
              <a:gd name="connsiteX217" fmla="*/ 8311483 w 10232859"/>
              <a:gd name="connsiteY217" fmla="*/ 1035913 h 1705557"/>
              <a:gd name="connsiteX218" fmla="*/ 8399489 w 10232859"/>
              <a:gd name="connsiteY218" fmla="*/ 1055076 h 1705557"/>
              <a:gd name="connsiteX219" fmla="*/ 8415973 w 10232859"/>
              <a:gd name="connsiteY219" fmla="*/ 1056174 h 1705557"/>
              <a:gd name="connsiteX220" fmla="*/ 8433326 w 10232859"/>
              <a:gd name="connsiteY220" fmla="*/ 1064395 h 1705557"/>
              <a:gd name="connsiteX221" fmla="*/ 8502328 w 10232859"/>
              <a:gd name="connsiteY221" fmla="*/ 1098012 h 1705557"/>
              <a:gd name="connsiteX222" fmla="*/ 8534346 w 10232859"/>
              <a:gd name="connsiteY222" fmla="*/ 1113494 h 1705557"/>
              <a:gd name="connsiteX223" fmla="*/ 8534980 w 10232859"/>
              <a:gd name="connsiteY223" fmla="*/ 1117375 h 1705557"/>
              <a:gd name="connsiteX224" fmla="*/ 8544104 w 10232859"/>
              <a:gd name="connsiteY224" fmla="*/ 1114920 h 1705557"/>
              <a:gd name="connsiteX225" fmla="*/ 8567742 w 10232859"/>
              <a:gd name="connsiteY225" fmla="*/ 1124104 h 1705557"/>
              <a:gd name="connsiteX226" fmla="*/ 8575405 w 10232859"/>
              <a:gd name="connsiteY226" fmla="*/ 1132001 h 1705557"/>
              <a:gd name="connsiteX227" fmla="*/ 8592108 w 10232859"/>
              <a:gd name="connsiteY227" fmla="*/ 1136240 h 1705557"/>
              <a:gd name="connsiteX228" fmla="*/ 8633779 w 10232859"/>
              <a:gd name="connsiteY228" fmla="*/ 1145740 h 1705557"/>
              <a:gd name="connsiteX229" fmla="*/ 8676965 w 10232859"/>
              <a:gd name="connsiteY229" fmla="*/ 1163463 h 1705557"/>
              <a:gd name="connsiteX230" fmla="*/ 8698944 w 10232859"/>
              <a:gd name="connsiteY230" fmla="*/ 1163453 h 1705557"/>
              <a:gd name="connsiteX231" fmla="*/ 8711456 w 10232859"/>
              <a:gd name="connsiteY231" fmla="*/ 1175731 h 1705557"/>
              <a:gd name="connsiteX232" fmla="*/ 8732793 w 10232859"/>
              <a:gd name="connsiteY232" fmla="*/ 1179486 h 1705557"/>
              <a:gd name="connsiteX233" fmla="*/ 8751897 w 10232859"/>
              <a:gd name="connsiteY233" fmla="*/ 1197400 h 1705557"/>
              <a:gd name="connsiteX234" fmla="*/ 8793564 w 10232859"/>
              <a:gd name="connsiteY234" fmla="*/ 1179086 h 1705557"/>
              <a:gd name="connsiteX235" fmla="*/ 8838902 w 10232859"/>
              <a:gd name="connsiteY235" fmla="*/ 1173259 h 1705557"/>
              <a:gd name="connsiteX236" fmla="*/ 8834270 w 10232859"/>
              <a:gd name="connsiteY236" fmla="*/ 1213138 h 1705557"/>
              <a:gd name="connsiteX237" fmla="*/ 8853872 w 10232859"/>
              <a:gd name="connsiteY237" fmla="*/ 1221228 h 1705557"/>
              <a:gd name="connsiteX238" fmla="*/ 8861901 w 10232859"/>
              <a:gd name="connsiteY238" fmla="*/ 1217889 h 1705557"/>
              <a:gd name="connsiteX239" fmla="*/ 8874168 w 10232859"/>
              <a:gd name="connsiteY239" fmla="*/ 1220481 h 1705557"/>
              <a:gd name="connsiteX240" fmla="*/ 8871123 w 10232859"/>
              <a:gd name="connsiteY240" fmla="*/ 1227674 h 1705557"/>
              <a:gd name="connsiteX241" fmla="*/ 8903537 w 10232859"/>
              <a:gd name="connsiteY241" fmla="*/ 1237102 h 1705557"/>
              <a:gd name="connsiteX242" fmla="*/ 8933767 w 10232859"/>
              <a:gd name="connsiteY242" fmla="*/ 1269882 h 1705557"/>
              <a:gd name="connsiteX243" fmla="*/ 8985765 w 10232859"/>
              <a:gd name="connsiteY243" fmla="*/ 1294178 h 1705557"/>
              <a:gd name="connsiteX244" fmla="*/ 9071444 w 10232859"/>
              <a:gd name="connsiteY244" fmla="*/ 1323819 h 1705557"/>
              <a:gd name="connsiteX245" fmla="*/ 9096711 w 10232859"/>
              <a:gd name="connsiteY245" fmla="*/ 1334291 h 1705557"/>
              <a:gd name="connsiteX246" fmla="*/ 9338853 w 10232859"/>
              <a:gd name="connsiteY246" fmla="*/ 1454560 h 1705557"/>
              <a:gd name="connsiteX247" fmla="*/ 9520814 w 10232859"/>
              <a:gd name="connsiteY247" fmla="*/ 1456341 h 1705557"/>
              <a:gd name="connsiteX248" fmla="*/ 9702271 w 10232859"/>
              <a:gd name="connsiteY248" fmla="*/ 1495067 h 1705557"/>
              <a:gd name="connsiteX249" fmla="*/ 9744273 w 10232859"/>
              <a:gd name="connsiteY249" fmla="*/ 1530026 h 1705557"/>
              <a:gd name="connsiteX250" fmla="*/ 9771903 w 10232859"/>
              <a:gd name="connsiteY250" fmla="*/ 1536548 h 1705557"/>
              <a:gd name="connsiteX251" fmla="*/ 9818565 w 10232859"/>
              <a:gd name="connsiteY251" fmla="*/ 1545059 h 1705557"/>
              <a:gd name="connsiteX252" fmla="*/ 9882202 w 10232859"/>
              <a:gd name="connsiteY252" fmla="*/ 1572402 h 1705557"/>
              <a:gd name="connsiteX253" fmla="*/ 10022025 w 10232859"/>
              <a:gd name="connsiteY253" fmla="*/ 1606210 h 1705557"/>
              <a:gd name="connsiteX254" fmla="*/ 10220406 w 10232859"/>
              <a:gd name="connsiteY254" fmla="*/ 1683519 h 1705557"/>
              <a:gd name="connsiteX255" fmla="*/ 10232859 w 10232859"/>
              <a:gd name="connsiteY255" fmla="*/ 1705557 h 1705557"/>
              <a:gd name="connsiteX256" fmla="*/ 0 w 10232859"/>
              <a:gd name="connsiteY256" fmla="*/ 1705557 h 1705557"/>
              <a:gd name="connsiteX257" fmla="*/ 0 w 10232859"/>
              <a:gd name="connsiteY257" fmla="*/ 28342 h 1705557"/>
              <a:gd name="connsiteX258" fmla="*/ 8097 w 10232859"/>
              <a:gd name="connsiteY258" fmla="*/ 30869 h 1705557"/>
              <a:gd name="connsiteX259" fmla="*/ 77128 w 10232859"/>
              <a:gd name="connsiteY259" fmla="*/ 13381 h 1705557"/>
              <a:gd name="connsiteX260" fmla="*/ 188338 w 10232859"/>
              <a:gd name="connsiteY260" fmla="*/ 11593 h 1705557"/>
              <a:gd name="connsiteX261" fmla="*/ 298809 w 10232859"/>
              <a:gd name="connsiteY261" fmla="*/ 12712 h 1705557"/>
              <a:gd name="connsiteX262" fmla="*/ 338985 w 10232859"/>
              <a:gd name="connsiteY262" fmla="*/ 14520 h 1705557"/>
              <a:gd name="connsiteX263" fmla="*/ 409815 w 10232859"/>
              <a:gd name="connsiteY263" fmla="*/ 11559 h 1705557"/>
              <a:gd name="connsiteX264" fmla="*/ 424169 w 10232859"/>
              <a:gd name="connsiteY264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389519 w 10232859"/>
              <a:gd name="connsiteY128" fmla="*/ 266429 h 1705557"/>
              <a:gd name="connsiteX129" fmla="*/ 5399852 w 10232859"/>
              <a:gd name="connsiteY129" fmla="*/ 276111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474291 w 10232859"/>
              <a:gd name="connsiteY136" fmla="*/ 301799 h 1705557"/>
              <a:gd name="connsiteX137" fmla="*/ 5508752 w 10232859"/>
              <a:gd name="connsiteY137" fmla="*/ 312267 h 1705557"/>
              <a:gd name="connsiteX138" fmla="*/ 5509657 w 10232859"/>
              <a:gd name="connsiteY138" fmla="*/ 311450 h 1705557"/>
              <a:gd name="connsiteX139" fmla="*/ 5521245 w 10232859"/>
              <a:gd name="connsiteY139" fmla="*/ 310202 h 1705557"/>
              <a:gd name="connsiteX140" fmla="*/ 5542415 w 10232859"/>
              <a:gd name="connsiteY140" fmla="*/ 310009 h 1705557"/>
              <a:gd name="connsiteX141" fmla="*/ 5596538 w 10232859"/>
              <a:gd name="connsiteY141" fmla="*/ 297667 h 1705557"/>
              <a:gd name="connsiteX142" fmla="*/ 5632514 w 10232859"/>
              <a:gd name="connsiteY142" fmla="*/ 308476 h 1705557"/>
              <a:gd name="connsiteX143" fmla="*/ 5640005 w 10232859"/>
              <a:gd name="connsiteY143" fmla="*/ 310131 h 1705557"/>
              <a:gd name="connsiteX144" fmla="*/ 5640259 w 10232859"/>
              <a:gd name="connsiteY144" fmla="*/ 309949 h 1705557"/>
              <a:gd name="connsiteX145" fmla="*/ 5648365 w 10232859"/>
              <a:gd name="connsiteY145" fmla="*/ 311268 h 1705557"/>
              <a:gd name="connsiteX146" fmla="*/ 5653662 w 10232859"/>
              <a:gd name="connsiteY146" fmla="*/ 313149 h 1705557"/>
              <a:gd name="connsiteX147" fmla="*/ 5668196 w 10232859"/>
              <a:gd name="connsiteY147" fmla="*/ 316360 h 1705557"/>
              <a:gd name="connsiteX148" fmla="*/ 5673886 w 10232859"/>
              <a:gd name="connsiteY148" fmla="*/ 316040 h 1705557"/>
              <a:gd name="connsiteX149" fmla="*/ 5677139 w 10232859"/>
              <a:gd name="connsiteY149" fmla="*/ 313859 h 1705557"/>
              <a:gd name="connsiteX150" fmla="*/ 5678325 w 10232859"/>
              <a:gd name="connsiteY150" fmla="*/ 314443 h 1705557"/>
              <a:gd name="connsiteX151" fmla="*/ 5708983 w 10232859"/>
              <a:gd name="connsiteY151" fmla="*/ 313188 h 1705557"/>
              <a:gd name="connsiteX152" fmla="*/ 5773909 w 10232859"/>
              <a:gd name="connsiteY152" fmla="*/ 318575 h 1705557"/>
              <a:gd name="connsiteX153" fmla="*/ 5809500 w 10232859"/>
              <a:gd name="connsiteY153" fmla="*/ 324964 h 1705557"/>
              <a:gd name="connsiteX154" fmla="*/ 5908729 w 10232859"/>
              <a:gd name="connsiteY154" fmla="*/ 338849 h 1705557"/>
              <a:gd name="connsiteX155" fmla="*/ 6009654 w 10232859"/>
              <a:gd name="connsiteY155" fmla="*/ 350040 h 1705557"/>
              <a:gd name="connsiteX156" fmla="*/ 6067487 w 10232859"/>
              <a:gd name="connsiteY156" fmla="*/ 340226 h 1705557"/>
              <a:gd name="connsiteX157" fmla="*/ 6073281 w 10232859"/>
              <a:gd name="connsiteY157" fmla="*/ 340830 h 1705557"/>
              <a:gd name="connsiteX158" fmla="*/ 6086225 w 10232859"/>
              <a:gd name="connsiteY158" fmla="*/ 346135 h 1705557"/>
              <a:gd name="connsiteX159" fmla="*/ 6090616 w 10232859"/>
              <a:gd name="connsiteY159" fmla="*/ 348731 h 1705557"/>
              <a:gd name="connsiteX160" fmla="*/ 6098056 w 10232859"/>
              <a:gd name="connsiteY160" fmla="*/ 351249 h 1705557"/>
              <a:gd name="connsiteX161" fmla="*/ 6098391 w 10232859"/>
              <a:gd name="connsiteY161" fmla="*/ 351119 h 1705557"/>
              <a:gd name="connsiteX162" fmla="*/ 6105063 w 10232859"/>
              <a:gd name="connsiteY162" fmla="*/ 353854 h 1705557"/>
              <a:gd name="connsiteX163" fmla="*/ 6135796 w 10232859"/>
              <a:gd name="connsiteY163" fmla="*/ 369657 h 1705557"/>
              <a:gd name="connsiteX164" fmla="*/ 6195166 w 10232859"/>
              <a:gd name="connsiteY164" fmla="*/ 366704 h 1705557"/>
              <a:gd name="connsiteX165" fmla="*/ 6216259 w 10232859"/>
              <a:gd name="connsiteY165" fmla="*/ 369879 h 1705557"/>
              <a:gd name="connsiteX166" fmla="*/ 6228331 w 10232859"/>
              <a:gd name="connsiteY166" fmla="*/ 370548 h 1705557"/>
              <a:gd name="connsiteX167" fmla="*/ 6229602 w 10232859"/>
              <a:gd name="connsiteY167" fmla="*/ 369928 h 1705557"/>
              <a:gd name="connsiteX168" fmla="*/ 6258988 w 10232859"/>
              <a:gd name="connsiteY168" fmla="*/ 385174 h 1705557"/>
              <a:gd name="connsiteX169" fmla="*/ 6264106 w 10232859"/>
              <a:gd name="connsiteY169" fmla="*/ 385655 h 1705557"/>
              <a:gd name="connsiteX170" fmla="*/ 6281703 w 10232859"/>
              <a:gd name="connsiteY170" fmla="*/ 397568 h 1705557"/>
              <a:gd name="connsiteX171" fmla="*/ 6291622 w 10232859"/>
              <a:gd name="connsiteY171" fmla="*/ 402669 h 1705557"/>
              <a:gd name="connsiteX172" fmla="*/ 6292712 w 10232859"/>
              <a:gd name="connsiteY172" fmla="*/ 406285 h 1705557"/>
              <a:gd name="connsiteX173" fmla="*/ 6308227 w 10232859"/>
              <a:gd name="connsiteY173" fmla="*/ 412710 h 1705557"/>
              <a:gd name="connsiteX174" fmla="*/ 6310656 w 10232859"/>
              <a:gd name="connsiteY174" fmla="*/ 412628 h 1705557"/>
              <a:gd name="connsiteX175" fmla="*/ 6321049 w 10232859"/>
              <a:gd name="connsiteY175" fmla="*/ 420978 h 1705557"/>
              <a:gd name="connsiteX176" fmla="*/ 6326853 w 10232859"/>
              <a:gd name="connsiteY176" fmla="*/ 431664 h 1705557"/>
              <a:gd name="connsiteX177" fmla="*/ 6467879 w 10232859"/>
              <a:gd name="connsiteY177" fmla="*/ 474762 h 1705557"/>
              <a:gd name="connsiteX178" fmla="*/ 6564351 w 10232859"/>
              <a:gd name="connsiteY178" fmla="*/ 544032 h 1705557"/>
              <a:gd name="connsiteX179" fmla="*/ 6641544 w 10232859"/>
              <a:gd name="connsiteY179" fmla="*/ 566599 h 1705557"/>
              <a:gd name="connsiteX180" fmla="*/ 6731052 w 10232859"/>
              <a:gd name="connsiteY180" fmla="*/ 578550 h 1705557"/>
              <a:gd name="connsiteX181" fmla="*/ 6858983 w 10232859"/>
              <a:gd name="connsiteY181" fmla="*/ 630237 h 1705557"/>
              <a:gd name="connsiteX182" fmla="*/ 6910661 w 10232859"/>
              <a:gd name="connsiteY182" fmla="*/ 641134 h 1705557"/>
              <a:gd name="connsiteX183" fmla="*/ 6944111 w 10232859"/>
              <a:gd name="connsiteY183" fmla="*/ 666016 h 1705557"/>
              <a:gd name="connsiteX184" fmla="*/ 6965771 w 10232859"/>
              <a:gd name="connsiteY184" fmla="*/ 666445 h 1705557"/>
              <a:gd name="connsiteX185" fmla="*/ 6969639 w 10232859"/>
              <a:gd name="connsiteY185" fmla="*/ 666351 h 1705557"/>
              <a:gd name="connsiteX186" fmla="*/ 6982242 w 10232859"/>
              <a:gd name="connsiteY186" fmla="*/ 669626 h 1705557"/>
              <a:gd name="connsiteX187" fmla="*/ 6989387 w 10232859"/>
              <a:gd name="connsiteY187" fmla="*/ 665988 h 1705557"/>
              <a:gd name="connsiteX188" fmla="*/ 7010930 w 10232859"/>
              <a:gd name="connsiteY188" fmla="*/ 667648 h 1705557"/>
              <a:gd name="connsiteX189" fmla="*/ 7033125 w 10232859"/>
              <a:gd name="connsiteY189" fmla="*/ 674950 h 1705557"/>
              <a:gd name="connsiteX190" fmla="*/ 7134461 w 10232859"/>
              <a:gd name="connsiteY190" fmla="*/ 714706 h 1705557"/>
              <a:gd name="connsiteX191" fmla="*/ 7197450 w 10232859"/>
              <a:gd name="connsiteY191" fmla="*/ 735608 h 1705557"/>
              <a:gd name="connsiteX192" fmla="*/ 7225084 w 10232859"/>
              <a:gd name="connsiteY192" fmla="*/ 739019 h 1705557"/>
              <a:gd name="connsiteX193" fmla="*/ 7261183 w 10232859"/>
              <a:gd name="connsiteY193" fmla="*/ 746827 h 1705557"/>
              <a:gd name="connsiteX194" fmla="*/ 7327760 w 10232859"/>
              <a:gd name="connsiteY194" fmla="*/ 757100 h 1705557"/>
              <a:gd name="connsiteX195" fmla="*/ 7412222 w 10232859"/>
              <a:gd name="connsiteY195" fmla="*/ 777001 h 1705557"/>
              <a:gd name="connsiteX196" fmla="*/ 7457904 w 10232859"/>
              <a:gd name="connsiteY196" fmla="*/ 810835 h 1705557"/>
              <a:gd name="connsiteX197" fmla="*/ 7465795 w 10232859"/>
              <a:gd name="connsiteY197" fmla="*/ 809112 h 1705557"/>
              <a:gd name="connsiteX198" fmla="*/ 7505046 w 10232859"/>
              <a:gd name="connsiteY198" fmla="*/ 823031 h 1705557"/>
              <a:gd name="connsiteX199" fmla="*/ 7623220 w 10232859"/>
              <a:gd name="connsiteY199" fmla="*/ 895034 h 1705557"/>
              <a:gd name="connsiteX200" fmla="*/ 7700458 w 10232859"/>
              <a:gd name="connsiteY200" fmla="*/ 921593 h 1705557"/>
              <a:gd name="connsiteX201" fmla="*/ 7730988 w 10232859"/>
              <a:gd name="connsiteY201" fmla="*/ 927270 h 1705557"/>
              <a:gd name="connsiteX202" fmla="*/ 7781942 w 10232859"/>
              <a:gd name="connsiteY202" fmla="*/ 937017 h 1705557"/>
              <a:gd name="connsiteX203" fmla="*/ 7827704 w 10232859"/>
              <a:gd name="connsiteY203" fmla="*/ 935072 h 1705557"/>
              <a:gd name="connsiteX204" fmla="*/ 7867270 w 10232859"/>
              <a:gd name="connsiteY204" fmla="*/ 946880 h 1705557"/>
              <a:gd name="connsiteX205" fmla="*/ 7866538 w 10232859"/>
              <a:gd name="connsiteY205" fmla="*/ 961559 h 1705557"/>
              <a:gd name="connsiteX206" fmla="*/ 7912084 w 10232859"/>
              <a:gd name="connsiteY206" fmla="*/ 970314 h 1705557"/>
              <a:gd name="connsiteX207" fmla="*/ 7982264 w 10232859"/>
              <a:gd name="connsiteY207" fmla="*/ 982287 h 1705557"/>
              <a:gd name="connsiteX208" fmla="*/ 7991272 w 10232859"/>
              <a:gd name="connsiteY208" fmla="*/ 987618 h 1705557"/>
              <a:gd name="connsiteX209" fmla="*/ 8006496 w 10232859"/>
              <a:gd name="connsiteY209" fmla="*/ 979353 h 1705557"/>
              <a:gd name="connsiteX210" fmla="*/ 8034497 w 10232859"/>
              <a:gd name="connsiteY210" fmla="*/ 978568 h 1705557"/>
              <a:gd name="connsiteX211" fmla="*/ 8150881 w 10232859"/>
              <a:gd name="connsiteY211" fmla="*/ 996925 h 1705557"/>
              <a:gd name="connsiteX212" fmla="*/ 8172106 w 10232859"/>
              <a:gd name="connsiteY212" fmla="*/ 997026 h 1705557"/>
              <a:gd name="connsiteX213" fmla="*/ 8196076 w 10232859"/>
              <a:gd name="connsiteY213" fmla="*/ 1006592 h 1705557"/>
              <a:gd name="connsiteX214" fmla="*/ 8247463 w 10232859"/>
              <a:gd name="connsiteY214" fmla="*/ 1022846 h 1705557"/>
              <a:gd name="connsiteX215" fmla="*/ 8279272 w 10232859"/>
              <a:gd name="connsiteY215" fmla="*/ 1039435 h 1705557"/>
              <a:gd name="connsiteX216" fmla="*/ 8289611 w 10232859"/>
              <a:gd name="connsiteY216" fmla="*/ 1035144 h 1705557"/>
              <a:gd name="connsiteX217" fmla="*/ 8311483 w 10232859"/>
              <a:gd name="connsiteY217" fmla="*/ 1035913 h 1705557"/>
              <a:gd name="connsiteX218" fmla="*/ 8399489 w 10232859"/>
              <a:gd name="connsiteY218" fmla="*/ 1055076 h 1705557"/>
              <a:gd name="connsiteX219" fmla="*/ 8415973 w 10232859"/>
              <a:gd name="connsiteY219" fmla="*/ 1056174 h 1705557"/>
              <a:gd name="connsiteX220" fmla="*/ 8433326 w 10232859"/>
              <a:gd name="connsiteY220" fmla="*/ 1064395 h 1705557"/>
              <a:gd name="connsiteX221" fmla="*/ 8502328 w 10232859"/>
              <a:gd name="connsiteY221" fmla="*/ 1098012 h 1705557"/>
              <a:gd name="connsiteX222" fmla="*/ 8534346 w 10232859"/>
              <a:gd name="connsiteY222" fmla="*/ 1113494 h 1705557"/>
              <a:gd name="connsiteX223" fmla="*/ 8534980 w 10232859"/>
              <a:gd name="connsiteY223" fmla="*/ 1117375 h 1705557"/>
              <a:gd name="connsiteX224" fmla="*/ 8544104 w 10232859"/>
              <a:gd name="connsiteY224" fmla="*/ 1114920 h 1705557"/>
              <a:gd name="connsiteX225" fmla="*/ 8567742 w 10232859"/>
              <a:gd name="connsiteY225" fmla="*/ 1124104 h 1705557"/>
              <a:gd name="connsiteX226" fmla="*/ 8575405 w 10232859"/>
              <a:gd name="connsiteY226" fmla="*/ 1132001 h 1705557"/>
              <a:gd name="connsiteX227" fmla="*/ 8592108 w 10232859"/>
              <a:gd name="connsiteY227" fmla="*/ 1136240 h 1705557"/>
              <a:gd name="connsiteX228" fmla="*/ 8633779 w 10232859"/>
              <a:gd name="connsiteY228" fmla="*/ 1145740 h 1705557"/>
              <a:gd name="connsiteX229" fmla="*/ 8676965 w 10232859"/>
              <a:gd name="connsiteY229" fmla="*/ 1163463 h 1705557"/>
              <a:gd name="connsiteX230" fmla="*/ 8698944 w 10232859"/>
              <a:gd name="connsiteY230" fmla="*/ 1163453 h 1705557"/>
              <a:gd name="connsiteX231" fmla="*/ 8711456 w 10232859"/>
              <a:gd name="connsiteY231" fmla="*/ 1175731 h 1705557"/>
              <a:gd name="connsiteX232" fmla="*/ 8732793 w 10232859"/>
              <a:gd name="connsiteY232" fmla="*/ 1179486 h 1705557"/>
              <a:gd name="connsiteX233" fmla="*/ 8751897 w 10232859"/>
              <a:gd name="connsiteY233" fmla="*/ 1197400 h 1705557"/>
              <a:gd name="connsiteX234" fmla="*/ 8793564 w 10232859"/>
              <a:gd name="connsiteY234" fmla="*/ 1179086 h 1705557"/>
              <a:gd name="connsiteX235" fmla="*/ 8838902 w 10232859"/>
              <a:gd name="connsiteY235" fmla="*/ 1173259 h 1705557"/>
              <a:gd name="connsiteX236" fmla="*/ 8834270 w 10232859"/>
              <a:gd name="connsiteY236" fmla="*/ 1213138 h 1705557"/>
              <a:gd name="connsiteX237" fmla="*/ 8853872 w 10232859"/>
              <a:gd name="connsiteY237" fmla="*/ 1221228 h 1705557"/>
              <a:gd name="connsiteX238" fmla="*/ 8861901 w 10232859"/>
              <a:gd name="connsiteY238" fmla="*/ 1217889 h 1705557"/>
              <a:gd name="connsiteX239" fmla="*/ 8874168 w 10232859"/>
              <a:gd name="connsiteY239" fmla="*/ 1220481 h 1705557"/>
              <a:gd name="connsiteX240" fmla="*/ 8871123 w 10232859"/>
              <a:gd name="connsiteY240" fmla="*/ 1227674 h 1705557"/>
              <a:gd name="connsiteX241" fmla="*/ 8903537 w 10232859"/>
              <a:gd name="connsiteY241" fmla="*/ 1237102 h 1705557"/>
              <a:gd name="connsiteX242" fmla="*/ 8933767 w 10232859"/>
              <a:gd name="connsiteY242" fmla="*/ 1269882 h 1705557"/>
              <a:gd name="connsiteX243" fmla="*/ 8985765 w 10232859"/>
              <a:gd name="connsiteY243" fmla="*/ 1294178 h 1705557"/>
              <a:gd name="connsiteX244" fmla="*/ 9071444 w 10232859"/>
              <a:gd name="connsiteY244" fmla="*/ 1323819 h 1705557"/>
              <a:gd name="connsiteX245" fmla="*/ 9096711 w 10232859"/>
              <a:gd name="connsiteY245" fmla="*/ 1334291 h 1705557"/>
              <a:gd name="connsiteX246" fmla="*/ 9338853 w 10232859"/>
              <a:gd name="connsiteY246" fmla="*/ 1454560 h 1705557"/>
              <a:gd name="connsiteX247" fmla="*/ 9520814 w 10232859"/>
              <a:gd name="connsiteY247" fmla="*/ 1456341 h 1705557"/>
              <a:gd name="connsiteX248" fmla="*/ 9702271 w 10232859"/>
              <a:gd name="connsiteY248" fmla="*/ 1495067 h 1705557"/>
              <a:gd name="connsiteX249" fmla="*/ 9744273 w 10232859"/>
              <a:gd name="connsiteY249" fmla="*/ 1530026 h 1705557"/>
              <a:gd name="connsiteX250" fmla="*/ 9771903 w 10232859"/>
              <a:gd name="connsiteY250" fmla="*/ 1536548 h 1705557"/>
              <a:gd name="connsiteX251" fmla="*/ 9818565 w 10232859"/>
              <a:gd name="connsiteY251" fmla="*/ 1545059 h 1705557"/>
              <a:gd name="connsiteX252" fmla="*/ 9882202 w 10232859"/>
              <a:gd name="connsiteY252" fmla="*/ 1572402 h 1705557"/>
              <a:gd name="connsiteX253" fmla="*/ 10022025 w 10232859"/>
              <a:gd name="connsiteY253" fmla="*/ 1606210 h 1705557"/>
              <a:gd name="connsiteX254" fmla="*/ 10220406 w 10232859"/>
              <a:gd name="connsiteY254" fmla="*/ 1683519 h 1705557"/>
              <a:gd name="connsiteX255" fmla="*/ 10232859 w 10232859"/>
              <a:gd name="connsiteY255" fmla="*/ 1705557 h 1705557"/>
              <a:gd name="connsiteX256" fmla="*/ 0 w 10232859"/>
              <a:gd name="connsiteY256" fmla="*/ 1705557 h 1705557"/>
              <a:gd name="connsiteX257" fmla="*/ 0 w 10232859"/>
              <a:gd name="connsiteY257" fmla="*/ 28342 h 1705557"/>
              <a:gd name="connsiteX258" fmla="*/ 8097 w 10232859"/>
              <a:gd name="connsiteY258" fmla="*/ 30869 h 1705557"/>
              <a:gd name="connsiteX259" fmla="*/ 77128 w 10232859"/>
              <a:gd name="connsiteY259" fmla="*/ 13381 h 1705557"/>
              <a:gd name="connsiteX260" fmla="*/ 188338 w 10232859"/>
              <a:gd name="connsiteY260" fmla="*/ 11593 h 1705557"/>
              <a:gd name="connsiteX261" fmla="*/ 298809 w 10232859"/>
              <a:gd name="connsiteY261" fmla="*/ 12712 h 1705557"/>
              <a:gd name="connsiteX262" fmla="*/ 338985 w 10232859"/>
              <a:gd name="connsiteY262" fmla="*/ 14520 h 1705557"/>
              <a:gd name="connsiteX263" fmla="*/ 409815 w 10232859"/>
              <a:gd name="connsiteY263" fmla="*/ 11559 h 1705557"/>
              <a:gd name="connsiteX264" fmla="*/ 424169 w 10232859"/>
              <a:gd name="connsiteY264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389519 w 10232859"/>
              <a:gd name="connsiteY128" fmla="*/ 266429 h 1705557"/>
              <a:gd name="connsiteX129" fmla="*/ 5399852 w 10232859"/>
              <a:gd name="connsiteY129" fmla="*/ 276111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474291 w 10232859"/>
              <a:gd name="connsiteY136" fmla="*/ 301799 h 1705557"/>
              <a:gd name="connsiteX137" fmla="*/ 5508752 w 10232859"/>
              <a:gd name="connsiteY137" fmla="*/ 312267 h 1705557"/>
              <a:gd name="connsiteX138" fmla="*/ 5509657 w 10232859"/>
              <a:gd name="connsiteY138" fmla="*/ 311450 h 1705557"/>
              <a:gd name="connsiteX139" fmla="*/ 5521245 w 10232859"/>
              <a:gd name="connsiteY139" fmla="*/ 310202 h 1705557"/>
              <a:gd name="connsiteX140" fmla="*/ 5542415 w 10232859"/>
              <a:gd name="connsiteY140" fmla="*/ 310009 h 1705557"/>
              <a:gd name="connsiteX141" fmla="*/ 5596538 w 10232859"/>
              <a:gd name="connsiteY141" fmla="*/ 297667 h 1705557"/>
              <a:gd name="connsiteX142" fmla="*/ 5632514 w 10232859"/>
              <a:gd name="connsiteY142" fmla="*/ 308476 h 1705557"/>
              <a:gd name="connsiteX143" fmla="*/ 5640005 w 10232859"/>
              <a:gd name="connsiteY143" fmla="*/ 310131 h 1705557"/>
              <a:gd name="connsiteX144" fmla="*/ 5640259 w 10232859"/>
              <a:gd name="connsiteY144" fmla="*/ 309949 h 1705557"/>
              <a:gd name="connsiteX145" fmla="*/ 5648365 w 10232859"/>
              <a:gd name="connsiteY145" fmla="*/ 311268 h 1705557"/>
              <a:gd name="connsiteX146" fmla="*/ 5653662 w 10232859"/>
              <a:gd name="connsiteY146" fmla="*/ 313149 h 1705557"/>
              <a:gd name="connsiteX147" fmla="*/ 5668196 w 10232859"/>
              <a:gd name="connsiteY147" fmla="*/ 316360 h 1705557"/>
              <a:gd name="connsiteX148" fmla="*/ 5673886 w 10232859"/>
              <a:gd name="connsiteY148" fmla="*/ 316040 h 1705557"/>
              <a:gd name="connsiteX149" fmla="*/ 5677139 w 10232859"/>
              <a:gd name="connsiteY149" fmla="*/ 313859 h 1705557"/>
              <a:gd name="connsiteX150" fmla="*/ 5678325 w 10232859"/>
              <a:gd name="connsiteY150" fmla="*/ 314443 h 1705557"/>
              <a:gd name="connsiteX151" fmla="*/ 5708983 w 10232859"/>
              <a:gd name="connsiteY151" fmla="*/ 313188 h 1705557"/>
              <a:gd name="connsiteX152" fmla="*/ 5773909 w 10232859"/>
              <a:gd name="connsiteY152" fmla="*/ 318575 h 1705557"/>
              <a:gd name="connsiteX153" fmla="*/ 5809500 w 10232859"/>
              <a:gd name="connsiteY153" fmla="*/ 324964 h 1705557"/>
              <a:gd name="connsiteX154" fmla="*/ 5908729 w 10232859"/>
              <a:gd name="connsiteY154" fmla="*/ 338849 h 1705557"/>
              <a:gd name="connsiteX155" fmla="*/ 6009654 w 10232859"/>
              <a:gd name="connsiteY155" fmla="*/ 350040 h 1705557"/>
              <a:gd name="connsiteX156" fmla="*/ 6067487 w 10232859"/>
              <a:gd name="connsiteY156" fmla="*/ 340226 h 1705557"/>
              <a:gd name="connsiteX157" fmla="*/ 6073281 w 10232859"/>
              <a:gd name="connsiteY157" fmla="*/ 340830 h 1705557"/>
              <a:gd name="connsiteX158" fmla="*/ 6086225 w 10232859"/>
              <a:gd name="connsiteY158" fmla="*/ 346135 h 1705557"/>
              <a:gd name="connsiteX159" fmla="*/ 6090616 w 10232859"/>
              <a:gd name="connsiteY159" fmla="*/ 348731 h 1705557"/>
              <a:gd name="connsiteX160" fmla="*/ 6098056 w 10232859"/>
              <a:gd name="connsiteY160" fmla="*/ 351249 h 1705557"/>
              <a:gd name="connsiteX161" fmla="*/ 6098391 w 10232859"/>
              <a:gd name="connsiteY161" fmla="*/ 351119 h 1705557"/>
              <a:gd name="connsiteX162" fmla="*/ 6105063 w 10232859"/>
              <a:gd name="connsiteY162" fmla="*/ 353854 h 1705557"/>
              <a:gd name="connsiteX163" fmla="*/ 6135796 w 10232859"/>
              <a:gd name="connsiteY163" fmla="*/ 369657 h 1705557"/>
              <a:gd name="connsiteX164" fmla="*/ 6195166 w 10232859"/>
              <a:gd name="connsiteY164" fmla="*/ 366704 h 1705557"/>
              <a:gd name="connsiteX165" fmla="*/ 6216259 w 10232859"/>
              <a:gd name="connsiteY165" fmla="*/ 369879 h 1705557"/>
              <a:gd name="connsiteX166" fmla="*/ 6228331 w 10232859"/>
              <a:gd name="connsiteY166" fmla="*/ 370548 h 1705557"/>
              <a:gd name="connsiteX167" fmla="*/ 6229602 w 10232859"/>
              <a:gd name="connsiteY167" fmla="*/ 369928 h 1705557"/>
              <a:gd name="connsiteX168" fmla="*/ 6258988 w 10232859"/>
              <a:gd name="connsiteY168" fmla="*/ 385174 h 1705557"/>
              <a:gd name="connsiteX169" fmla="*/ 6264106 w 10232859"/>
              <a:gd name="connsiteY169" fmla="*/ 385655 h 1705557"/>
              <a:gd name="connsiteX170" fmla="*/ 6281703 w 10232859"/>
              <a:gd name="connsiteY170" fmla="*/ 397568 h 1705557"/>
              <a:gd name="connsiteX171" fmla="*/ 6291622 w 10232859"/>
              <a:gd name="connsiteY171" fmla="*/ 402669 h 1705557"/>
              <a:gd name="connsiteX172" fmla="*/ 6292712 w 10232859"/>
              <a:gd name="connsiteY172" fmla="*/ 406285 h 1705557"/>
              <a:gd name="connsiteX173" fmla="*/ 6308227 w 10232859"/>
              <a:gd name="connsiteY173" fmla="*/ 412710 h 1705557"/>
              <a:gd name="connsiteX174" fmla="*/ 6310656 w 10232859"/>
              <a:gd name="connsiteY174" fmla="*/ 412628 h 1705557"/>
              <a:gd name="connsiteX175" fmla="*/ 6321049 w 10232859"/>
              <a:gd name="connsiteY175" fmla="*/ 420978 h 1705557"/>
              <a:gd name="connsiteX176" fmla="*/ 6326853 w 10232859"/>
              <a:gd name="connsiteY176" fmla="*/ 431664 h 1705557"/>
              <a:gd name="connsiteX177" fmla="*/ 6467879 w 10232859"/>
              <a:gd name="connsiteY177" fmla="*/ 474762 h 1705557"/>
              <a:gd name="connsiteX178" fmla="*/ 6564351 w 10232859"/>
              <a:gd name="connsiteY178" fmla="*/ 544032 h 1705557"/>
              <a:gd name="connsiteX179" fmla="*/ 6641544 w 10232859"/>
              <a:gd name="connsiteY179" fmla="*/ 566599 h 1705557"/>
              <a:gd name="connsiteX180" fmla="*/ 6731052 w 10232859"/>
              <a:gd name="connsiteY180" fmla="*/ 578550 h 1705557"/>
              <a:gd name="connsiteX181" fmla="*/ 6858983 w 10232859"/>
              <a:gd name="connsiteY181" fmla="*/ 630237 h 1705557"/>
              <a:gd name="connsiteX182" fmla="*/ 6910661 w 10232859"/>
              <a:gd name="connsiteY182" fmla="*/ 641134 h 1705557"/>
              <a:gd name="connsiteX183" fmla="*/ 6944111 w 10232859"/>
              <a:gd name="connsiteY183" fmla="*/ 666016 h 1705557"/>
              <a:gd name="connsiteX184" fmla="*/ 6965771 w 10232859"/>
              <a:gd name="connsiteY184" fmla="*/ 666445 h 1705557"/>
              <a:gd name="connsiteX185" fmla="*/ 6969639 w 10232859"/>
              <a:gd name="connsiteY185" fmla="*/ 666351 h 1705557"/>
              <a:gd name="connsiteX186" fmla="*/ 6982242 w 10232859"/>
              <a:gd name="connsiteY186" fmla="*/ 669626 h 1705557"/>
              <a:gd name="connsiteX187" fmla="*/ 6989387 w 10232859"/>
              <a:gd name="connsiteY187" fmla="*/ 665988 h 1705557"/>
              <a:gd name="connsiteX188" fmla="*/ 7010930 w 10232859"/>
              <a:gd name="connsiteY188" fmla="*/ 667648 h 1705557"/>
              <a:gd name="connsiteX189" fmla="*/ 7033125 w 10232859"/>
              <a:gd name="connsiteY189" fmla="*/ 674950 h 1705557"/>
              <a:gd name="connsiteX190" fmla="*/ 7134461 w 10232859"/>
              <a:gd name="connsiteY190" fmla="*/ 714706 h 1705557"/>
              <a:gd name="connsiteX191" fmla="*/ 7197450 w 10232859"/>
              <a:gd name="connsiteY191" fmla="*/ 735608 h 1705557"/>
              <a:gd name="connsiteX192" fmla="*/ 7225084 w 10232859"/>
              <a:gd name="connsiteY192" fmla="*/ 739019 h 1705557"/>
              <a:gd name="connsiteX193" fmla="*/ 7261183 w 10232859"/>
              <a:gd name="connsiteY193" fmla="*/ 746827 h 1705557"/>
              <a:gd name="connsiteX194" fmla="*/ 7327760 w 10232859"/>
              <a:gd name="connsiteY194" fmla="*/ 757100 h 1705557"/>
              <a:gd name="connsiteX195" fmla="*/ 7412222 w 10232859"/>
              <a:gd name="connsiteY195" fmla="*/ 777001 h 1705557"/>
              <a:gd name="connsiteX196" fmla="*/ 7457904 w 10232859"/>
              <a:gd name="connsiteY196" fmla="*/ 810835 h 1705557"/>
              <a:gd name="connsiteX197" fmla="*/ 7465795 w 10232859"/>
              <a:gd name="connsiteY197" fmla="*/ 809112 h 1705557"/>
              <a:gd name="connsiteX198" fmla="*/ 7505046 w 10232859"/>
              <a:gd name="connsiteY198" fmla="*/ 823031 h 1705557"/>
              <a:gd name="connsiteX199" fmla="*/ 7623220 w 10232859"/>
              <a:gd name="connsiteY199" fmla="*/ 895034 h 1705557"/>
              <a:gd name="connsiteX200" fmla="*/ 7700458 w 10232859"/>
              <a:gd name="connsiteY200" fmla="*/ 921593 h 1705557"/>
              <a:gd name="connsiteX201" fmla="*/ 7730988 w 10232859"/>
              <a:gd name="connsiteY201" fmla="*/ 927270 h 1705557"/>
              <a:gd name="connsiteX202" fmla="*/ 7781942 w 10232859"/>
              <a:gd name="connsiteY202" fmla="*/ 937017 h 1705557"/>
              <a:gd name="connsiteX203" fmla="*/ 7827704 w 10232859"/>
              <a:gd name="connsiteY203" fmla="*/ 935072 h 1705557"/>
              <a:gd name="connsiteX204" fmla="*/ 7867270 w 10232859"/>
              <a:gd name="connsiteY204" fmla="*/ 946880 h 1705557"/>
              <a:gd name="connsiteX205" fmla="*/ 7866538 w 10232859"/>
              <a:gd name="connsiteY205" fmla="*/ 961559 h 1705557"/>
              <a:gd name="connsiteX206" fmla="*/ 7912084 w 10232859"/>
              <a:gd name="connsiteY206" fmla="*/ 970314 h 1705557"/>
              <a:gd name="connsiteX207" fmla="*/ 7982264 w 10232859"/>
              <a:gd name="connsiteY207" fmla="*/ 982287 h 1705557"/>
              <a:gd name="connsiteX208" fmla="*/ 7991272 w 10232859"/>
              <a:gd name="connsiteY208" fmla="*/ 987618 h 1705557"/>
              <a:gd name="connsiteX209" fmla="*/ 8006496 w 10232859"/>
              <a:gd name="connsiteY209" fmla="*/ 979353 h 1705557"/>
              <a:gd name="connsiteX210" fmla="*/ 8034497 w 10232859"/>
              <a:gd name="connsiteY210" fmla="*/ 978568 h 1705557"/>
              <a:gd name="connsiteX211" fmla="*/ 8150881 w 10232859"/>
              <a:gd name="connsiteY211" fmla="*/ 996925 h 1705557"/>
              <a:gd name="connsiteX212" fmla="*/ 8172106 w 10232859"/>
              <a:gd name="connsiteY212" fmla="*/ 997026 h 1705557"/>
              <a:gd name="connsiteX213" fmla="*/ 8196076 w 10232859"/>
              <a:gd name="connsiteY213" fmla="*/ 1006592 h 1705557"/>
              <a:gd name="connsiteX214" fmla="*/ 8247463 w 10232859"/>
              <a:gd name="connsiteY214" fmla="*/ 1022846 h 1705557"/>
              <a:gd name="connsiteX215" fmla="*/ 8279272 w 10232859"/>
              <a:gd name="connsiteY215" fmla="*/ 1039435 h 1705557"/>
              <a:gd name="connsiteX216" fmla="*/ 8289611 w 10232859"/>
              <a:gd name="connsiteY216" fmla="*/ 1035144 h 1705557"/>
              <a:gd name="connsiteX217" fmla="*/ 8311483 w 10232859"/>
              <a:gd name="connsiteY217" fmla="*/ 1035913 h 1705557"/>
              <a:gd name="connsiteX218" fmla="*/ 8399489 w 10232859"/>
              <a:gd name="connsiteY218" fmla="*/ 1055076 h 1705557"/>
              <a:gd name="connsiteX219" fmla="*/ 8415973 w 10232859"/>
              <a:gd name="connsiteY219" fmla="*/ 1056174 h 1705557"/>
              <a:gd name="connsiteX220" fmla="*/ 8433326 w 10232859"/>
              <a:gd name="connsiteY220" fmla="*/ 1064395 h 1705557"/>
              <a:gd name="connsiteX221" fmla="*/ 8502328 w 10232859"/>
              <a:gd name="connsiteY221" fmla="*/ 1098012 h 1705557"/>
              <a:gd name="connsiteX222" fmla="*/ 8534346 w 10232859"/>
              <a:gd name="connsiteY222" fmla="*/ 1113494 h 1705557"/>
              <a:gd name="connsiteX223" fmla="*/ 8534980 w 10232859"/>
              <a:gd name="connsiteY223" fmla="*/ 1117375 h 1705557"/>
              <a:gd name="connsiteX224" fmla="*/ 8544104 w 10232859"/>
              <a:gd name="connsiteY224" fmla="*/ 1114920 h 1705557"/>
              <a:gd name="connsiteX225" fmla="*/ 8567742 w 10232859"/>
              <a:gd name="connsiteY225" fmla="*/ 1124104 h 1705557"/>
              <a:gd name="connsiteX226" fmla="*/ 8575405 w 10232859"/>
              <a:gd name="connsiteY226" fmla="*/ 1132001 h 1705557"/>
              <a:gd name="connsiteX227" fmla="*/ 8592108 w 10232859"/>
              <a:gd name="connsiteY227" fmla="*/ 1136240 h 1705557"/>
              <a:gd name="connsiteX228" fmla="*/ 8633779 w 10232859"/>
              <a:gd name="connsiteY228" fmla="*/ 1145740 h 1705557"/>
              <a:gd name="connsiteX229" fmla="*/ 8676965 w 10232859"/>
              <a:gd name="connsiteY229" fmla="*/ 1163463 h 1705557"/>
              <a:gd name="connsiteX230" fmla="*/ 8698944 w 10232859"/>
              <a:gd name="connsiteY230" fmla="*/ 1163453 h 1705557"/>
              <a:gd name="connsiteX231" fmla="*/ 8711456 w 10232859"/>
              <a:gd name="connsiteY231" fmla="*/ 1175731 h 1705557"/>
              <a:gd name="connsiteX232" fmla="*/ 8732793 w 10232859"/>
              <a:gd name="connsiteY232" fmla="*/ 1179486 h 1705557"/>
              <a:gd name="connsiteX233" fmla="*/ 8751897 w 10232859"/>
              <a:gd name="connsiteY233" fmla="*/ 1197400 h 1705557"/>
              <a:gd name="connsiteX234" fmla="*/ 8793564 w 10232859"/>
              <a:gd name="connsiteY234" fmla="*/ 1179086 h 1705557"/>
              <a:gd name="connsiteX235" fmla="*/ 8838902 w 10232859"/>
              <a:gd name="connsiteY235" fmla="*/ 1173259 h 1705557"/>
              <a:gd name="connsiteX236" fmla="*/ 8834270 w 10232859"/>
              <a:gd name="connsiteY236" fmla="*/ 1213138 h 1705557"/>
              <a:gd name="connsiteX237" fmla="*/ 8853872 w 10232859"/>
              <a:gd name="connsiteY237" fmla="*/ 1221228 h 1705557"/>
              <a:gd name="connsiteX238" fmla="*/ 8861901 w 10232859"/>
              <a:gd name="connsiteY238" fmla="*/ 1217889 h 1705557"/>
              <a:gd name="connsiteX239" fmla="*/ 8874168 w 10232859"/>
              <a:gd name="connsiteY239" fmla="*/ 1220481 h 1705557"/>
              <a:gd name="connsiteX240" fmla="*/ 8871123 w 10232859"/>
              <a:gd name="connsiteY240" fmla="*/ 1227674 h 1705557"/>
              <a:gd name="connsiteX241" fmla="*/ 8903537 w 10232859"/>
              <a:gd name="connsiteY241" fmla="*/ 1237102 h 1705557"/>
              <a:gd name="connsiteX242" fmla="*/ 8933767 w 10232859"/>
              <a:gd name="connsiteY242" fmla="*/ 1269882 h 1705557"/>
              <a:gd name="connsiteX243" fmla="*/ 8985765 w 10232859"/>
              <a:gd name="connsiteY243" fmla="*/ 1294178 h 1705557"/>
              <a:gd name="connsiteX244" fmla="*/ 9071444 w 10232859"/>
              <a:gd name="connsiteY244" fmla="*/ 1323819 h 1705557"/>
              <a:gd name="connsiteX245" fmla="*/ 9096711 w 10232859"/>
              <a:gd name="connsiteY245" fmla="*/ 1334291 h 1705557"/>
              <a:gd name="connsiteX246" fmla="*/ 9338853 w 10232859"/>
              <a:gd name="connsiteY246" fmla="*/ 1454560 h 1705557"/>
              <a:gd name="connsiteX247" fmla="*/ 9520814 w 10232859"/>
              <a:gd name="connsiteY247" fmla="*/ 1456341 h 1705557"/>
              <a:gd name="connsiteX248" fmla="*/ 9702271 w 10232859"/>
              <a:gd name="connsiteY248" fmla="*/ 1495067 h 1705557"/>
              <a:gd name="connsiteX249" fmla="*/ 9744273 w 10232859"/>
              <a:gd name="connsiteY249" fmla="*/ 1530026 h 1705557"/>
              <a:gd name="connsiteX250" fmla="*/ 9771903 w 10232859"/>
              <a:gd name="connsiteY250" fmla="*/ 1536548 h 1705557"/>
              <a:gd name="connsiteX251" fmla="*/ 9818565 w 10232859"/>
              <a:gd name="connsiteY251" fmla="*/ 1545059 h 1705557"/>
              <a:gd name="connsiteX252" fmla="*/ 9882202 w 10232859"/>
              <a:gd name="connsiteY252" fmla="*/ 1572402 h 1705557"/>
              <a:gd name="connsiteX253" fmla="*/ 10022025 w 10232859"/>
              <a:gd name="connsiteY253" fmla="*/ 1606210 h 1705557"/>
              <a:gd name="connsiteX254" fmla="*/ 10220406 w 10232859"/>
              <a:gd name="connsiteY254" fmla="*/ 1683519 h 1705557"/>
              <a:gd name="connsiteX255" fmla="*/ 10232859 w 10232859"/>
              <a:gd name="connsiteY255" fmla="*/ 1705557 h 1705557"/>
              <a:gd name="connsiteX256" fmla="*/ 0 w 10232859"/>
              <a:gd name="connsiteY256" fmla="*/ 1705557 h 1705557"/>
              <a:gd name="connsiteX257" fmla="*/ 0 w 10232859"/>
              <a:gd name="connsiteY257" fmla="*/ 28342 h 1705557"/>
              <a:gd name="connsiteX258" fmla="*/ 8097 w 10232859"/>
              <a:gd name="connsiteY258" fmla="*/ 30869 h 1705557"/>
              <a:gd name="connsiteX259" fmla="*/ 77128 w 10232859"/>
              <a:gd name="connsiteY259" fmla="*/ 13381 h 1705557"/>
              <a:gd name="connsiteX260" fmla="*/ 188338 w 10232859"/>
              <a:gd name="connsiteY260" fmla="*/ 11593 h 1705557"/>
              <a:gd name="connsiteX261" fmla="*/ 298809 w 10232859"/>
              <a:gd name="connsiteY261" fmla="*/ 12712 h 1705557"/>
              <a:gd name="connsiteX262" fmla="*/ 338985 w 10232859"/>
              <a:gd name="connsiteY262" fmla="*/ 14520 h 1705557"/>
              <a:gd name="connsiteX263" fmla="*/ 409815 w 10232859"/>
              <a:gd name="connsiteY263" fmla="*/ 11559 h 1705557"/>
              <a:gd name="connsiteX264" fmla="*/ 424169 w 10232859"/>
              <a:gd name="connsiteY264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389519 w 10232859"/>
              <a:gd name="connsiteY128" fmla="*/ 266429 h 1705557"/>
              <a:gd name="connsiteX129" fmla="*/ 5399852 w 10232859"/>
              <a:gd name="connsiteY129" fmla="*/ 276111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474291 w 10232859"/>
              <a:gd name="connsiteY136" fmla="*/ 301799 h 1705557"/>
              <a:gd name="connsiteX137" fmla="*/ 5508752 w 10232859"/>
              <a:gd name="connsiteY137" fmla="*/ 312267 h 1705557"/>
              <a:gd name="connsiteX138" fmla="*/ 5509657 w 10232859"/>
              <a:gd name="connsiteY138" fmla="*/ 311450 h 1705557"/>
              <a:gd name="connsiteX139" fmla="*/ 5521245 w 10232859"/>
              <a:gd name="connsiteY139" fmla="*/ 310202 h 1705557"/>
              <a:gd name="connsiteX140" fmla="*/ 5542415 w 10232859"/>
              <a:gd name="connsiteY140" fmla="*/ 310009 h 1705557"/>
              <a:gd name="connsiteX141" fmla="*/ 5596538 w 10232859"/>
              <a:gd name="connsiteY141" fmla="*/ 297667 h 1705557"/>
              <a:gd name="connsiteX142" fmla="*/ 5632514 w 10232859"/>
              <a:gd name="connsiteY142" fmla="*/ 308476 h 1705557"/>
              <a:gd name="connsiteX143" fmla="*/ 5640005 w 10232859"/>
              <a:gd name="connsiteY143" fmla="*/ 310131 h 1705557"/>
              <a:gd name="connsiteX144" fmla="*/ 5640259 w 10232859"/>
              <a:gd name="connsiteY144" fmla="*/ 309949 h 1705557"/>
              <a:gd name="connsiteX145" fmla="*/ 5648365 w 10232859"/>
              <a:gd name="connsiteY145" fmla="*/ 311268 h 1705557"/>
              <a:gd name="connsiteX146" fmla="*/ 5653662 w 10232859"/>
              <a:gd name="connsiteY146" fmla="*/ 313149 h 1705557"/>
              <a:gd name="connsiteX147" fmla="*/ 5668196 w 10232859"/>
              <a:gd name="connsiteY147" fmla="*/ 316360 h 1705557"/>
              <a:gd name="connsiteX148" fmla="*/ 5673886 w 10232859"/>
              <a:gd name="connsiteY148" fmla="*/ 316040 h 1705557"/>
              <a:gd name="connsiteX149" fmla="*/ 5677139 w 10232859"/>
              <a:gd name="connsiteY149" fmla="*/ 313859 h 1705557"/>
              <a:gd name="connsiteX150" fmla="*/ 5678325 w 10232859"/>
              <a:gd name="connsiteY150" fmla="*/ 314443 h 1705557"/>
              <a:gd name="connsiteX151" fmla="*/ 5708983 w 10232859"/>
              <a:gd name="connsiteY151" fmla="*/ 313188 h 1705557"/>
              <a:gd name="connsiteX152" fmla="*/ 5773909 w 10232859"/>
              <a:gd name="connsiteY152" fmla="*/ 318575 h 1705557"/>
              <a:gd name="connsiteX153" fmla="*/ 5809500 w 10232859"/>
              <a:gd name="connsiteY153" fmla="*/ 324964 h 1705557"/>
              <a:gd name="connsiteX154" fmla="*/ 5908729 w 10232859"/>
              <a:gd name="connsiteY154" fmla="*/ 338849 h 1705557"/>
              <a:gd name="connsiteX155" fmla="*/ 6009654 w 10232859"/>
              <a:gd name="connsiteY155" fmla="*/ 350040 h 1705557"/>
              <a:gd name="connsiteX156" fmla="*/ 6067487 w 10232859"/>
              <a:gd name="connsiteY156" fmla="*/ 340226 h 1705557"/>
              <a:gd name="connsiteX157" fmla="*/ 6073281 w 10232859"/>
              <a:gd name="connsiteY157" fmla="*/ 340830 h 1705557"/>
              <a:gd name="connsiteX158" fmla="*/ 6086225 w 10232859"/>
              <a:gd name="connsiteY158" fmla="*/ 346135 h 1705557"/>
              <a:gd name="connsiteX159" fmla="*/ 6090616 w 10232859"/>
              <a:gd name="connsiteY159" fmla="*/ 348731 h 1705557"/>
              <a:gd name="connsiteX160" fmla="*/ 6098056 w 10232859"/>
              <a:gd name="connsiteY160" fmla="*/ 351249 h 1705557"/>
              <a:gd name="connsiteX161" fmla="*/ 6098391 w 10232859"/>
              <a:gd name="connsiteY161" fmla="*/ 351119 h 1705557"/>
              <a:gd name="connsiteX162" fmla="*/ 6105063 w 10232859"/>
              <a:gd name="connsiteY162" fmla="*/ 353854 h 1705557"/>
              <a:gd name="connsiteX163" fmla="*/ 6135796 w 10232859"/>
              <a:gd name="connsiteY163" fmla="*/ 369657 h 1705557"/>
              <a:gd name="connsiteX164" fmla="*/ 6195166 w 10232859"/>
              <a:gd name="connsiteY164" fmla="*/ 366704 h 1705557"/>
              <a:gd name="connsiteX165" fmla="*/ 6216259 w 10232859"/>
              <a:gd name="connsiteY165" fmla="*/ 369879 h 1705557"/>
              <a:gd name="connsiteX166" fmla="*/ 6228331 w 10232859"/>
              <a:gd name="connsiteY166" fmla="*/ 370548 h 1705557"/>
              <a:gd name="connsiteX167" fmla="*/ 6229602 w 10232859"/>
              <a:gd name="connsiteY167" fmla="*/ 369928 h 1705557"/>
              <a:gd name="connsiteX168" fmla="*/ 6258988 w 10232859"/>
              <a:gd name="connsiteY168" fmla="*/ 385174 h 1705557"/>
              <a:gd name="connsiteX169" fmla="*/ 6264106 w 10232859"/>
              <a:gd name="connsiteY169" fmla="*/ 385655 h 1705557"/>
              <a:gd name="connsiteX170" fmla="*/ 6281703 w 10232859"/>
              <a:gd name="connsiteY170" fmla="*/ 397568 h 1705557"/>
              <a:gd name="connsiteX171" fmla="*/ 6291622 w 10232859"/>
              <a:gd name="connsiteY171" fmla="*/ 402669 h 1705557"/>
              <a:gd name="connsiteX172" fmla="*/ 6292712 w 10232859"/>
              <a:gd name="connsiteY172" fmla="*/ 406285 h 1705557"/>
              <a:gd name="connsiteX173" fmla="*/ 6308227 w 10232859"/>
              <a:gd name="connsiteY173" fmla="*/ 412710 h 1705557"/>
              <a:gd name="connsiteX174" fmla="*/ 6310656 w 10232859"/>
              <a:gd name="connsiteY174" fmla="*/ 412628 h 1705557"/>
              <a:gd name="connsiteX175" fmla="*/ 6321049 w 10232859"/>
              <a:gd name="connsiteY175" fmla="*/ 420978 h 1705557"/>
              <a:gd name="connsiteX176" fmla="*/ 6326853 w 10232859"/>
              <a:gd name="connsiteY176" fmla="*/ 431664 h 1705557"/>
              <a:gd name="connsiteX177" fmla="*/ 6467879 w 10232859"/>
              <a:gd name="connsiteY177" fmla="*/ 474762 h 1705557"/>
              <a:gd name="connsiteX178" fmla="*/ 6564351 w 10232859"/>
              <a:gd name="connsiteY178" fmla="*/ 544032 h 1705557"/>
              <a:gd name="connsiteX179" fmla="*/ 6641544 w 10232859"/>
              <a:gd name="connsiteY179" fmla="*/ 566599 h 1705557"/>
              <a:gd name="connsiteX180" fmla="*/ 6731052 w 10232859"/>
              <a:gd name="connsiteY180" fmla="*/ 578550 h 1705557"/>
              <a:gd name="connsiteX181" fmla="*/ 6858983 w 10232859"/>
              <a:gd name="connsiteY181" fmla="*/ 630237 h 1705557"/>
              <a:gd name="connsiteX182" fmla="*/ 6910661 w 10232859"/>
              <a:gd name="connsiteY182" fmla="*/ 641134 h 1705557"/>
              <a:gd name="connsiteX183" fmla="*/ 6944111 w 10232859"/>
              <a:gd name="connsiteY183" fmla="*/ 666016 h 1705557"/>
              <a:gd name="connsiteX184" fmla="*/ 6965771 w 10232859"/>
              <a:gd name="connsiteY184" fmla="*/ 666445 h 1705557"/>
              <a:gd name="connsiteX185" fmla="*/ 6969639 w 10232859"/>
              <a:gd name="connsiteY185" fmla="*/ 666351 h 1705557"/>
              <a:gd name="connsiteX186" fmla="*/ 6982242 w 10232859"/>
              <a:gd name="connsiteY186" fmla="*/ 669626 h 1705557"/>
              <a:gd name="connsiteX187" fmla="*/ 6989387 w 10232859"/>
              <a:gd name="connsiteY187" fmla="*/ 665988 h 1705557"/>
              <a:gd name="connsiteX188" fmla="*/ 7010930 w 10232859"/>
              <a:gd name="connsiteY188" fmla="*/ 667648 h 1705557"/>
              <a:gd name="connsiteX189" fmla="*/ 7033125 w 10232859"/>
              <a:gd name="connsiteY189" fmla="*/ 674950 h 1705557"/>
              <a:gd name="connsiteX190" fmla="*/ 7134461 w 10232859"/>
              <a:gd name="connsiteY190" fmla="*/ 714706 h 1705557"/>
              <a:gd name="connsiteX191" fmla="*/ 7197450 w 10232859"/>
              <a:gd name="connsiteY191" fmla="*/ 735608 h 1705557"/>
              <a:gd name="connsiteX192" fmla="*/ 7225084 w 10232859"/>
              <a:gd name="connsiteY192" fmla="*/ 739019 h 1705557"/>
              <a:gd name="connsiteX193" fmla="*/ 7261183 w 10232859"/>
              <a:gd name="connsiteY193" fmla="*/ 746827 h 1705557"/>
              <a:gd name="connsiteX194" fmla="*/ 7327760 w 10232859"/>
              <a:gd name="connsiteY194" fmla="*/ 757100 h 1705557"/>
              <a:gd name="connsiteX195" fmla="*/ 7412222 w 10232859"/>
              <a:gd name="connsiteY195" fmla="*/ 777001 h 1705557"/>
              <a:gd name="connsiteX196" fmla="*/ 7457904 w 10232859"/>
              <a:gd name="connsiteY196" fmla="*/ 810835 h 1705557"/>
              <a:gd name="connsiteX197" fmla="*/ 7465795 w 10232859"/>
              <a:gd name="connsiteY197" fmla="*/ 809112 h 1705557"/>
              <a:gd name="connsiteX198" fmla="*/ 7505046 w 10232859"/>
              <a:gd name="connsiteY198" fmla="*/ 823031 h 1705557"/>
              <a:gd name="connsiteX199" fmla="*/ 7623220 w 10232859"/>
              <a:gd name="connsiteY199" fmla="*/ 895034 h 1705557"/>
              <a:gd name="connsiteX200" fmla="*/ 7700458 w 10232859"/>
              <a:gd name="connsiteY200" fmla="*/ 921593 h 1705557"/>
              <a:gd name="connsiteX201" fmla="*/ 7730988 w 10232859"/>
              <a:gd name="connsiteY201" fmla="*/ 927270 h 1705557"/>
              <a:gd name="connsiteX202" fmla="*/ 7781942 w 10232859"/>
              <a:gd name="connsiteY202" fmla="*/ 937017 h 1705557"/>
              <a:gd name="connsiteX203" fmla="*/ 7827704 w 10232859"/>
              <a:gd name="connsiteY203" fmla="*/ 935072 h 1705557"/>
              <a:gd name="connsiteX204" fmla="*/ 7867270 w 10232859"/>
              <a:gd name="connsiteY204" fmla="*/ 946880 h 1705557"/>
              <a:gd name="connsiteX205" fmla="*/ 7866538 w 10232859"/>
              <a:gd name="connsiteY205" fmla="*/ 961559 h 1705557"/>
              <a:gd name="connsiteX206" fmla="*/ 7912084 w 10232859"/>
              <a:gd name="connsiteY206" fmla="*/ 970314 h 1705557"/>
              <a:gd name="connsiteX207" fmla="*/ 7982264 w 10232859"/>
              <a:gd name="connsiteY207" fmla="*/ 982287 h 1705557"/>
              <a:gd name="connsiteX208" fmla="*/ 7991272 w 10232859"/>
              <a:gd name="connsiteY208" fmla="*/ 987618 h 1705557"/>
              <a:gd name="connsiteX209" fmla="*/ 8006496 w 10232859"/>
              <a:gd name="connsiteY209" fmla="*/ 979353 h 1705557"/>
              <a:gd name="connsiteX210" fmla="*/ 8034497 w 10232859"/>
              <a:gd name="connsiteY210" fmla="*/ 978568 h 1705557"/>
              <a:gd name="connsiteX211" fmla="*/ 8150881 w 10232859"/>
              <a:gd name="connsiteY211" fmla="*/ 996925 h 1705557"/>
              <a:gd name="connsiteX212" fmla="*/ 8172106 w 10232859"/>
              <a:gd name="connsiteY212" fmla="*/ 997026 h 1705557"/>
              <a:gd name="connsiteX213" fmla="*/ 8196076 w 10232859"/>
              <a:gd name="connsiteY213" fmla="*/ 1006592 h 1705557"/>
              <a:gd name="connsiteX214" fmla="*/ 8247463 w 10232859"/>
              <a:gd name="connsiteY214" fmla="*/ 1022846 h 1705557"/>
              <a:gd name="connsiteX215" fmla="*/ 8279272 w 10232859"/>
              <a:gd name="connsiteY215" fmla="*/ 1039435 h 1705557"/>
              <a:gd name="connsiteX216" fmla="*/ 8289611 w 10232859"/>
              <a:gd name="connsiteY216" fmla="*/ 1035144 h 1705557"/>
              <a:gd name="connsiteX217" fmla="*/ 8311483 w 10232859"/>
              <a:gd name="connsiteY217" fmla="*/ 1035913 h 1705557"/>
              <a:gd name="connsiteX218" fmla="*/ 8399489 w 10232859"/>
              <a:gd name="connsiteY218" fmla="*/ 1055076 h 1705557"/>
              <a:gd name="connsiteX219" fmla="*/ 8415973 w 10232859"/>
              <a:gd name="connsiteY219" fmla="*/ 1056174 h 1705557"/>
              <a:gd name="connsiteX220" fmla="*/ 8433326 w 10232859"/>
              <a:gd name="connsiteY220" fmla="*/ 1064395 h 1705557"/>
              <a:gd name="connsiteX221" fmla="*/ 8502328 w 10232859"/>
              <a:gd name="connsiteY221" fmla="*/ 1098012 h 1705557"/>
              <a:gd name="connsiteX222" fmla="*/ 8534346 w 10232859"/>
              <a:gd name="connsiteY222" fmla="*/ 1113494 h 1705557"/>
              <a:gd name="connsiteX223" fmla="*/ 8534980 w 10232859"/>
              <a:gd name="connsiteY223" fmla="*/ 1117375 h 1705557"/>
              <a:gd name="connsiteX224" fmla="*/ 8544104 w 10232859"/>
              <a:gd name="connsiteY224" fmla="*/ 1114920 h 1705557"/>
              <a:gd name="connsiteX225" fmla="*/ 8567742 w 10232859"/>
              <a:gd name="connsiteY225" fmla="*/ 1124104 h 1705557"/>
              <a:gd name="connsiteX226" fmla="*/ 8575405 w 10232859"/>
              <a:gd name="connsiteY226" fmla="*/ 1132001 h 1705557"/>
              <a:gd name="connsiteX227" fmla="*/ 8592108 w 10232859"/>
              <a:gd name="connsiteY227" fmla="*/ 1136240 h 1705557"/>
              <a:gd name="connsiteX228" fmla="*/ 8633779 w 10232859"/>
              <a:gd name="connsiteY228" fmla="*/ 1145740 h 1705557"/>
              <a:gd name="connsiteX229" fmla="*/ 8676965 w 10232859"/>
              <a:gd name="connsiteY229" fmla="*/ 1163463 h 1705557"/>
              <a:gd name="connsiteX230" fmla="*/ 8698944 w 10232859"/>
              <a:gd name="connsiteY230" fmla="*/ 1163453 h 1705557"/>
              <a:gd name="connsiteX231" fmla="*/ 8711456 w 10232859"/>
              <a:gd name="connsiteY231" fmla="*/ 1175731 h 1705557"/>
              <a:gd name="connsiteX232" fmla="*/ 8732793 w 10232859"/>
              <a:gd name="connsiteY232" fmla="*/ 1179486 h 1705557"/>
              <a:gd name="connsiteX233" fmla="*/ 8751897 w 10232859"/>
              <a:gd name="connsiteY233" fmla="*/ 1197400 h 1705557"/>
              <a:gd name="connsiteX234" fmla="*/ 8793564 w 10232859"/>
              <a:gd name="connsiteY234" fmla="*/ 1179086 h 1705557"/>
              <a:gd name="connsiteX235" fmla="*/ 8838902 w 10232859"/>
              <a:gd name="connsiteY235" fmla="*/ 1173259 h 1705557"/>
              <a:gd name="connsiteX236" fmla="*/ 8834270 w 10232859"/>
              <a:gd name="connsiteY236" fmla="*/ 1213138 h 1705557"/>
              <a:gd name="connsiteX237" fmla="*/ 8853872 w 10232859"/>
              <a:gd name="connsiteY237" fmla="*/ 1221228 h 1705557"/>
              <a:gd name="connsiteX238" fmla="*/ 8861901 w 10232859"/>
              <a:gd name="connsiteY238" fmla="*/ 1217889 h 1705557"/>
              <a:gd name="connsiteX239" fmla="*/ 8874168 w 10232859"/>
              <a:gd name="connsiteY239" fmla="*/ 1220481 h 1705557"/>
              <a:gd name="connsiteX240" fmla="*/ 8871123 w 10232859"/>
              <a:gd name="connsiteY240" fmla="*/ 1227674 h 1705557"/>
              <a:gd name="connsiteX241" fmla="*/ 8903537 w 10232859"/>
              <a:gd name="connsiteY241" fmla="*/ 1237102 h 1705557"/>
              <a:gd name="connsiteX242" fmla="*/ 8933767 w 10232859"/>
              <a:gd name="connsiteY242" fmla="*/ 1269882 h 1705557"/>
              <a:gd name="connsiteX243" fmla="*/ 8985765 w 10232859"/>
              <a:gd name="connsiteY243" fmla="*/ 1294178 h 1705557"/>
              <a:gd name="connsiteX244" fmla="*/ 9071444 w 10232859"/>
              <a:gd name="connsiteY244" fmla="*/ 1323819 h 1705557"/>
              <a:gd name="connsiteX245" fmla="*/ 9096711 w 10232859"/>
              <a:gd name="connsiteY245" fmla="*/ 1334291 h 1705557"/>
              <a:gd name="connsiteX246" fmla="*/ 9338853 w 10232859"/>
              <a:gd name="connsiteY246" fmla="*/ 1454560 h 1705557"/>
              <a:gd name="connsiteX247" fmla="*/ 9520814 w 10232859"/>
              <a:gd name="connsiteY247" fmla="*/ 1456341 h 1705557"/>
              <a:gd name="connsiteX248" fmla="*/ 9702271 w 10232859"/>
              <a:gd name="connsiteY248" fmla="*/ 1495067 h 1705557"/>
              <a:gd name="connsiteX249" fmla="*/ 9744273 w 10232859"/>
              <a:gd name="connsiteY249" fmla="*/ 1530026 h 1705557"/>
              <a:gd name="connsiteX250" fmla="*/ 9771903 w 10232859"/>
              <a:gd name="connsiteY250" fmla="*/ 1536548 h 1705557"/>
              <a:gd name="connsiteX251" fmla="*/ 9818565 w 10232859"/>
              <a:gd name="connsiteY251" fmla="*/ 1545059 h 1705557"/>
              <a:gd name="connsiteX252" fmla="*/ 9882202 w 10232859"/>
              <a:gd name="connsiteY252" fmla="*/ 1572402 h 1705557"/>
              <a:gd name="connsiteX253" fmla="*/ 10022025 w 10232859"/>
              <a:gd name="connsiteY253" fmla="*/ 1606210 h 1705557"/>
              <a:gd name="connsiteX254" fmla="*/ 10220406 w 10232859"/>
              <a:gd name="connsiteY254" fmla="*/ 1683519 h 1705557"/>
              <a:gd name="connsiteX255" fmla="*/ 10232859 w 10232859"/>
              <a:gd name="connsiteY255" fmla="*/ 1705557 h 1705557"/>
              <a:gd name="connsiteX256" fmla="*/ 0 w 10232859"/>
              <a:gd name="connsiteY256" fmla="*/ 1705557 h 1705557"/>
              <a:gd name="connsiteX257" fmla="*/ 0 w 10232859"/>
              <a:gd name="connsiteY257" fmla="*/ 28342 h 1705557"/>
              <a:gd name="connsiteX258" fmla="*/ 8097 w 10232859"/>
              <a:gd name="connsiteY258" fmla="*/ 30869 h 1705557"/>
              <a:gd name="connsiteX259" fmla="*/ 77128 w 10232859"/>
              <a:gd name="connsiteY259" fmla="*/ 13381 h 1705557"/>
              <a:gd name="connsiteX260" fmla="*/ 188338 w 10232859"/>
              <a:gd name="connsiteY260" fmla="*/ 11593 h 1705557"/>
              <a:gd name="connsiteX261" fmla="*/ 298809 w 10232859"/>
              <a:gd name="connsiteY261" fmla="*/ 12712 h 1705557"/>
              <a:gd name="connsiteX262" fmla="*/ 338985 w 10232859"/>
              <a:gd name="connsiteY262" fmla="*/ 14520 h 1705557"/>
              <a:gd name="connsiteX263" fmla="*/ 409815 w 10232859"/>
              <a:gd name="connsiteY263" fmla="*/ 11559 h 1705557"/>
              <a:gd name="connsiteX264" fmla="*/ 424169 w 10232859"/>
              <a:gd name="connsiteY264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389519 w 10232859"/>
              <a:gd name="connsiteY128" fmla="*/ 266429 h 1705557"/>
              <a:gd name="connsiteX129" fmla="*/ 5399852 w 10232859"/>
              <a:gd name="connsiteY129" fmla="*/ 276111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474291 w 10232859"/>
              <a:gd name="connsiteY136" fmla="*/ 301799 h 1705557"/>
              <a:gd name="connsiteX137" fmla="*/ 5508752 w 10232859"/>
              <a:gd name="connsiteY137" fmla="*/ 312267 h 1705557"/>
              <a:gd name="connsiteX138" fmla="*/ 5509657 w 10232859"/>
              <a:gd name="connsiteY138" fmla="*/ 311450 h 1705557"/>
              <a:gd name="connsiteX139" fmla="*/ 5521245 w 10232859"/>
              <a:gd name="connsiteY139" fmla="*/ 310202 h 1705557"/>
              <a:gd name="connsiteX140" fmla="*/ 5542415 w 10232859"/>
              <a:gd name="connsiteY140" fmla="*/ 310009 h 1705557"/>
              <a:gd name="connsiteX141" fmla="*/ 5596538 w 10232859"/>
              <a:gd name="connsiteY141" fmla="*/ 297667 h 1705557"/>
              <a:gd name="connsiteX142" fmla="*/ 5632514 w 10232859"/>
              <a:gd name="connsiteY142" fmla="*/ 308476 h 1705557"/>
              <a:gd name="connsiteX143" fmla="*/ 5640005 w 10232859"/>
              <a:gd name="connsiteY143" fmla="*/ 310131 h 1705557"/>
              <a:gd name="connsiteX144" fmla="*/ 5640259 w 10232859"/>
              <a:gd name="connsiteY144" fmla="*/ 309949 h 1705557"/>
              <a:gd name="connsiteX145" fmla="*/ 5648365 w 10232859"/>
              <a:gd name="connsiteY145" fmla="*/ 311268 h 1705557"/>
              <a:gd name="connsiteX146" fmla="*/ 5653662 w 10232859"/>
              <a:gd name="connsiteY146" fmla="*/ 313149 h 1705557"/>
              <a:gd name="connsiteX147" fmla="*/ 5668196 w 10232859"/>
              <a:gd name="connsiteY147" fmla="*/ 316360 h 1705557"/>
              <a:gd name="connsiteX148" fmla="*/ 5673886 w 10232859"/>
              <a:gd name="connsiteY148" fmla="*/ 316040 h 1705557"/>
              <a:gd name="connsiteX149" fmla="*/ 5677139 w 10232859"/>
              <a:gd name="connsiteY149" fmla="*/ 313859 h 1705557"/>
              <a:gd name="connsiteX150" fmla="*/ 5678325 w 10232859"/>
              <a:gd name="connsiteY150" fmla="*/ 314443 h 1705557"/>
              <a:gd name="connsiteX151" fmla="*/ 5708983 w 10232859"/>
              <a:gd name="connsiteY151" fmla="*/ 313188 h 1705557"/>
              <a:gd name="connsiteX152" fmla="*/ 5773909 w 10232859"/>
              <a:gd name="connsiteY152" fmla="*/ 318575 h 1705557"/>
              <a:gd name="connsiteX153" fmla="*/ 5809500 w 10232859"/>
              <a:gd name="connsiteY153" fmla="*/ 324964 h 1705557"/>
              <a:gd name="connsiteX154" fmla="*/ 5908729 w 10232859"/>
              <a:gd name="connsiteY154" fmla="*/ 338849 h 1705557"/>
              <a:gd name="connsiteX155" fmla="*/ 6009654 w 10232859"/>
              <a:gd name="connsiteY155" fmla="*/ 350040 h 1705557"/>
              <a:gd name="connsiteX156" fmla="*/ 6067487 w 10232859"/>
              <a:gd name="connsiteY156" fmla="*/ 340226 h 1705557"/>
              <a:gd name="connsiteX157" fmla="*/ 6073281 w 10232859"/>
              <a:gd name="connsiteY157" fmla="*/ 340830 h 1705557"/>
              <a:gd name="connsiteX158" fmla="*/ 6086225 w 10232859"/>
              <a:gd name="connsiteY158" fmla="*/ 346135 h 1705557"/>
              <a:gd name="connsiteX159" fmla="*/ 6090616 w 10232859"/>
              <a:gd name="connsiteY159" fmla="*/ 348731 h 1705557"/>
              <a:gd name="connsiteX160" fmla="*/ 6098056 w 10232859"/>
              <a:gd name="connsiteY160" fmla="*/ 351249 h 1705557"/>
              <a:gd name="connsiteX161" fmla="*/ 6098391 w 10232859"/>
              <a:gd name="connsiteY161" fmla="*/ 351119 h 1705557"/>
              <a:gd name="connsiteX162" fmla="*/ 6105063 w 10232859"/>
              <a:gd name="connsiteY162" fmla="*/ 353854 h 1705557"/>
              <a:gd name="connsiteX163" fmla="*/ 6135796 w 10232859"/>
              <a:gd name="connsiteY163" fmla="*/ 369657 h 1705557"/>
              <a:gd name="connsiteX164" fmla="*/ 6195166 w 10232859"/>
              <a:gd name="connsiteY164" fmla="*/ 366704 h 1705557"/>
              <a:gd name="connsiteX165" fmla="*/ 6216259 w 10232859"/>
              <a:gd name="connsiteY165" fmla="*/ 369879 h 1705557"/>
              <a:gd name="connsiteX166" fmla="*/ 6228331 w 10232859"/>
              <a:gd name="connsiteY166" fmla="*/ 370548 h 1705557"/>
              <a:gd name="connsiteX167" fmla="*/ 6229602 w 10232859"/>
              <a:gd name="connsiteY167" fmla="*/ 369928 h 1705557"/>
              <a:gd name="connsiteX168" fmla="*/ 6258988 w 10232859"/>
              <a:gd name="connsiteY168" fmla="*/ 385174 h 1705557"/>
              <a:gd name="connsiteX169" fmla="*/ 6264106 w 10232859"/>
              <a:gd name="connsiteY169" fmla="*/ 385655 h 1705557"/>
              <a:gd name="connsiteX170" fmla="*/ 6281703 w 10232859"/>
              <a:gd name="connsiteY170" fmla="*/ 397568 h 1705557"/>
              <a:gd name="connsiteX171" fmla="*/ 6291622 w 10232859"/>
              <a:gd name="connsiteY171" fmla="*/ 402669 h 1705557"/>
              <a:gd name="connsiteX172" fmla="*/ 6292712 w 10232859"/>
              <a:gd name="connsiteY172" fmla="*/ 406285 h 1705557"/>
              <a:gd name="connsiteX173" fmla="*/ 6308227 w 10232859"/>
              <a:gd name="connsiteY173" fmla="*/ 412710 h 1705557"/>
              <a:gd name="connsiteX174" fmla="*/ 6310656 w 10232859"/>
              <a:gd name="connsiteY174" fmla="*/ 412628 h 1705557"/>
              <a:gd name="connsiteX175" fmla="*/ 6321049 w 10232859"/>
              <a:gd name="connsiteY175" fmla="*/ 420978 h 1705557"/>
              <a:gd name="connsiteX176" fmla="*/ 6326853 w 10232859"/>
              <a:gd name="connsiteY176" fmla="*/ 431664 h 1705557"/>
              <a:gd name="connsiteX177" fmla="*/ 6467879 w 10232859"/>
              <a:gd name="connsiteY177" fmla="*/ 474762 h 1705557"/>
              <a:gd name="connsiteX178" fmla="*/ 6564351 w 10232859"/>
              <a:gd name="connsiteY178" fmla="*/ 544032 h 1705557"/>
              <a:gd name="connsiteX179" fmla="*/ 6641544 w 10232859"/>
              <a:gd name="connsiteY179" fmla="*/ 566599 h 1705557"/>
              <a:gd name="connsiteX180" fmla="*/ 6731052 w 10232859"/>
              <a:gd name="connsiteY180" fmla="*/ 578550 h 1705557"/>
              <a:gd name="connsiteX181" fmla="*/ 6858983 w 10232859"/>
              <a:gd name="connsiteY181" fmla="*/ 630237 h 1705557"/>
              <a:gd name="connsiteX182" fmla="*/ 6910661 w 10232859"/>
              <a:gd name="connsiteY182" fmla="*/ 641134 h 1705557"/>
              <a:gd name="connsiteX183" fmla="*/ 6944111 w 10232859"/>
              <a:gd name="connsiteY183" fmla="*/ 666016 h 1705557"/>
              <a:gd name="connsiteX184" fmla="*/ 6965771 w 10232859"/>
              <a:gd name="connsiteY184" fmla="*/ 666445 h 1705557"/>
              <a:gd name="connsiteX185" fmla="*/ 6969639 w 10232859"/>
              <a:gd name="connsiteY185" fmla="*/ 666351 h 1705557"/>
              <a:gd name="connsiteX186" fmla="*/ 6982242 w 10232859"/>
              <a:gd name="connsiteY186" fmla="*/ 669626 h 1705557"/>
              <a:gd name="connsiteX187" fmla="*/ 6989387 w 10232859"/>
              <a:gd name="connsiteY187" fmla="*/ 665988 h 1705557"/>
              <a:gd name="connsiteX188" fmla="*/ 7010930 w 10232859"/>
              <a:gd name="connsiteY188" fmla="*/ 667648 h 1705557"/>
              <a:gd name="connsiteX189" fmla="*/ 7033125 w 10232859"/>
              <a:gd name="connsiteY189" fmla="*/ 674950 h 1705557"/>
              <a:gd name="connsiteX190" fmla="*/ 7134461 w 10232859"/>
              <a:gd name="connsiteY190" fmla="*/ 714706 h 1705557"/>
              <a:gd name="connsiteX191" fmla="*/ 7197450 w 10232859"/>
              <a:gd name="connsiteY191" fmla="*/ 735608 h 1705557"/>
              <a:gd name="connsiteX192" fmla="*/ 7225084 w 10232859"/>
              <a:gd name="connsiteY192" fmla="*/ 739019 h 1705557"/>
              <a:gd name="connsiteX193" fmla="*/ 7261183 w 10232859"/>
              <a:gd name="connsiteY193" fmla="*/ 746827 h 1705557"/>
              <a:gd name="connsiteX194" fmla="*/ 7327760 w 10232859"/>
              <a:gd name="connsiteY194" fmla="*/ 757100 h 1705557"/>
              <a:gd name="connsiteX195" fmla="*/ 7412222 w 10232859"/>
              <a:gd name="connsiteY195" fmla="*/ 777001 h 1705557"/>
              <a:gd name="connsiteX196" fmla="*/ 7457904 w 10232859"/>
              <a:gd name="connsiteY196" fmla="*/ 810835 h 1705557"/>
              <a:gd name="connsiteX197" fmla="*/ 7465795 w 10232859"/>
              <a:gd name="connsiteY197" fmla="*/ 809112 h 1705557"/>
              <a:gd name="connsiteX198" fmla="*/ 7505046 w 10232859"/>
              <a:gd name="connsiteY198" fmla="*/ 823031 h 1705557"/>
              <a:gd name="connsiteX199" fmla="*/ 7623220 w 10232859"/>
              <a:gd name="connsiteY199" fmla="*/ 895034 h 1705557"/>
              <a:gd name="connsiteX200" fmla="*/ 7700458 w 10232859"/>
              <a:gd name="connsiteY200" fmla="*/ 921593 h 1705557"/>
              <a:gd name="connsiteX201" fmla="*/ 7730988 w 10232859"/>
              <a:gd name="connsiteY201" fmla="*/ 927270 h 1705557"/>
              <a:gd name="connsiteX202" fmla="*/ 7781942 w 10232859"/>
              <a:gd name="connsiteY202" fmla="*/ 937017 h 1705557"/>
              <a:gd name="connsiteX203" fmla="*/ 7827704 w 10232859"/>
              <a:gd name="connsiteY203" fmla="*/ 935072 h 1705557"/>
              <a:gd name="connsiteX204" fmla="*/ 7867270 w 10232859"/>
              <a:gd name="connsiteY204" fmla="*/ 946880 h 1705557"/>
              <a:gd name="connsiteX205" fmla="*/ 7866538 w 10232859"/>
              <a:gd name="connsiteY205" fmla="*/ 961559 h 1705557"/>
              <a:gd name="connsiteX206" fmla="*/ 7912084 w 10232859"/>
              <a:gd name="connsiteY206" fmla="*/ 970314 h 1705557"/>
              <a:gd name="connsiteX207" fmla="*/ 7982264 w 10232859"/>
              <a:gd name="connsiteY207" fmla="*/ 982287 h 1705557"/>
              <a:gd name="connsiteX208" fmla="*/ 7991272 w 10232859"/>
              <a:gd name="connsiteY208" fmla="*/ 987618 h 1705557"/>
              <a:gd name="connsiteX209" fmla="*/ 8006496 w 10232859"/>
              <a:gd name="connsiteY209" fmla="*/ 979353 h 1705557"/>
              <a:gd name="connsiteX210" fmla="*/ 8034497 w 10232859"/>
              <a:gd name="connsiteY210" fmla="*/ 978568 h 1705557"/>
              <a:gd name="connsiteX211" fmla="*/ 8150881 w 10232859"/>
              <a:gd name="connsiteY211" fmla="*/ 996925 h 1705557"/>
              <a:gd name="connsiteX212" fmla="*/ 8172106 w 10232859"/>
              <a:gd name="connsiteY212" fmla="*/ 997026 h 1705557"/>
              <a:gd name="connsiteX213" fmla="*/ 8196076 w 10232859"/>
              <a:gd name="connsiteY213" fmla="*/ 1006592 h 1705557"/>
              <a:gd name="connsiteX214" fmla="*/ 8247463 w 10232859"/>
              <a:gd name="connsiteY214" fmla="*/ 1022846 h 1705557"/>
              <a:gd name="connsiteX215" fmla="*/ 8279272 w 10232859"/>
              <a:gd name="connsiteY215" fmla="*/ 1039435 h 1705557"/>
              <a:gd name="connsiteX216" fmla="*/ 8289611 w 10232859"/>
              <a:gd name="connsiteY216" fmla="*/ 1035144 h 1705557"/>
              <a:gd name="connsiteX217" fmla="*/ 8311483 w 10232859"/>
              <a:gd name="connsiteY217" fmla="*/ 1035913 h 1705557"/>
              <a:gd name="connsiteX218" fmla="*/ 8399489 w 10232859"/>
              <a:gd name="connsiteY218" fmla="*/ 1055076 h 1705557"/>
              <a:gd name="connsiteX219" fmla="*/ 8415973 w 10232859"/>
              <a:gd name="connsiteY219" fmla="*/ 1056174 h 1705557"/>
              <a:gd name="connsiteX220" fmla="*/ 8433326 w 10232859"/>
              <a:gd name="connsiteY220" fmla="*/ 1064395 h 1705557"/>
              <a:gd name="connsiteX221" fmla="*/ 8502328 w 10232859"/>
              <a:gd name="connsiteY221" fmla="*/ 1098012 h 1705557"/>
              <a:gd name="connsiteX222" fmla="*/ 8534346 w 10232859"/>
              <a:gd name="connsiteY222" fmla="*/ 1113494 h 1705557"/>
              <a:gd name="connsiteX223" fmla="*/ 8534980 w 10232859"/>
              <a:gd name="connsiteY223" fmla="*/ 1117375 h 1705557"/>
              <a:gd name="connsiteX224" fmla="*/ 8544104 w 10232859"/>
              <a:gd name="connsiteY224" fmla="*/ 1114920 h 1705557"/>
              <a:gd name="connsiteX225" fmla="*/ 8567742 w 10232859"/>
              <a:gd name="connsiteY225" fmla="*/ 1124104 h 1705557"/>
              <a:gd name="connsiteX226" fmla="*/ 8575405 w 10232859"/>
              <a:gd name="connsiteY226" fmla="*/ 1132001 h 1705557"/>
              <a:gd name="connsiteX227" fmla="*/ 8592108 w 10232859"/>
              <a:gd name="connsiteY227" fmla="*/ 1136240 h 1705557"/>
              <a:gd name="connsiteX228" fmla="*/ 8633779 w 10232859"/>
              <a:gd name="connsiteY228" fmla="*/ 1145740 h 1705557"/>
              <a:gd name="connsiteX229" fmla="*/ 8676965 w 10232859"/>
              <a:gd name="connsiteY229" fmla="*/ 1163463 h 1705557"/>
              <a:gd name="connsiteX230" fmla="*/ 8698944 w 10232859"/>
              <a:gd name="connsiteY230" fmla="*/ 1163453 h 1705557"/>
              <a:gd name="connsiteX231" fmla="*/ 8711456 w 10232859"/>
              <a:gd name="connsiteY231" fmla="*/ 1175731 h 1705557"/>
              <a:gd name="connsiteX232" fmla="*/ 8732793 w 10232859"/>
              <a:gd name="connsiteY232" fmla="*/ 1179486 h 1705557"/>
              <a:gd name="connsiteX233" fmla="*/ 8751897 w 10232859"/>
              <a:gd name="connsiteY233" fmla="*/ 1197400 h 1705557"/>
              <a:gd name="connsiteX234" fmla="*/ 8793564 w 10232859"/>
              <a:gd name="connsiteY234" fmla="*/ 1179086 h 1705557"/>
              <a:gd name="connsiteX235" fmla="*/ 8834270 w 10232859"/>
              <a:gd name="connsiteY235" fmla="*/ 1213138 h 1705557"/>
              <a:gd name="connsiteX236" fmla="*/ 8853872 w 10232859"/>
              <a:gd name="connsiteY236" fmla="*/ 1221228 h 1705557"/>
              <a:gd name="connsiteX237" fmla="*/ 8861901 w 10232859"/>
              <a:gd name="connsiteY237" fmla="*/ 1217889 h 1705557"/>
              <a:gd name="connsiteX238" fmla="*/ 8874168 w 10232859"/>
              <a:gd name="connsiteY238" fmla="*/ 1220481 h 1705557"/>
              <a:gd name="connsiteX239" fmla="*/ 8871123 w 10232859"/>
              <a:gd name="connsiteY239" fmla="*/ 1227674 h 1705557"/>
              <a:gd name="connsiteX240" fmla="*/ 8903537 w 10232859"/>
              <a:gd name="connsiteY240" fmla="*/ 1237102 h 1705557"/>
              <a:gd name="connsiteX241" fmla="*/ 8933767 w 10232859"/>
              <a:gd name="connsiteY241" fmla="*/ 1269882 h 1705557"/>
              <a:gd name="connsiteX242" fmla="*/ 8985765 w 10232859"/>
              <a:gd name="connsiteY242" fmla="*/ 1294178 h 1705557"/>
              <a:gd name="connsiteX243" fmla="*/ 9071444 w 10232859"/>
              <a:gd name="connsiteY243" fmla="*/ 1323819 h 1705557"/>
              <a:gd name="connsiteX244" fmla="*/ 9096711 w 10232859"/>
              <a:gd name="connsiteY244" fmla="*/ 1334291 h 1705557"/>
              <a:gd name="connsiteX245" fmla="*/ 9338853 w 10232859"/>
              <a:gd name="connsiteY245" fmla="*/ 1454560 h 1705557"/>
              <a:gd name="connsiteX246" fmla="*/ 9520814 w 10232859"/>
              <a:gd name="connsiteY246" fmla="*/ 1456341 h 1705557"/>
              <a:gd name="connsiteX247" fmla="*/ 9702271 w 10232859"/>
              <a:gd name="connsiteY247" fmla="*/ 1495067 h 1705557"/>
              <a:gd name="connsiteX248" fmla="*/ 9744273 w 10232859"/>
              <a:gd name="connsiteY248" fmla="*/ 1530026 h 1705557"/>
              <a:gd name="connsiteX249" fmla="*/ 9771903 w 10232859"/>
              <a:gd name="connsiteY249" fmla="*/ 1536548 h 1705557"/>
              <a:gd name="connsiteX250" fmla="*/ 9818565 w 10232859"/>
              <a:gd name="connsiteY250" fmla="*/ 1545059 h 1705557"/>
              <a:gd name="connsiteX251" fmla="*/ 9882202 w 10232859"/>
              <a:gd name="connsiteY251" fmla="*/ 1572402 h 1705557"/>
              <a:gd name="connsiteX252" fmla="*/ 10022025 w 10232859"/>
              <a:gd name="connsiteY252" fmla="*/ 1606210 h 1705557"/>
              <a:gd name="connsiteX253" fmla="*/ 10220406 w 10232859"/>
              <a:gd name="connsiteY253" fmla="*/ 1683519 h 1705557"/>
              <a:gd name="connsiteX254" fmla="*/ 10232859 w 10232859"/>
              <a:gd name="connsiteY254" fmla="*/ 1705557 h 1705557"/>
              <a:gd name="connsiteX255" fmla="*/ 0 w 10232859"/>
              <a:gd name="connsiteY255" fmla="*/ 1705557 h 1705557"/>
              <a:gd name="connsiteX256" fmla="*/ 0 w 10232859"/>
              <a:gd name="connsiteY256" fmla="*/ 28342 h 1705557"/>
              <a:gd name="connsiteX257" fmla="*/ 8097 w 10232859"/>
              <a:gd name="connsiteY257" fmla="*/ 30869 h 1705557"/>
              <a:gd name="connsiteX258" fmla="*/ 77128 w 10232859"/>
              <a:gd name="connsiteY258" fmla="*/ 13381 h 1705557"/>
              <a:gd name="connsiteX259" fmla="*/ 188338 w 10232859"/>
              <a:gd name="connsiteY259" fmla="*/ 11593 h 1705557"/>
              <a:gd name="connsiteX260" fmla="*/ 298809 w 10232859"/>
              <a:gd name="connsiteY260" fmla="*/ 12712 h 1705557"/>
              <a:gd name="connsiteX261" fmla="*/ 338985 w 10232859"/>
              <a:gd name="connsiteY261" fmla="*/ 14520 h 1705557"/>
              <a:gd name="connsiteX262" fmla="*/ 409815 w 10232859"/>
              <a:gd name="connsiteY262" fmla="*/ 11559 h 1705557"/>
              <a:gd name="connsiteX263" fmla="*/ 424169 w 10232859"/>
              <a:gd name="connsiteY263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389519 w 10232859"/>
              <a:gd name="connsiteY128" fmla="*/ 266429 h 1705557"/>
              <a:gd name="connsiteX129" fmla="*/ 5399852 w 10232859"/>
              <a:gd name="connsiteY129" fmla="*/ 276111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474291 w 10232859"/>
              <a:gd name="connsiteY136" fmla="*/ 301799 h 1705557"/>
              <a:gd name="connsiteX137" fmla="*/ 5508752 w 10232859"/>
              <a:gd name="connsiteY137" fmla="*/ 312267 h 1705557"/>
              <a:gd name="connsiteX138" fmla="*/ 5509657 w 10232859"/>
              <a:gd name="connsiteY138" fmla="*/ 311450 h 1705557"/>
              <a:gd name="connsiteX139" fmla="*/ 5521245 w 10232859"/>
              <a:gd name="connsiteY139" fmla="*/ 310202 h 1705557"/>
              <a:gd name="connsiteX140" fmla="*/ 5542415 w 10232859"/>
              <a:gd name="connsiteY140" fmla="*/ 310009 h 1705557"/>
              <a:gd name="connsiteX141" fmla="*/ 5596538 w 10232859"/>
              <a:gd name="connsiteY141" fmla="*/ 297667 h 1705557"/>
              <a:gd name="connsiteX142" fmla="*/ 5632514 w 10232859"/>
              <a:gd name="connsiteY142" fmla="*/ 308476 h 1705557"/>
              <a:gd name="connsiteX143" fmla="*/ 5640005 w 10232859"/>
              <a:gd name="connsiteY143" fmla="*/ 310131 h 1705557"/>
              <a:gd name="connsiteX144" fmla="*/ 5640259 w 10232859"/>
              <a:gd name="connsiteY144" fmla="*/ 309949 h 1705557"/>
              <a:gd name="connsiteX145" fmla="*/ 5648365 w 10232859"/>
              <a:gd name="connsiteY145" fmla="*/ 311268 h 1705557"/>
              <a:gd name="connsiteX146" fmla="*/ 5653662 w 10232859"/>
              <a:gd name="connsiteY146" fmla="*/ 313149 h 1705557"/>
              <a:gd name="connsiteX147" fmla="*/ 5668196 w 10232859"/>
              <a:gd name="connsiteY147" fmla="*/ 316360 h 1705557"/>
              <a:gd name="connsiteX148" fmla="*/ 5673886 w 10232859"/>
              <a:gd name="connsiteY148" fmla="*/ 316040 h 1705557"/>
              <a:gd name="connsiteX149" fmla="*/ 5677139 w 10232859"/>
              <a:gd name="connsiteY149" fmla="*/ 313859 h 1705557"/>
              <a:gd name="connsiteX150" fmla="*/ 5678325 w 10232859"/>
              <a:gd name="connsiteY150" fmla="*/ 314443 h 1705557"/>
              <a:gd name="connsiteX151" fmla="*/ 5708983 w 10232859"/>
              <a:gd name="connsiteY151" fmla="*/ 313188 h 1705557"/>
              <a:gd name="connsiteX152" fmla="*/ 5773909 w 10232859"/>
              <a:gd name="connsiteY152" fmla="*/ 318575 h 1705557"/>
              <a:gd name="connsiteX153" fmla="*/ 5809500 w 10232859"/>
              <a:gd name="connsiteY153" fmla="*/ 324964 h 1705557"/>
              <a:gd name="connsiteX154" fmla="*/ 5908729 w 10232859"/>
              <a:gd name="connsiteY154" fmla="*/ 338849 h 1705557"/>
              <a:gd name="connsiteX155" fmla="*/ 6009654 w 10232859"/>
              <a:gd name="connsiteY155" fmla="*/ 350040 h 1705557"/>
              <a:gd name="connsiteX156" fmla="*/ 6067487 w 10232859"/>
              <a:gd name="connsiteY156" fmla="*/ 340226 h 1705557"/>
              <a:gd name="connsiteX157" fmla="*/ 6073281 w 10232859"/>
              <a:gd name="connsiteY157" fmla="*/ 340830 h 1705557"/>
              <a:gd name="connsiteX158" fmla="*/ 6086225 w 10232859"/>
              <a:gd name="connsiteY158" fmla="*/ 346135 h 1705557"/>
              <a:gd name="connsiteX159" fmla="*/ 6090616 w 10232859"/>
              <a:gd name="connsiteY159" fmla="*/ 348731 h 1705557"/>
              <a:gd name="connsiteX160" fmla="*/ 6098056 w 10232859"/>
              <a:gd name="connsiteY160" fmla="*/ 351249 h 1705557"/>
              <a:gd name="connsiteX161" fmla="*/ 6098391 w 10232859"/>
              <a:gd name="connsiteY161" fmla="*/ 351119 h 1705557"/>
              <a:gd name="connsiteX162" fmla="*/ 6105063 w 10232859"/>
              <a:gd name="connsiteY162" fmla="*/ 353854 h 1705557"/>
              <a:gd name="connsiteX163" fmla="*/ 6135796 w 10232859"/>
              <a:gd name="connsiteY163" fmla="*/ 369657 h 1705557"/>
              <a:gd name="connsiteX164" fmla="*/ 6195166 w 10232859"/>
              <a:gd name="connsiteY164" fmla="*/ 366704 h 1705557"/>
              <a:gd name="connsiteX165" fmla="*/ 6216259 w 10232859"/>
              <a:gd name="connsiteY165" fmla="*/ 369879 h 1705557"/>
              <a:gd name="connsiteX166" fmla="*/ 6228331 w 10232859"/>
              <a:gd name="connsiteY166" fmla="*/ 370548 h 1705557"/>
              <a:gd name="connsiteX167" fmla="*/ 6229602 w 10232859"/>
              <a:gd name="connsiteY167" fmla="*/ 369928 h 1705557"/>
              <a:gd name="connsiteX168" fmla="*/ 6258988 w 10232859"/>
              <a:gd name="connsiteY168" fmla="*/ 385174 h 1705557"/>
              <a:gd name="connsiteX169" fmla="*/ 6264106 w 10232859"/>
              <a:gd name="connsiteY169" fmla="*/ 385655 h 1705557"/>
              <a:gd name="connsiteX170" fmla="*/ 6281703 w 10232859"/>
              <a:gd name="connsiteY170" fmla="*/ 397568 h 1705557"/>
              <a:gd name="connsiteX171" fmla="*/ 6291622 w 10232859"/>
              <a:gd name="connsiteY171" fmla="*/ 402669 h 1705557"/>
              <a:gd name="connsiteX172" fmla="*/ 6292712 w 10232859"/>
              <a:gd name="connsiteY172" fmla="*/ 406285 h 1705557"/>
              <a:gd name="connsiteX173" fmla="*/ 6308227 w 10232859"/>
              <a:gd name="connsiteY173" fmla="*/ 412710 h 1705557"/>
              <a:gd name="connsiteX174" fmla="*/ 6310656 w 10232859"/>
              <a:gd name="connsiteY174" fmla="*/ 412628 h 1705557"/>
              <a:gd name="connsiteX175" fmla="*/ 6321049 w 10232859"/>
              <a:gd name="connsiteY175" fmla="*/ 420978 h 1705557"/>
              <a:gd name="connsiteX176" fmla="*/ 6326853 w 10232859"/>
              <a:gd name="connsiteY176" fmla="*/ 431664 h 1705557"/>
              <a:gd name="connsiteX177" fmla="*/ 6467879 w 10232859"/>
              <a:gd name="connsiteY177" fmla="*/ 474762 h 1705557"/>
              <a:gd name="connsiteX178" fmla="*/ 6564351 w 10232859"/>
              <a:gd name="connsiteY178" fmla="*/ 544032 h 1705557"/>
              <a:gd name="connsiteX179" fmla="*/ 6641544 w 10232859"/>
              <a:gd name="connsiteY179" fmla="*/ 566599 h 1705557"/>
              <a:gd name="connsiteX180" fmla="*/ 6731052 w 10232859"/>
              <a:gd name="connsiteY180" fmla="*/ 578550 h 1705557"/>
              <a:gd name="connsiteX181" fmla="*/ 6858983 w 10232859"/>
              <a:gd name="connsiteY181" fmla="*/ 630237 h 1705557"/>
              <a:gd name="connsiteX182" fmla="*/ 6910661 w 10232859"/>
              <a:gd name="connsiteY182" fmla="*/ 641134 h 1705557"/>
              <a:gd name="connsiteX183" fmla="*/ 6944111 w 10232859"/>
              <a:gd name="connsiteY183" fmla="*/ 666016 h 1705557"/>
              <a:gd name="connsiteX184" fmla="*/ 6965771 w 10232859"/>
              <a:gd name="connsiteY184" fmla="*/ 666445 h 1705557"/>
              <a:gd name="connsiteX185" fmla="*/ 6969639 w 10232859"/>
              <a:gd name="connsiteY185" fmla="*/ 666351 h 1705557"/>
              <a:gd name="connsiteX186" fmla="*/ 6982242 w 10232859"/>
              <a:gd name="connsiteY186" fmla="*/ 669626 h 1705557"/>
              <a:gd name="connsiteX187" fmla="*/ 6989387 w 10232859"/>
              <a:gd name="connsiteY187" fmla="*/ 665988 h 1705557"/>
              <a:gd name="connsiteX188" fmla="*/ 7010930 w 10232859"/>
              <a:gd name="connsiteY188" fmla="*/ 667648 h 1705557"/>
              <a:gd name="connsiteX189" fmla="*/ 7033125 w 10232859"/>
              <a:gd name="connsiteY189" fmla="*/ 674950 h 1705557"/>
              <a:gd name="connsiteX190" fmla="*/ 7134461 w 10232859"/>
              <a:gd name="connsiteY190" fmla="*/ 714706 h 1705557"/>
              <a:gd name="connsiteX191" fmla="*/ 7197450 w 10232859"/>
              <a:gd name="connsiteY191" fmla="*/ 735608 h 1705557"/>
              <a:gd name="connsiteX192" fmla="*/ 7225084 w 10232859"/>
              <a:gd name="connsiteY192" fmla="*/ 739019 h 1705557"/>
              <a:gd name="connsiteX193" fmla="*/ 7261183 w 10232859"/>
              <a:gd name="connsiteY193" fmla="*/ 746827 h 1705557"/>
              <a:gd name="connsiteX194" fmla="*/ 7327760 w 10232859"/>
              <a:gd name="connsiteY194" fmla="*/ 757100 h 1705557"/>
              <a:gd name="connsiteX195" fmla="*/ 7412222 w 10232859"/>
              <a:gd name="connsiteY195" fmla="*/ 777001 h 1705557"/>
              <a:gd name="connsiteX196" fmla="*/ 7457904 w 10232859"/>
              <a:gd name="connsiteY196" fmla="*/ 810835 h 1705557"/>
              <a:gd name="connsiteX197" fmla="*/ 7465795 w 10232859"/>
              <a:gd name="connsiteY197" fmla="*/ 809112 h 1705557"/>
              <a:gd name="connsiteX198" fmla="*/ 7505046 w 10232859"/>
              <a:gd name="connsiteY198" fmla="*/ 823031 h 1705557"/>
              <a:gd name="connsiteX199" fmla="*/ 7623220 w 10232859"/>
              <a:gd name="connsiteY199" fmla="*/ 895034 h 1705557"/>
              <a:gd name="connsiteX200" fmla="*/ 7700458 w 10232859"/>
              <a:gd name="connsiteY200" fmla="*/ 921593 h 1705557"/>
              <a:gd name="connsiteX201" fmla="*/ 7730988 w 10232859"/>
              <a:gd name="connsiteY201" fmla="*/ 927270 h 1705557"/>
              <a:gd name="connsiteX202" fmla="*/ 7781942 w 10232859"/>
              <a:gd name="connsiteY202" fmla="*/ 937017 h 1705557"/>
              <a:gd name="connsiteX203" fmla="*/ 7827704 w 10232859"/>
              <a:gd name="connsiteY203" fmla="*/ 935072 h 1705557"/>
              <a:gd name="connsiteX204" fmla="*/ 7867270 w 10232859"/>
              <a:gd name="connsiteY204" fmla="*/ 946880 h 1705557"/>
              <a:gd name="connsiteX205" fmla="*/ 7866538 w 10232859"/>
              <a:gd name="connsiteY205" fmla="*/ 961559 h 1705557"/>
              <a:gd name="connsiteX206" fmla="*/ 7912084 w 10232859"/>
              <a:gd name="connsiteY206" fmla="*/ 970314 h 1705557"/>
              <a:gd name="connsiteX207" fmla="*/ 7982264 w 10232859"/>
              <a:gd name="connsiteY207" fmla="*/ 982287 h 1705557"/>
              <a:gd name="connsiteX208" fmla="*/ 7991272 w 10232859"/>
              <a:gd name="connsiteY208" fmla="*/ 987618 h 1705557"/>
              <a:gd name="connsiteX209" fmla="*/ 8006496 w 10232859"/>
              <a:gd name="connsiteY209" fmla="*/ 979353 h 1705557"/>
              <a:gd name="connsiteX210" fmla="*/ 8034497 w 10232859"/>
              <a:gd name="connsiteY210" fmla="*/ 978568 h 1705557"/>
              <a:gd name="connsiteX211" fmla="*/ 8150881 w 10232859"/>
              <a:gd name="connsiteY211" fmla="*/ 996925 h 1705557"/>
              <a:gd name="connsiteX212" fmla="*/ 8172106 w 10232859"/>
              <a:gd name="connsiteY212" fmla="*/ 997026 h 1705557"/>
              <a:gd name="connsiteX213" fmla="*/ 8196076 w 10232859"/>
              <a:gd name="connsiteY213" fmla="*/ 1006592 h 1705557"/>
              <a:gd name="connsiteX214" fmla="*/ 8247463 w 10232859"/>
              <a:gd name="connsiteY214" fmla="*/ 1022846 h 1705557"/>
              <a:gd name="connsiteX215" fmla="*/ 8279272 w 10232859"/>
              <a:gd name="connsiteY215" fmla="*/ 1039435 h 1705557"/>
              <a:gd name="connsiteX216" fmla="*/ 8289611 w 10232859"/>
              <a:gd name="connsiteY216" fmla="*/ 1035144 h 1705557"/>
              <a:gd name="connsiteX217" fmla="*/ 8311483 w 10232859"/>
              <a:gd name="connsiteY217" fmla="*/ 1035913 h 1705557"/>
              <a:gd name="connsiteX218" fmla="*/ 8399489 w 10232859"/>
              <a:gd name="connsiteY218" fmla="*/ 1055076 h 1705557"/>
              <a:gd name="connsiteX219" fmla="*/ 8415973 w 10232859"/>
              <a:gd name="connsiteY219" fmla="*/ 1056174 h 1705557"/>
              <a:gd name="connsiteX220" fmla="*/ 8433326 w 10232859"/>
              <a:gd name="connsiteY220" fmla="*/ 1064395 h 1705557"/>
              <a:gd name="connsiteX221" fmla="*/ 8502328 w 10232859"/>
              <a:gd name="connsiteY221" fmla="*/ 1098012 h 1705557"/>
              <a:gd name="connsiteX222" fmla="*/ 8534346 w 10232859"/>
              <a:gd name="connsiteY222" fmla="*/ 1113494 h 1705557"/>
              <a:gd name="connsiteX223" fmla="*/ 8534980 w 10232859"/>
              <a:gd name="connsiteY223" fmla="*/ 1117375 h 1705557"/>
              <a:gd name="connsiteX224" fmla="*/ 8544104 w 10232859"/>
              <a:gd name="connsiteY224" fmla="*/ 1114920 h 1705557"/>
              <a:gd name="connsiteX225" fmla="*/ 8567742 w 10232859"/>
              <a:gd name="connsiteY225" fmla="*/ 1124104 h 1705557"/>
              <a:gd name="connsiteX226" fmla="*/ 8575405 w 10232859"/>
              <a:gd name="connsiteY226" fmla="*/ 1132001 h 1705557"/>
              <a:gd name="connsiteX227" fmla="*/ 8633779 w 10232859"/>
              <a:gd name="connsiteY227" fmla="*/ 1145740 h 1705557"/>
              <a:gd name="connsiteX228" fmla="*/ 8676965 w 10232859"/>
              <a:gd name="connsiteY228" fmla="*/ 1163463 h 1705557"/>
              <a:gd name="connsiteX229" fmla="*/ 8698944 w 10232859"/>
              <a:gd name="connsiteY229" fmla="*/ 1163453 h 1705557"/>
              <a:gd name="connsiteX230" fmla="*/ 8711456 w 10232859"/>
              <a:gd name="connsiteY230" fmla="*/ 1175731 h 1705557"/>
              <a:gd name="connsiteX231" fmla="*/ 8732793 w 10232859"/>
              <a:gd name="connsiteY231" fmla="*/ 1179486 h 1705557"/>
              <a:gd name="connsiteX232" fmla="*/ 8751897 w 10232859"/>
              <a:gd name="connsiteY232" fmla="*/ 1197400 h 1705557"/>
              <a:gd name="connsiteX233" fmla="*/ 8793564 w 10232859"/>
              <a:gd name="connsiteY233" fmla="*/ 1179086 h 1705557"/>
              <a:gd name="connsiteX234" fmla="*/ 8834270 w 10232859"/>
              <a:gd name="connsiteY234" fmla="*/ 1213138 h 1705557"/>
              <a:gd name="connsiteX235" fmla="*/ 8853872 w 10232859"/>
              <a:gd name="connsiteY235" fmla="*/ 1221228 h 1705557"/>
              <a:gd name="connsiteX236" fmla="*/ 8861901 w 10232859"/>
              <a:gd name="connsiteY236" fmla="*/ 1217889 h 1705557"/>
              <a:gd name="connsiteX237" fmla="*/ 8874168 w 10232859"/>
              <a:gd name="connsiteY237" fmla="*/ 1220481 h 1705557"/>
              <a:gd name="connsiteX238" fmla="*/ 8871123 w 10232859"/>
              <a:gd name="connsiteY238" fmla="*/ 1227674 h 1705557"/>
              <a:gd name="connsiteX239" fmla="*/ 8903537 w 10232859"/>
              <a:gd name="connsiteY239" fmla="*/ 1237102 h 1705557"/>
              <a:gd name="connsiteX240" fmla="*/ 8933767 w 10232859"/>
              <a:gd name="connsiteY240" fmla="*/ 1269882 h 1705557"/>
              <a:gd name="connsiteX241" fmla="*/ 8985765 w 10232859"/>
              <a:gd name="connsiteY241" fmla="*/ 1294178 h 1705557"/>
              <a:gd name="connsiteX242" fmla="*/ 9071444 w 10232859"/>
              <a:gd name="connsiteY242" fmla="*/ 1323819 h 1705557"/>
              <a:gd name="connsiteX243" fmla="*/ 9096711 w 10232859"/>
              <a:gd name="connsiteY243" fmla="*/ 1334291 h 1705557"/>
              <a:gd name="connsiteX244" fmla="*/ 9338853 w 10232859"/>
              <a:gd name="connsiteY244" fmla="*/ 1454560 h 1705557"/>
              <a:gd name="connsiteX245" fmla="*/ 9520814 w 10232859"/>
              <a:gd name="connsiteY245" fmla="*/ 1456341 h 1705557"/>
              <a:gd name="connsiteX246" fmla="*/ 9702271 w 10232859"/>
              <a:gd name="connsiteY246" fmla="*/ 1495067 h 1705557"/>
              <a:gd name="connsiteX247" fmla="*/ 9744273 w 10232859"/>
              <a:gd name="connsiteY247" fmla="*/ 1530026 h 1705557"/>
              <a:gd name="connsiteX248" fmla="*/ 9771903 w 10232859"/>
              <a:gd name="connsiteY248" fmla="*/ 1536548 h 1705557"/>
              <a:gd name="connsiteX249" fmla="*/ 9818565 w 10232859"/>
              <a:gd name="connsiteY249" fmla="*/ 1545059 h 1705557"/>
              <a:gd name="connsiteX250" fmla="*/ 9882202 w 10232859"/>
              <a:gd name="connsiteY250" fmla="*/ 1572402 h 1705557"/>
              <a:gd name="connsiteX251" fmla="*/ 10022025 w 10232859"/>
              <a:gd name="connsiteY251" fmla="*/ 1606210 h 1705557"/>
              <a:gd name="connsiteX252" fmla="*/ 10220406 w 10232859"/>
              <a:gd name="connsiteY252" fmla="*/ 1683519 h 1705557"/>
              <a:gd name="connsiteX253" fmla="*/ 10232859 w 10232859"/>
              <a:gd name="connsiteY253" fmla="*/ 1705557 h 1705557"/>
              <a:gd name="connsiteX254" fmla="*/ 0 w 10232859"/>
              <a:gd name="connsiteY254" fmla="*/ 1705557 h 1705557"/>
              <a:gd name="connsiteX255" fmla="*/ 0 w 10232859"/>
              <a:gd name="connsiteY255" fmla="*/ 28342 h 1705557"/>
              <a:gd name="connsiteX256" fmla="*/ 8097 w 10232859"/>
              <a:gd name="connsiteY256" fmla="*/ 30869 h 1705557"/>
              <a:gd name="connsiteX257" fmla="*/ 77128 w 10232859"/>
              <a:gd name="connsiteY257" fmla="*/ 13381 h 1705557"/>
              <a:gd name="connsiteX258" fmla="*/ 188338 w 10232859"/>
              <a:gd name="connsiteY258" fmla="*/ 11593 h 1705557"/>
              <a:gd name="connsiteX259" fmla="*/ 298809 w 10232859"/>
              <a:gd name="connsiteY259" fmla="*/ 12712 h 1705557"/>
              <a:gd name="connsiteX260" fmla="*/ 338985 w 10232859"/>
              <a:gd name="connsiteY260" fmla="*/ 14520 h 1705557"/>
              <a:gd name="connsiteX261" fmla="*/ 409815 w 10232859"/>
              <a:gd name="connsiteY261" fmla="*/ 11559 h 1705557"/>
              <a:gd name="connsiteX262" fmla="*/ 424169 w 10232859"/>
              <a:gd name="connsiteY262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389519 w 10232859"/>
              <a:gd name="connsiteY128" fmla="*/ 266429 h 1705557"/>
              <a:gd name="connsiteX129" fmla="*/ 5399852 w 10232859"/>
              <a:gd name="connsiteY129" fmla="*/ 276111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474291 w 10232859"/>
              <a:gd name="connsiteY136" fmla="*/ 301799 h 1705557"/>
              <a:gd name="connsiteX137" fmla="*/ 5508752 w 10232859"/>
              <a:gd name="connsiteY137" fmla="*/ 312267 h 1705557"/>
              <a:gd name="connsiteX138" fmla="*/ 5509657 w 10232859"/>
              <a:gd name="connsiteY138" fmla="*/ 311450 h 1705557"/>
              <a:gd name="connsiteX139" fmla="*/ 5521245 w 10232859"/>
              <a:gd name="connsiteY139" fmla="*/ 310202 h 1705557"/>
              <a:gd name="connsiteX140" fmla="*/ 5542415 w 10232859"/>
              <a:gd name="connsiteY140" fmla="*/ 310009 h 1705557"/>
              <a:gd name="connsiteX141" fmla="*/ 5596538 w 10232859"/>
              <a:gd name="connsiteY141" fmla="*/ 297667 h 1705557"/>
              <a:gd name="connsiteX142" fmla="*/ 5632514 w 10232859"/>
              <a:gd name="connsiteY142" fmla="*/ 308476 h 1705557"/>
              <a:gd name="connsiteX143" fmla="*/ 5640005 w 10232859"/>
              <a:gd name="connsiteY143" fmla="*/ 310131 h 1705557"/>
              <a:gd name="connsiteX144" fmla="*/ 5640259 w 10232859"/>
              <a:gd name="connsiteY144" fmla="*/ 309949 h 1705557"/>
              <a:gd name="connsiteX145" fmla="*/ 5648365 w 10232859"/>
              <a:gd name="connsiteY145" fmla="*/ 311268 h 1705557"/>
              <a:gd name="connsiteX146" fmla="*/ 5653662 w 10232859"/>
              <a:gd name="connsiteY146" fmla="*/ 313149 h 1705557"/>
              <a:gd name="connsiteX147" fmla="*/ 5668196 w 10232859"/>
              <a:gd name="connsiteY147" fmla="*/ 316360 h 1705557"/>
              <a:gd name="connsiteX148" fmla="*/ 5673886 w 10232859"/>
              <a:gd name="connsiteY148" fmla="*/ 316040 h 1705557"/>
              <a:gd name="connsiteX149" fmla="*/ 5677139 w 10232859"/>
              <a:gd name="connsiteY149" fmla="*/ 313859 h 1705557"/>
              <a:gd name="connsiteX150" fmla="*/ 5678325 w 10232859"/>
              <a:gd name="connsiteY150" fmla="*/ 314443 h 1705557"/>
              <a:gd name="connsiteX151" fmla="*/ 5708983 w 10232859"/>
              <a:gd name="connsiteY151" fmla="*/ 313188 h 1705557"/>
              <a:gd name="connsiteX152" fmla="*/ 5773909 w 10232859"/>
              <a:gd name="connsiteY152" fmla="*/ 318575 h 1705557"/>
              <a:gd name="connsiteX153" fmla="*/ 5809500 w 10232859"/>
              <a:gd name="connsiteY153" fmla="*/ 324964 h 1705557"/>
              <a:gd name="connsiteX154" fmla="*/ 5908729 w 10232859"/>
              <a:gd name="connsiteY154" fmla="*/ 338849 h 1705557"/>
              <a:gd name="connsiteX155" fmla="*/ 6009654 w 10232859"/>
              <a:gd name="connsiteY155" fmla="*/ 350040 h 1705557"/>
              <a:gd name="connsiteX156" fmla="*/ 6067487 w 10232859"/>
              <a:gd name="connsiteY156" fmla="*/ 340226 h 1705557"/>
              <a:gd name="connsiteX157" fmla="*/ 6073281 w 10232859"/>
              <a:gd name="connsiteY157" fmla="*/ 340830 h 1705557"/>
              <a:gd name="connsiteX158" fmla="*/ 6086225 w 10232859"/>
              <a:gd name="connsiteY158" fmla="*/ 346135 h 1705557"/>
              <a:gd name="connsiteX159" fmla="*/ 6090616 w 10232859"/>
              <a:gd name="connsiteY159" fmla="*/ 348731 h 1705557"/>
              <a:gd name="connsiteX160" fmla="*/ 6098056 w 10232859"/>
              <a:gd name="connsiteY160" fmla="*/ 351249 h 1705557"/>
              <a:gd name="connsiteX161" fmla="*/ 6098391 w 10232859"/>
              <a:gd name="connsiteY161" fmla="*/ 351119 h 1705557"/>
              <a:gd name="connsiteX162" fmla="*/ 6105063 w 10232859"/>
              <a:gd name="connsiteY162" fmla="*/ 353854 h 1705557"/>
              <a:gd name="connsiteX163" fmla="*/ 6135796 w 10232859"/>
              <a:gd name="connsiteY163" fmla="*/ 369657 h 1705557"/>
              <a:gd name="connsiteX164" fmla="*/ 6195166 w 10232859"/>
              <a:gd name="connsiteY164" fmla="*/ 366704 h 1705557"/>
              <a:gd name="connsiteX165" fmla="*/ 6216259 w 10232859"/>
              <a:gd name="connsiteY165" fmla="*/ 369879 h 1705557"/>
              <a:gd name="connsiteX166" fmla="*/ 6228331 w 10232859"/>
              <a:gd name="connsiteY166" fmla="*/ 370548 h 1705557"/>
              <a:gd name="connsiteX167" fmla="*/ 6229602 w 10232859"/>
              <a:gd name="connsiteY167" fmla="*/ 369928 h 1705557"/>
              <a:gd name="connsiteX168" fmla="*/ 6258988 w 10232859"/>
              <a:gd name="connsiteY168" fmla="*/ 385174 h 1705557"/>
              <a:gd name="connsiteX169" fmla="*/ 6264106 w 10232859"/>
              <a:gd name="connsiteY169" fmla="*/ 385655 h 1705557"/>
              <a:gd name="connsiteX170" fmla="*/ 6281703 w 10232859"/>
              <a:gd name="connsiteY170" fmla="*/ 397568 h 1705557"/>
              <a:gd name="connsiteX171" fmla="*/ 6291622 w 10232859"/>
              <a:gd name="connsiteY171" fmla="*/ 402669 h 1705557"/>
              <a:gd name="connsiteX172" fmla="*/ 6292712 w 10232859"/>
              <a:gd name="connsiteY172" fmla="*/ 406285 h 1705557"/>
              <a:gd name="connsiteX173" fmla="*/ 6308227 w 10232859"/>
              <a:gd name="connsiteY173" fmla="*/ 412710 h 1705557"/>
              <a:gd name="connsiteX174" fmla="*/ 6310656 w 10232859"/>
              <a:gd name="connsiteY174" fmla="*/ 412628 h 1705557"/>
              <a:gd name="connsiteX175" fmla="*/ 6321049 w 10232859"/>
              <a:gd name="connsiteY175" fmla="*/ 420978 h 1705557"/>
              <a:gd name="connsiteX176" fmla="*/ 6326853 w 10232859"/>
              <a:gd name="connsiteY176" fmla="*/ 431664 h 1705557"/>
              <a:gd name="connsiteX177" fmla="*/ 6467879 w 10232859"/>
              <a:gd name="connsiteY177" fmla="*/ 474762 h 1705557"/>
              <a:gd name="connsiteX178" fmla="*/ 6564351 w 10232859"/>
              <a:gd name="connsiteY178" fmla="*/ 544032 h 1705557"/>
              <a:gd name="connsiteX179" fmla="*/ 6641544 w 10232859"/>
              <a:gd name="connsiteY179" fmla="*/ 566599 h 1705557"/>
              <a:gd name="connsiteX180" fmla="*/ 6731052 w 10232859"/>
              <a:gd name="connsiteY180" fmla="*/ 578550 h 1705557"/>
              <a:gd name="connsiteX181" fmla="*/ 6858983 w 10232859"/>
              <a:gd name="connsiteY181" fmla="*/ 630237 h 1705557"/>
              <a:gd name="connsiteX182" fmla="*/ 6910661 w 10232859"/>
              <a:gd name="connsiteY182" fmla="*/ 641134 h 1705557"/>
              <a:gd name="connsiteX183" fmla="*/ 6944111 w 10232859"/>
              <a:gd name="connsiteY183" fmla="*/ 666016 h 1705557"/>
              <a:gd name="connsiteX184" fmla="*/ 6965771 w 10232859"/>
              <a:gd name="connsiteY184" fmla="*/ 666445 h 1705557"/>
              <a:gd name="connsiteX185" fmla="*/ 6969639 w 10232859"/>
              <a:gd name="connsiteY185" fmla="*/ 666351 h 1705557"/>
              <a:gd name="connsiteX186" fmla="*/ 6982242 w 10232859"/>
              <a:gd name="connsiteY186" fmla="*/ 669626 h 1705557"/>
              <a:gd name="connsiteX187" fmla="*/ 6989387 w 10232859"/>
              <a:gd name="connsiteY187" fmla="*/ 665988 h 1705557"/>
              <a:gd name="connsiteX188" fmla="*/ 7010930 w 10232859"/>
              <a:gd name="connsiteY188" fmla="*/ 667648 h 1705557"/>
              <a:gd name="connsiteX189" fmla="*/ 7033125 w 10232859"/>
              <a:gd name="connsiteY189" fmla="*/ 674950 h 1705557"/>
              <a:gd name="connsiteX190" fmla="*/ 7134461 w 10232859"/>
              <a:gd name="connsiteY190" fmla="*/ 714706 h 1705557"/>
              <a:gd name="connsiteX191" fmla="*/ 7197450 w 10232859"/>
              <a:gd name="connsiteY191" fmla="*/ 735608 h 1705557"/>
              <a:gd name="connsiteX192" fmla="*/ 7225084 w 10232859"/>
              <a:gd name="connsiteY192" fmla="*/ 739019 h 1705557"/>
              <a:gd name="connsiteX193" fmla="*/ 7261183 w 10232859"/>
              <a:gd name="connsiteY193" fmla="*/ 746827 h 1705557"/>
              <a:gd name="connsiteX194" fmla="*/ 7327760 w 10232859"/>
              <a:gd name="connsiteY194" fmla="*/ 757100 h 1705557"/>
              <a:gd name="connsiteX195" fmla="*/ 7412222 w 10232859"/>
              <a:gd name="connsiteY195" fmla="*/ 777001 h 1705557"/>
              <a:gd name="connsiteX196" fmla="*/ 7457904 w 10232859"/>
              <a:gd name="connsiteY196" fmla="*/ 810835 h 1705557"/>
              <a:gd name="connsiteX197" fmla="*/ 7465795 w 10232859"/>
              <a:gd name="connsiteY197" fmla="*/ 809112 h 1705557"/>
              <a:gd name="connsiteX198" fmla="*/ 7505046 w 10232859"/>
              <a:gd name="connsiteY198" fmla="*/ 823031 h 1705557"/>
              <a:gd name="connsiteX199" fmla="*/ 7623220 w 10232859"/>
              <a:gd name="connsiteY199" fmla="*/ 895034 h 1705557"/>
              <a:gd name="connsiteX200" fmla="*/ 7700458 w 10232859"/>
              <a:gd name="connsiteY200" fmla="*/ 921593 h 1705557"/>
              <a:gd name="connsiteX201" fmla="*/ 7730988 w 10232859"/>
              <a:gd name="connsiteY201" fmla="*/ 927270 h 1705557"/>
              <a:gd name="connsiteX202" fmla="*/ 7781942 w 10232859"/>
              <a:gd name="connsiteY202" fmla="*/ 937017 h 1705557"/>
              <a:gd name="connsiteX203" fmla="*/ 7827704 w 10232859"/>
              <a:gd name="connsiteY203" fmla="*/ 935072 h 1705557"/>
              <a:gd name="connsiteX204" fmla="*/ 7867270 w 10232859"/>
              <a:gd name="connsiteY204" fmla="*/ 946880 h 1705557"/>
              <a:gd name="connsiteX205" fmla="*/ 7866538 w 10232859"/>
              <a:gd name="connsiteY205" fmla="*/ 961559 h 1705557"/>
              <a:gd name="connsiteX206" fmla="*/ 7912084 w 10232859"/>
              <a:gd name="connsiteY206" fmla="*/ 970314 h 1705557"/>
              <a:gd name="connsiteX207" fmla="*/ 7982264 w 10232859"/>
              <a:gd name="connsiteY207" fmla="*/ 982287 h 1705557"/>
              <a:gd name="connsiteX208" fmla="*/ 7991272 w 10232859"/>
              <a:gd name="connsiteY208" fmla="*/ 987618 h 1705557"/>
              <a:gd name="connsiteX209" fmla="*/ 8006496 w 10232859"/>
              <a:gd name="connsiteY209" fmla="*/ 979353 h 1705557"/>
              <a:gd name="connsiteX210" fmla="*/ 8034497 w 10232859"/>
              <a:gd name="connsiteY210" fmla="*/ 978568 h 1705557"/>
              <a:gd name="connsiteX211" fmla="*/ 8150881 w 10232859"/>
              <a:gd name="connsiteY211" fmla="*/ 996925 h 1705557"/>
              <a:gd name="connsiteX212" fmla="*/ 8172106 w 10232859"/>
              <a:gd name="connsiteY212" fmla="*/ 997026 h 1705557"/>
              <a:gd name="connsiteX213" fmla="*/ 8196076 w 10232859"/>
              <a:gd name="connsiteY213" fmla="*/ 1006592 h 1705557"/>
              <a:gd name="connsiteX214" fmla="*/ 8247463 w 10232859"/>
              <a:gd name="connsiteY214" fmla="*/ 1022846 h 1705557"/>
              <a:gd name="connsiteX215" fmla="*/ 8279272 w 10232859"/>
              <a:gd name="connsiteY215" fmla="*/ 1039435 h 1705557"/>
              <a:gd name="connsiteX216" fmla="*/ 8289611 w 10232859"/>
              <a:gd name="connsiteY216" fmla="*/ 1035144 h 1705557"/>
              <a:gd name="connsiteX217" fmla="*/ 8311483 w 10232859"/>
              <a:gd name="connsiteY217" fmla="*/ 1035913 h 1705557"/>
              <a:gd name="connsiteX218" fmla="*/ 8399489 w 10232859"/>
              <a:gd name="connsiteY218" fmla="*/ 1055076 h 1705557"/>
              <a:gd name="connsiteX219" fmla="*/ 8415973 w 10232859"/>
              <a:gd name="connsiteY219" fmla="*/ 1056174 h 1705557"/>
              <a:gd name="connsiteX220" fmla="*/ 8433326 w 10232859"/>
              <a:gd name="connsiteY220" fmla="*/ 1064395 h 1705557"/>
              <a:gd name="connsiteX221" fmla="*/ 8502328 w 10232859"/>
              <a:gd name="connsiteY221" fmla="*/ 1098012 h 1705557"/>
              <a:gd name="connsiteX222" fmla="*/ 8534346 w 10232859"/>
              <a:gd name="connsiteY222" fmla="*/ 1113494 h 1705557"/>
              <a:gd name="connsiteX223" fmla="*/ 8534980 w 10232859"/>
              <a:gd name="connsiteY223" fmla="*/ 1117375 h 1705557"/>
              <a:gd name="connsiteX224" fmla="*/ 8544104 w 10232859"/>
              <a:gd name="connsiteY224" fmla="*/ 1114920 h 1705557"/>
              <a:gd name="connsiteX225" fmla="*/ 8567742 w 10232859"/>
              <a:gd name="connsiteY225" fmla="*/ 1124104 h 1705557"/>
              <a:gd name="connsiteX226" fmla="*/ 8633779 w 10232859"/>
              <a:gd name="connsiteY226" fmla="*/ 1145740 h 1705557"/>
              <a:gd name="connsiteX227" fmla="*/ 8676965 w 10232859"/>
              <a:gd name="connsiteY227" fmla="*/ 1163463 h 1705557"/>
              <a:gd name="connsiteX228" fmla="*/ 8698944 w 10232859"/>
              <a:gd name="connsiteY228" fmla="*/ 1163453 h 1705557"/>
              <a:gd name="connsiteX229" fmla="*/ 8711456 w 10232859"/>
              <a:gd name="connsiteY229" fmla="*/ 1175731 h 1705557"/>
              <a:gd name="connsiteX230" fmla="*/ 8732793 w 10232859"/>
              <a:gd name="connsiteY230" fmla="*/ 1179486 h 1705557"/>
              <a:gd name="connsiteX231" fmla="*/ 8751897 w 10232859"/>
              <a:gd name="connsiteY231" fmla="*/ 1197400 h 1705557"/>
              <a:gd name="connsiteX232" fmla="*/ 8793564 w 10232859"/>
              <a:gd name="connsiteY232" fmla="*/ 1179086 h 1705557"/>
              <a:gd name="connsiteX233" fmla="*/ 8834270 w 10232859"/>
              <a:gd name="connsiteY233" fmla="*/ 1213138 h 1705557"/>
              <a:gd name="connsiteX234" fmla="*/ 8853872 w 10232859"/>
              <a:gd name="connsiteY234" fmla="*/ 1221228 h 1705557"/>
              <a:gd name="connsiteX235" fmla="*/ 8861901 w 10232859"/>
              <a:gd name="connsiteY235" fmla="*/ 1217889 h 1705557"/>
              <a:gd name="connsiteX236" fmla="*/ 8874168 w 10232859"/>
              <a:gd name="connsiteY236" fmla="*/ 1220481 h 1705557"/>
              <a:gd name="connsiteX237" fmla="*/ 8871123 w 10232859"/>
              <a:gd name="connsiteY237" fmla="*/ 1227674 h 1705557"/>
              <a:gd name="connsiteX238" fmla="*/ 8903537 w 10232859"/>
              <a:gd name="connsiteY238" fmla="*/ 1237102 h 1705557"/>
              <a:gd name="connsiteX239" fmla="*/ 8933767 w 10232859"/>
              <a:gd name="connsiteY239" fmla="*/ 1269882 h 1705557"/>
              <a:gd name="connsiteX240" fmla="*/ 8985765 w 10232859"/>
              <a:gd name="connsiteY240" fmla="*/ 1294178 h 1705557"/>
              <a:gd name="connsiteX241" fmla="*/ 9071444 w 10232859"/>
              <a:gd name="connsiteY241" fmla="*/ 1323819 h 1705557"/>
              <a:gd name="connsiteX242" fmla="*/ 9096711 w 10232859"/>
              <a:gd name="connsiteY242" fmla="*/ 1334291 h 1705557"/>
              <a:gd name="connsiteX243" fmla="*/ 9338853 w 10232859"/>
              <a:gd name="connsiteY243" fmla="*/ 1454560 h 1705557"/>
              <a:gd name="connsiteX244" fmla="*/ 9520814 w 10232859"/>
              <a:gd name="connsiteY244" fmla="*/ 1456341 h 1705557"/>
              <a:gd name="connsiteX245" fmla="*/ 9702271 w 10232859"/>
              <a:gd name="connsiteY245" fmla="*/ 1495067 h 1705557"/>
              <a:gd name="connsiteX246" fmla="*/ 9744273 w 10232859"/>
              <a:gd name="connsiteY246" fmla="*/ 1530026 h 1705557"/>
              <a:gd name="connsiteX247" fmla="*/ 9771903 w 10232859"/>
              <a:gd name="connsiteY247" fmla="*/ 1536548 h 1705557"/>
              <a:gd name="connsiteX248" fmla="*/ 9818565 w 10232859"/>
              <a:gd name="connsiteY248" fmla="*/ 1545059 h 1705557"/>
              <a:gd name="connsiteX249" fmla="*/ 9882202 w 10232859"/>
              <a:gd name="connsiteY249" fmla="*/ 1572402 h 1705557"/>
              <a:gd name="connsiteX250" fmla="*/ 10022025 w 10232859"/>
              <a:gd name="connsiteY250" fmla="*/ 1606210 h 1705557"/>
              <a:gd name="connsiteX251" fmla="*/ 10220406 w 10232859"/>
              <a:gd name="connsiteY251" fmla="*/ 1683519 h 1705557"/>
              <a:gd name="connsiteX252" fmla="*/ 10232859 w 10232859"/>
              <a:gd name="connsiteY252" fmla="*/ 1705557 h 1705557"/>
              <a:gd name="connsiteX253" fmla="*/ 0 w 10232859"/>
              <a:gd name="connsiteY253" fmla="*/ 1705557 h 1705557"/>
              <a:gd name="connsiteX254" fmla="*/ 0 w 10232859"/>
              <a:gd name="connsiteY254" fmla="*/ 28342 h 1705557"/>
              <a:gd name="connsiteX255" fmla="*/ 8097 w 10232859"/>
              <a:gd name="connsiteY255" fmla="*/ 30869 h 1705557"/>
              <a:gd name="connsiteX256" fmla="*/ 77128 w 10232859"/>
              <a:gd name="connsiteY256" fmla="*/ 13381 h 1705557"/>
              <a:gd name="connsiteX257" fmla="*/ 188338 w 10232859"/>
              <a:gd name="connsiteY257" fmla="*/ 11593 h 1705557"/>
              <a:gd name="connsiteX258" fmla="*/ 298809 w 10232859"/>
              <a:gd name="connsiteY258" fmla="*/ 12712 h 1705557"/>
              <a:gd name="connsiteX259" fmla="*/ 338985 w 10232859"/>
              <a:gd name="connsiteY259" fmla="*/ 14520 h 1705557"/>
              <a:gd name="connsiteX260" fmla="*/ 409815 w 10232859"/>
              <a:gd name="connsiteY260" fmla="*/ 11559 h 1705557"/>
              <a:gd name="connsiteX261" fmla="*/ 424169 w 10232859"/>
              <a:gd name="connsiteY261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389519 w 10232859"/>
              <a:gd name="connsiteY128" fmla="*/ 266429 h 1705557"/>
              <a:gd name="connsiteX129" fmla="*/ 5399852 w 10232859"/>
              <a:gd name="connsiteY129" fmla="*/ 276111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474291 w 10232859"/>
              <a:gd name="connsiteY136" fmla="*/ 301799 h 1705557"/>
              <a:gd name="connsiteX137" fmla="*/ 5508752 w 10232859"/>
              <a:gd name="connsiteY137" fmla="*/ 312267 h 1705557"/>
              <a:gd name="connsiteX138" fmla="*/ 5509657 w 10232859"/>
              <a:gd name="connsiteY138" fmla="*/ 311450 h 1705557"/>
              <a:gd name="connsiteX139" fmla="*/ 5521245 w 10232859"/>
              <a:gd name="connsiteY139" fmla="*/ 310202 h 1705557"/>
              <a:gd name="connsiteX140" fmla="*/ 5542415 w 10232859"/>
              <a:gd name="connsiteY140" fmla="*/ 310009 h 1705557"/>
              <a:gd name="connsiteX141" fmla="*/ 5596538 w 10232859"/>
              <a:gd name="connsiteY141" fmla="*/ 297667 h 1705557"/>
              <a:gd name="connsiteX142" fmla="*/ 5632514 w 10232859"/>
              <a:gd name="connsiteY142" fmla="*/ 308476 h 1705557"/>
              <a:gd name="connsiteX143" fmla="*/ 5640005 w 10232859"/>
              <a:gd name="connsiteY143" fmla="*/ 310131 h 1705557"/>
              <a:gd name="connsiteX144" fmla="*/ 5640259 w 10232859"/>
              <a:gd name="connsiteY144" fmla="*/ 309949 h 1705557"/>
              <a:gd name="connsiteX145" fmla="*/ 5648365 w 10232859"/>
              <a:gd name="connsiteY145" fmla="*/ 311268 h 1705557"/>
              <a:gd name="connsiteX146" fmla="*/ 5653662 w 10232859"/>
              <a:gd name="connsiteY146" fmla="*/ 313149 h 1705557"/>
              <a:gd name="connsiteX147" fmla="*/ 5668196 w 10232859"/>
              <a:gd name="connsiteY147" fmla="*/ 316360 h 1705557"/>
              <a:gd name="connsiteX148" fmla="*/ 5673886 w 10232859"/>
              <a:gd name="connsiteY148" fmla="*/ 316040 h 1705557"/>
              <a:gd name="connsiteX149" fmla="*/ 5677139 w 10232859"/>
              <a:gd name="connsiteY149" fmla="*/ 313859 h 1705557"/>
              <a:gd name="connsiteX150" fmla="*/ 5708983 w 10232859"/>
              <a:gd name="connsiteY150" fmla="*/ 313188 h 1705557"/>
              <a:gd name="connsiteX151" fmla="*/ 5773909 w 10232859"/>
              <a:gd name="connsiteY151" fmla="*/ 318575 h 1705557"/>
              <a:gd name="connsiteX152" fmla="*/ 5809500 w 10232859"/>
              <a:gd name="connsiteY152" fmla="*/ 324964 h 1705557"/>
              <a:gd name="connsiteX153" fmla="*/ 5908729 w 10232859"/>
              <a:gd name="connsiteY153" fmla="*/ 338849 h 1705557"/>
              <a:gd name="connsiteX154" fmla="*/ 6009654 w 10232859"/>
              <a:gd name="connsiteY154" fmla="*/ 350040 h 1705557"/>
              <a:gd name="connsiteX155" fmla="*/ 6067487 w 10232859"/>
              <a:gd name="connsiteY155" fmla="*/ 340226 h 1705557"/>
              <a:gd name="connsiteX156" fmla="*/ 6073281 w 10232859"/>
              <a:gd name="connsiteY156" fmla="*/ 340830 h 1705557"/>
              <a:gd name="connsiteX157" fmla="*/ 6086225 w 10232859"/>
              <a:gd name="connsiteY157" fmla="*/ 346135 h 1705557"/>
              <a:gd name="connsiteX158" fmla="*/ 6090616 w 10232859"/>
              <a:gd name="connsiteY158" fmla="*/ 348731 h 1705557"/>
              <a:gd name="connsiteX159" fmla="*/ 6098056 w 10232859"/>
              <a:gd name="connsiteY159" fmla="*/ 351249 h 1705557"/>
              <a:gd name="connsiteX160" fmla="*/ 6098391 w 10232859"/>
              <a:gd name="connsiteY160" fmla="*/ 351119 h 1705557"/>
              <a:gd name="connsiteX161" fmla="*/ 6105063 w 10232859"/>
              <a:gd name="connsiteY161" fmla="*/ 353854 h 1705557"/>
              <a:gd name="connsiteX162" fmla="*/ 6135796 w 10232859"/>
              <a:gd name="connsiteY162" fmla="*/ 369657 h 1705557"/>
              <a:gd name="connsiteX163" fmla="*/ 6195166 w 10232859"/>
              <a:gd name="connsiteY163" fmla="*/ 366704 h 1705557"/>
              <a:gd name="connsiteX164" fmla="*/ 6216259 w 10232859"/>
              <a:gd name="connsiteY164" fmla="*/ 369879 h 1705557"/>
              <a:gd name="connsiteX165" fmla="*/ 6228331 w 10232859"/>
              <a:gd name="connsiteY165" fmla="*/ 370548 h 1705557"/>
              <a:gd name="connsiteX166" fmla="*/ 6229602 w 10232859"/>
              <a:gd name="connsiteY166" fmla="*/ 369928 h 1705557"/>
              <a:gd name="connsiteX167" fmla="*/ 6258988 w 10232859"/>
              <a:gd name="connsiteY167" fmla="*/ 385174 h 1705557"/>
              <a:gd name="connsiteX168" fmla="*/ 6264106 w 10232859"/>
              <a:gd name="connsiteY168" fmla="*/ 385655 h 1705557"/>
              <a:gd name="connsiteX169" fmla="*/ 6281703 w 10232859"/>
              <a:gd name="connsiteY169" fmla="*/ 397568 h 1705557"/>
              <a:gd name="connsiteX170" fmla="*/ 6291622 w 10232859"/>
              <a:gd name="connsiteY170" fmla="*/ 402669 h 1705557"/>
              <a:gd name="connsiteX171" fmla="*/ 6292712 w 10232859"/>
              <a:gd name="connsiteY171" fmla="*/ 406285 h 1705557"/>
              <a:gd name="connsiteX172" fmla="*/ 6308227 w 10232859"/>
              <a:gd name="connsiteY172" fmla="*/ 412710 h 1705557"/>
              <a:gd name="connsiteX173" fmla="*/ 6310656 w 10232859"/>
              <a:gd name="connsiteY173" fmla="*/ 412628 h 1705557"/>
              <a:gd name="connsiteX174" fmla="*/ 6321049 w 10232859"/>
              <a:gd name="connsiteY174" fmla="*/ 420978 h 1705557"/>
              <a:gd name="connsiteX175" fmla="*/ 6326853 w 10232859"/>
              <a:gd name="connsiteY175" fmla="*/ 431664 h 1705557"/>
              <a:gd name="connsiteX176" fmla="*/ 6467879 w 10232859"/>
              <a:gd name="connsiteY176" fmla="*/ 474762 h 1705557"/>
              <a:gd name="connsiteX177" fmla="*/ 6564351 w 10232859"/>
              <a:gd name="connsiteY177" fmla="*/ 544032 h 1705557"/>
              <a:gd name="connsiteX178" fmla="*/ 6641544 w 10232859"/>
              <a:gd name="connsiteY178" fmla="*/ 566599 h 1705557"/>
              <a:gd name="connsiteX179" fmla="*/ 6731052 w 10232859"/>
              <a:gd name="connsiteY179" fmla="*/ 578550 h 1705557"/>
              <a:gd name="connsiteX180" fmla="*/ 6858983 w 10232859"/>
              <a:gd name="connsiteY180" fmla="*/ 630237 h 1705557"/>
              <a:gd name="connsiteX181" fmla="*/ 6910661 w 10232859"/>
              <a:gd name="connsiteY181" fmla="*/ 641134 h 1705557"/>
              <a:gd name="connsiteX182" fmla="*/ 6944111 w 10232859"/>
              <a:gd name="connsiteY182" fmla="*/ 666016 h 1705557"/>
              <a:gd name="connsiteX183" fmla="*/ 6965771 w 10232859"/>
              <a:gd name="connsiteY183" fmla="*/ 666445 h 1705557"/>
              <a:gd name="connsiteX184" fmla="*/ 6969639 w 10232859"/>
              <a:gd name="connsiteY184" fmla="*/ 666351 h 1705557"/>
              <a:gd name="connsiteX185" fmla="*/ 6982242 w 10232859"/>
              <a:gd name="connsiteY185" fmla="*/ 669626 h 1705557"/>
              <a:gd name="connsiteX186" fmla="*/ 6989387 w 10232859"/>
              <a:gd name="connsiteY186" fmla="*/ 665988 h 1705557"/>
              <a:gd name="connsiteX187" fmla="*/ 7010930 w 10232859"/>
              <a:gd name="connsiteY187" fmla="*/ 667648 h 1705557"/>
              <a:gd name="connsiteX188" fmla="*/ 7033125 w 10232859"/>
              <a:gd name="connsiteY188" fmla="*/ 674950 h 1705557"/>
              <a:gd name="connsiteX189" fmla="*/ 7134461 w 10232859"/>
              <a:gd name="connsiteY189" fmla="*/ 714706 h 1705557"/>
              <a:gd name="connsiteX190" fmla="*/ 7197450 w 10232859"/>
              <a:gd name="connsiteY190" fmla="*/ 735608 h 1705557"/>
              <a:gd name="connsiteX191" fmla="*/ 7225084 w 10232859"/>
              <a:gd name="connsiteY191" fmla="*/ 739019 h 1705557"/>
              <a:gd name="connsiteX192" fmla="*/ 7261183 w 10232859"/>
              <a:gd name="connsiteY192" fmla="*/ 746827 h 1705557"/>
              <a:gd name="connsiteX193" fmla="*/ 7327760 w 10232859"/>
              <a:gd name="connsiteY193" fmla="*/ 757100 h 1705557"/>
              <a:gd name="connsiteX194" fmla="*/ 7412222 w 10232859"/>
              <a:gd name="connsiteY194" fmla="*/ 777001 h 1705557"/>
              <a:gd name="connsiteX195" fmla="*/ 7457904 w 10232859"/>
              <a:gd name="connsiteY195" fmla="*/ 810835 h 1705557"/>
              <a:gd name="connsiteX196" fmla="*/ 7465795 w 10232859"/>
              <a:gd name="connsiteY196" fmla="*/ 809112 h 1705557"/>
              <a:gd name="connsiteX197" fmla="*/ 7505046 w 10232859"/>
              <a:gd name="connsiteY197" fmla="*/ 823031 h 1705557"/>
              <a:gd name="connsiteX198" fmla="*/ 7623220 w 10232859"/>
              <a:gd name="connsiteY198" fmla="*/ 895034 h 1705557"/>
              <a:gd name="connsiteX199" fmla="*/ 7700458 w 10232859"/>
              <a:gd name="connsiteY199" fmla="*/ 921593 h 1705557"/>
              <a:gd name="connsiteX200" fmla="*/ 7730988 w 10232859"/>
              <a:gd name="connsiteY200" fmla="*/ 927270 h 1705557"/>
              <a:gd name="connsiteX201" fmla="*/ 7781942 w 10232859"/>
              <a:gd name="connsiteY201" fmla="*/ 937017 h 1705557"/>
              <a:gd name="connsiteX202" fmla="*/ 7827704 w 10232859"/>
              <a:gd name="connsiteY202" fmla="*/ 935072 h 1705557"/>
              <a:gd name="connsiteX203" fmla="*/ 7867270 w 10232859"/>
              <a:gd name="connsiteY203" fmla="*/ 946880 h 1705557"/>
              <a:gd name="connsiteX204" fmla="*/ 7866538 w 10232859"/>
              <a:gd name="connsiteY204" fmla="*/ 961559 h 1705557"/>
              <a:gd name="connsiteX205" fmla="*/ 7912084 w 10232859"/>
              <a:gd name="connsiteY205" fmla="*/ 970314 h 1705557"/>
              <a:gd name="connsiteX206" fmla="*/ 7982264 w 10232859"/>
              <a:gd name="connsiteY206" fmla="*/ 982287 h 1705557"/>
              <a:gd name="connsiteX207" fmla="*/ 7991272 w 10232859"/>
              <a:gd name="connsiteY207" fmla="*/ 987618 h 1705557"/>
              <a:gd name="connsiteX208" fmla="*/ 8006496 w 10232859"/>
              <a:gd name="connsiteY208" fmla="*/ 979353 h 1705557"/>
              <a:gd name="connsiteX209" fmla="*/ 8034497 w 10232859"/>
              <a:gd name="connsiteY209" fmla="*/ 978568 h 1705557"/>
              <a:gd name="connsiteX210" fmla="*/ 8150881 w 10232859"/>
              <a:gd name="connsiteY210" fmla="*/ 996925 h 1705557"/>
              <a:gd name="connsiteX211" fmla="*/ 8172106 w 10232859"/>
              <a:gd name="connsiteY211" fmla="*/ 997026 h 1705557"/>
              <a:gd name="connsiteX212" fmla="*/ 8196076 w 10232859"/>
              <a:gd name="connsiteY212" fmla="*/ 1006592 h 1705557"/>
              <a:gd name="connsiteX213" fmla="*/ 8247463 w 10232859"/>
              <a:gd name="connsiteY213" fmla="*/ 1022846 h 1705557"/>
              <a:gd name="connsiteX214" fmla="*/ 8279272 w 10232859"/>
              <a:gd name="connsiteY214" fmla="*/ 1039435 h 1705557"/>
              <a:gd name="connsiteX215" fmla="*/ 8289611 w 10232859"/>
              <a:gd name="connsiteY215" fmla="*/ 1035144 h 1705557"/>
              <a:gd name="connsiteX216" fmla="*/ 8311483 w 10232859"/>
              <a:gd name="connsiteY216" fmla="*/ 1035913 h 1705557"/>
              <a:gd name="connsiteX217" fmla="*/ 8399489 w 10232859"/>
              <a:gd name="connsiteY217" fmla="*/ 1055076 h 1705557"/>
              <a:gd name="connsiteX218" fmla="*/ 8415973 w 10232859"/>
              <a:gd name="connsiteY218" fmla="*/ 1056174 h 1705557"/>
              <a:gd name="connsiteX219" fmla="*/ 8433326 w 10232859"/>
              <a:gd name="connsiteY219" fmla="*/ 1064395 h 1705557"/>
              <a:gd name="connsiteX220" fmla="*/ 8502328 w 10232859"/>
              <a:gd name="connsiteY220" fmla="*/ 1098012 h 1705557"/>
              <a:gd name="connsiteX221" fmla="*/ 8534346 w 10232859"/>
              <a:gd name="connsiteY221" fmla="*/ 1113494 h 1705557"/>
              <a:gd name="connsiteX222" fmla="*/ 8534980 w 10232859"/>
              <a:gd name="connsiteY222" fmla="*/ 1117375 h 1705557"/>
              <a:gd name="connsiteX223" fmla="*/ 8544104 w 10232859"/>
              <a:gd name="connsiteY223" fmla="*/ 1114920 h 1705557"/>
              <a:gd name="connsiteX224" fmla="*/ 8567742 w 10232859"/>
              <a:gd name="connsiteY224" fmla="*/ 1124104 h 1705557"/>
              <a:gd name="connsiteX225" fmla="*/ 8633779 w 10232859"/>
              <a:gd name="connsiteY225" fmla="*/ 1145740 h 1705557"/>
              <a:gd name="connsiteX226" fmla="*/ 8676965 w 10232859"/>
              <a:gd name="connsiteY226" fmla="*/ 1163463 h 1705557"/>
              <a:gd name="connsiteX227" fmla="*/ 8698944 w 10232859"/>
              <a:gd name="connsiteY227" fmla="*/ 1163453 h 1705557"/>
              <a:gd name="connsiteX228" fmla="*/ 8711456 w 10232859"/>
              <a:gd name="connsiteY228" fmla="*/ 1175731 h 1705557"/>
              <a:gd name="connsiteX229" fmla="*/ 8732793 w 10232859"/>
              <a:gd name="connsiteY229" fmla="*/ 1179486 h 1705557"/>
              <a:gd name="connsiteX230" fmla="*/ 8751897 w 10232859"/>
              <a:gd name="connsiteY230" fmla="*/ 1197400 h 1705557"/>
              <a:gd name="connsiteX231" fmla="*/ 8793564 w 10232859"/>
              <a:gd name="connsiteY231" fmla="*/ 1179086 h 1705557"/>
              <a:gd name="connsiteX232" fmla="*/ 8834270 w 10232859"/>
              <a:gd name="connsiteY232" fmla="*/ 1213138 h 1705557"/>
              <a:gd name="connsiteX233" fmla="*/ 8853872 w 10232859"/>
              <a:gd name="connsiteY233" fmla="*/ 1221228 h 1705557"/>
              <a:gd name="connsiteX234" fmla="*/ 8861901 w 10232859"/>
              <a:gd name="connsiteY234" fmla="*/ 1217889 h 1705557"/>
              <a:gd name="connsiteX235" fmla="*/ 8874168 w 10232859"/>
              <a:gd name="connsiteY235" fmla="*/ 1220481 h 1705557"/>
              <a:gd name="connsiteX236" fmla="*/ 8871123 w 10232859"/>
              <a:gd name="connsiteY236" fmla="*/ 1227674 h 1705557"/>
              <a:gd name="connsiteX237" fmla="*/ 8903537 w 10232859"/>
              <a:gd name="connsiteY237" fmla="*/ 1237102 h 1705557"/>
              <a:gd name="connsiteX238" fmla="*/ 8933767 w 10232859"/>
              <a:gd name="connsiteY238" fmla="*/ 1269882 h 1705557"/>
              <a:gd name="connsiteX239" fmla="*/ 8985765 w 10232859"/>
              <a:gd name="connsiteY239" fmla="*/ 1294178 h 1705557"/>
              <a:gd name="connsiteX240" fmla="*/ 9071444 w 10232859"/>
              <a:gd name="connsiteY240" fmla="*/ 1323819 h 1705557"/>
              <a:gd name="connsiteX241" fmla="*/ 9096711 w 10232859"/>
              <a:gd name="connsiteY241" fmla="*/ 1334291 h 1705557"/>
              <a:gd name="connsiteX242" fmla="*/ 9338853 w 10232859"/>
              <a:gd name="connsiteY242" fmla="*/ 1454560 h 1705557"/>
              <a:gd name="connsiteX243" fmla="*/ 9520814 w 10232859"/>
              <a:gd name="connsiteY243" fmla="*/ 1456341 h 1705557"/>
              <a:gd name="connsiteX244" fmla="*/ 9702271 w 10232859"/>
              <a:gd name="connsiteY244" fmla="*/ 1495067 h 1705557"/>
              <a:gd name="connsiteX245" fmla="*/ 9744273 w 10232859"/>
              <a:gd name="connsiteY245" fmla="*/ 1530026 h 1705557"/>
              <a:gd name="connsiteX246" fmla="*/ 9771903 w 10232859"/>
              <a:gd name="connsiteY246" fmla="*/ 1536548 h 1705557"/>
              <a:gd name="connsiteX247" fmla="*/ 9818565 w 10232859"/>
              <a:gd name="connsiteY247" fmla="*/ 1545059 h 1705557"/>
              <a:gd name="connsiteX248" fmla="*/ 9882202 w 10232859"/>
              <a:gd name="connsiteY248" fmla="*/ 1572402 h 1705557"/>
              <a:gd name="connsiteX249" fmla="*/ 10022025 w 10232859"/>
              <a:gd name="connsiteY249" fmla="*/ 1606210 h 1705557"/>
              <a:gd name="connsiteX250" fmla="*/ 10220406 w 10232859"/>
              <a:gd name="connsiteY250" fmla="*/ 1683519 h 1705557"/>
              <a:gd name="connsiteX251" fmla="*/ 10232859 w 10232859"/>
              <a:gd name="connsiteY251" fmla="*/ 1705557 h 1705557"/>
              <a:gd name="connsiteX252" fmla="*/ 0 w 10232859"/>
              <a:gd name="connsiteY252" fmla="*/ 1705557 h 1705557"/>
              <a:gd name="connsiteX253" fmla="*/ 0 w 10232859"/>
              <a:gd name="connsiteY253" fmla="*/ 28342 h 1705557"/>
              <a:gd name="connsiteX254" fmla="*/ 8097 w 10232859"/>
              <a:gd name="connsiteY254" fmla="*/ 30869 h 1705557"/>
              <a:gd name="connsiteX255" fmla="*/ 77128 w 10232859"/>
              <a:gd name="connsiteY255" fmla="*/ 13381 h 1705557"/>
              <a:gd name="connsiteX256" fmla="*/ 188338 w 10232859"/>
              <a:gd name="connsiteY256" fmla="*/ 11593 h 1705557"/>
              <a:gd name="connsiteX257" fmla="*/ 298809 w 10232859"/>
              <a:gd name="connsiteY257" fmla="*/ 12712 h 1705557"/>
              <a:gd name="connsiteX258" fmla="*/ 338985 w 10232859"/>
              <a:gd name="connsiteY258" fmla="*/ 14520 h 1705557"/>
              <a:gd name="connsiteX259" fmla="*/ 409815 w 10232859"/>
              <a:gd name="connsiteY259" fmla="*/ 11559 h 1705557"/>
              <a:gd name="connsiteX260" fmla="*/ 424169 w 10232859"/>
              <a:gd name="connsiteY260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389519 w 10232859"/>
              <a:gd name="connsiteY128" fmla="*/ 266429 h 1705557"/>
              <a:gd name="connsiteX129" fmla="*/ 5399852 w 10232859"/>
              <a:gd name="connsiteY129" fmla="*/ 276111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090616 w 10232859"/>
              <a:gd name="connsiteY157" fmla="*/ 348731 h 1705557"/>
              <a:gd name="connsiteX158" fmla="*/ 6098056 w 10232859"/>
              <a:gd name="connsiteY158" fmla="*/ 351249 h 1705557"/>
              <a:gd name="connsiteX159" fmla="*/ 6098391 w 10232859"/>
              <a:gd name="connsiteY159" fmla="*/ 351119 h 1705557"/>
              <a:gd name="connsiteX160" fmla="*/ 6105063 w 10232859"/>
              <a:gd name="connsiteY160" fmla="*/ 353854 h 1705557"/>
              <a:gd name="connsiteX161" fmla="*/ 6135796 w 10232859"/>
              <a:gd name="connsiteY161" fmla="*/ 369657 h 1705557"/>
              <a:gd name="connsiteX162" fmla="*/ 6195166 w 10232859"/>
              <a:gd name="connsiteY162" fmla="*/ 366704 h 1705557"/>
              <a:gd name="connsiteX163" fmla="*/ 6216259 w 10232859"/>
              <a:gd name="connsiteY163" fmla="*/ 369879 h 1705557"/>
              <a:gd name="connsiteX164" fmla="*/ 6228331 w 10232859"/>
              <a:gd name="connsiteY164" fmla="*/ 370548 h 1705557"/>
              <a:gd name="connsiteX165" fmla="*/ 6229602 w 10232859"/>
              <a:gd name="connsiteY165" fmla="*/ 369928 h 1705557"/>
              <a:gd name="connsiteX166" fmla="*/ 6258988 w 10232859"/>
              <a:gd name="connsiteY166" fmla="*/ 385174 h 1705557"/>
              <a:gd name="connsiteX167" fmla="*/ 6264106 w 10232859"/>
              <a:gd name="connsiteY167" fmla="*/ 385655 h 1705557"/>
              <a:gd name="connsiteX168" fmla="*/ 6281703 w 10232859"/>
              <a:gd name="connsiteY168" fmla="*/ 397568 h 1705557"/>
              <a:gd name="connsiteX169" fmla="*/ 6291622 w 10232859"/>
              <a:gd name="connsiteY169" fmla="*/ 402669 h 1705557"/>
              <a:gd name="connsiteX170" fmla="*/ 6292712 w 10232859"/>
              <a:gd name="connsiteY170" fmla="*/ 406285 h 1705557"/>
              <a:gd name="connsiteX171" fmla="*/ 6308227 w 10232859"/>
              <a:gd name="connsiteY171" fmla="*/ 412710 h 1705557"/>
              <a:gd name="connsiteX172" fmla="*/ 6310656 w 10232859"/>
              <a:gd name="connsiteY172" fmla="*/ 412628 h 1705557"/>
              <a:gd name="connsiteX173" fmla="*/ 6321049 w 10232859"/>
              <a:gd name="connsiteY173" fmla="*/ 420978 h 1705557"/>
              <a:gd name="connsiteX174" fmla="*/ 6326853 w 10232859"/>
              <a:gd name="connsiteY174" fmla="*/ 431664 h 1705557"/>
              <a:gd name="connsiteX175" fmla="*/ 6467879 w 10232859"/>
              <a:gd name="connsiteY175" fmla="*/ 474762 h 1705557"/>
              <a:gd name="connsiteX176" fmla="*/ 6564351 w 10232859"/>
              <a:gd name="connsiteY176" fmla="*/ 544032 h 1705557"/>
              <a:gd name="connsiteX177" fmla="*/ 6641544 w 10232859"/>
              <a:gd name="connsiteY177" fmla="*/ 566599 h 1705557"/>
              <a:gd name="connsiteX178" fmla="*/ 6731052 w 10232859"/>
              <a:gd name="connsiteY178" fmla="*/ 578550 h 1705557"/>
              <a:gd name="connsiteX179" fmla="*/ 6858983 w 10232859"/>
              <a:gd name="connsiteY179" fmla="*/ 630237 h 1705557"/>
              <a:gd name="connsiteX180" fmla="*/ 6910661 w 10232859"/>
              <a:gd name="connsiteY180" fmla="*/ 641134 h 1705557"/>
              <a:gd name="connsiteX181" fmla="*/ 6944111 w 10232859"/>
              <a:gd name="connsiteY181" fmla="*/ 666016 h 1705557"/>
              <a:gd name="connsiteX182" fmla="*/ 6965771 w 10232859"/>
              <a:gd name="connsiteY182" fmla="*/ 666445 h 1705557"/>
              <a:gd name="connsiteX183" fmla="*/ 6969639 w 10232859"/>
              <a:gd name="connsiteY183" fmla="*/ 666351 h 1705557"/>
              <a:gd name="connsiteX184" fmla="*/ 6982242 w 10232859"/>
              <a:gd name="connsiteY184" fmla="*/ 669626 h 1705557"/>
              <a:gd name="connsiteX185" fmla="*/ 6989387 w 10232859"/>
              <a:gd name="connsiteY185" fmla="*/ 665988 h 1705557"/>
              <a:gd name="connsiteX186" fmla="*/ 7010930 w 10232859"/>
              <a:gd name="connsiteY186" fmla="*/ 667648 h 1705557"/>
              <a:gd name="connsiteX187" fmla="*/ 7033125 w 10232859"/>
              <a:gd name="connsiteY187" fmla="*/ 674950 h 1705557"/>
              <a:gd name="connsiteX188" fmla="*/ 7134461 w 10232859"/>
              <a:gd name="connsiteY188" fmla="*/ 714706 h 1705557"/>
              <a:gd name="connsiteX189" fmla="*/ 7197450 w 10232859"/>
              <a:gd name="connsiteY189" fmla="*/ 735608 h 1705557"/>
              <a:gd name="connsiteX190" fmla="*/ 7225084 w 10232859"/>
              <a:gd name="connsiteY190" fmla="*/ 739019 h 1705557"/>
              <a:gd name="connsiteX191" fmla="*/ 7261183 w 10232859"/>
              <a:gd name="connsiteY191" fmla="*/ 746827 h 1705557"/>
              <a:gd name="connsiteX192" fmla="*/ 7327760 w 10232859"/>
              <a:gd name="connsiteY192" fmla="*/ 757100 h 1705557"/>
              <a:gd name="connsiteX193" fmla="*/ 7412222 w 10232859"/>
              <a:gd name="connsiteY193" fmla="*/ 777001 h 1705557"/>
              <a:gd name="connsiteX194" fmla="*/ 7457904 w 10232859"/>
              <a:gd name="connsiteY194" fmla="*/ 810835 h 1705557"/>
              <a:gd name="connsiteX195" fmla="*/ 7465795 w 10232859"/>
              <a:gd name="connsiteY195" fmla="*/ 809112 h 1705557"/>
              <a:gd name="connsiteX196" fmla="*/ 7505046 w 10232859"/>
              <a:gd name="connsiteY196" fmla="*/ 823031 h 1705557"/>
              <a:gd name="connsiteX197" fmla="*/ 7623220 w 10232859"/>
              <a:gd name="connsiteY197" fmla="*/ 895034 h 1705557"/>
              <a:gd name="connsiteX198" fmla="*/ 7700458 w 10232859"/>
              <a:gd name="connsiteY198" fmla="*/ 921593 h 1705557"/>
              <a:gd name="connsiteX199" fmla="*/ 7730988 w 10232859"/>
              <a:gd name="connsiteY199" fmla="*/ 927270 h 1705557"/>
              <a:gd name="connsiteX200" fmla="*/ 7781942 w 10232859"/>
              <a:gd name="connsiteY200" fmla="*/ 937017 h 1705557"/>
              <a:gd name="connsiteX201" fmla="*/ 7827704 w 10232859"/>
              <a:gd name="connsiteY201" fmla="*/ 935072 h 1705557"/>
              <a:gd name="connsiteX202" fmla="*/ 7867270 w 10232859"/>
              <a:gd name="connsiteY202" fmla="*/ 946880 h 1705557"/>
              <a:gd name="connsiteX203" fmla="*/ 7866538 w 10232859"/>
              <a:gd name="connsiteY203" fmla="*/ 961559 h 1705557"/>
              <a:gd name="connsiteX204" fmla="*/ 7912084 w 10232859"/>
              <a:gd name="connsiteY204" fmla="*/ 970314 h 1705557"/>
              <a:gd name="connsiteX205" fmla="*/ 7982264 w 10232859"/>
              <a:gd name="connsiteY205" fmla="*/ 982287 h 1705557"/>
              <a:gd name="connsiteX206" fmla="*/ 7991272 w 10232859"/>
              <a:gd name="connsiteY206" fmla="*/ 987618 h 1705557"/>
              <a:gd name="connsiteX207" fmla="*/ 8006496 w 10232859"/>
              <a:gd name="connsiteY207" fmla="*/ 979353 h 1705557"/>
              <a:gd name="connsiteX208" fmla="*/ 8034497 w 10232859"/>
              <a:gd name="connsiteY208" fmla="*/ 978568 h 1705557"/>
              <a:gd name="connsiteX209" fmla="*/ 8150881 w 10232859"/>
              <a:gd name="connsiteY209" fmla="*/ 996925 h 1705557"/>
              <a:gd name="connsiteX210" fmla="*/ 8172106 w 10232859"/>
              <a:gd name="connsiteY210" fmla="*/ 997026 h 1705557"/>
              <a:gd name="connsiteX211" fmla="*/ 8196076 w 10232859"/>
              <a:gd name="connsiteY211" fmla="*/ 1006592 h 1705557"/>
              <a:gd name="connsiteX212" fmla="*/ 8247463 w 10232859"/>
              <a:gd name="connsiteY212" fmla="*/ 1022846 h 1705557"/>
              <a:gd name="connsiteX213" fmla="*/ 8279272 w 10232859"/>
              <a:gd name="connsiteY213" fmla="*/ 1039435 h 1705557"/>
              <a:gd name="connsiteX214" fmla="*/ 8289611 w 10232859"/>
              <a:gd name="connsiteY214" fmla="*/ 1035144 h 1705557"/>
              <a:gd name="connsiteX215" fmla="*/ 8311483 w 10232859"/>
              <a:gd name="connsiteY215" fmla="*/ 1035913 h 1705557"/>
              <a:gd name="connsiteX216" fmla="*/ 8399489 w 10232859"/>
              <a:gd name="connsiteY216" fmla="*/ 1055076 h 1705557"/>
              <a:gd name="connsiteX217" fmla="*/ 8415973 w 10232859"/>
              <a:gd name="connsiteY217" fmla="*/ 1056174 h 1705557"/>
              <a:gd name="connsiteX218" fmla="*/ 8433326 w 10232859"/>
              <a:gd name="connsiteY218" fmla="*/ 1064395 h 1705557"/>
              <a:gd name="connsiteX219" fmla="*/ 8502328 w 10232859"/>
              <a:gd name="connsiteY219" fmla="*/ 1098012 h 1705557"/>
              <a:gd name="connsiteX220" fmla="*/ 8534346 w 10232859"/>
              <a:gd name="connsiteY220" fmla="*/ 1113494 h 1705557"/>
              <a:gd name="connsiteX221" fmla="*/ 8534980 w 10232859"/>
              <a:gd name="connsiteY221" fmla="*/ 1117375 h 1705557"/>
              <a:gd name="connsiteX222" fmla="*/ 8544104 w 10232859"/>
              <a:gd name="connsiteY222" fmla="*/ 1114920 h 1705557"/>
              <a:gd name="connsiteX223" fmla="*/ 8567742 w 10232859"/>
              <a:gd name="connsiteY223" fmla="*/ 1124104 h 1705557"/>
              <a:gd name="connsiteX224" fmla="*/ 8633779 w 10232859"/>
              <a:gd name="connsiteY224" fmla="*/ 1145740 h 1705557"/>
              <a:gd name="connsiteX225" fmla="*/ 8676965 w 10232859"/>
              <a:gd name="connsiteY225" fmla="*/ 1163463 h 1705557"/>
              <a:gd name="connsiteX226" fmla="*/ 8698944 w 10232859"/>
              <a:gd name="connsiteY226" fmla="*/ 1163453 h 1705557"/>
              <a:gd name="connsiteX227" fmla="*/ 8711456 w 10232859"/>
              <a:gd name="connsiteY227" fmla="*/ 1175731 h 1705557"/>
              <a:gd name="connsiteX228" fmla="*/ 8732793 w 10232859"/>
              <a:gd name="connsiteY228" fmla="*/ 1179486 h 1705557"/>
              <a:gd name="connsiteX229" fmla="*/ 8751897 w 10232859"/>
              <a:gd name="connsiteY229" fmla="*/ 1197400 h 1705557"/>
              <a:gd name="connsiteX230" fmla="*/ 8793564 w 10232859"/>
              <a:gd name="connsiteY230" fmla="*/ 1179086 h 1705557"/>
              <a:gd name="connsiteX231" fmla="*/ 8834270 w 10232859"/>
              <a:gd name="connsiteY231" fmla="*/ 1213138 h 1705557"/>
              <a:gd name="connsiteX232" fmla="*/ 8853872 w 10232859"/>
              <a:gd name="connsiteY232" fmla="*/ 1221228 h 1705557"/>
              <a:gd name="connsiteX233" fmla="*/ 8861901 w 10232859"/>
              <a:gd name="connsiteY233" fmla="*/ 1217889 h 1705557"/>
              <a:gd name="connsiteX234" fmla="*/ 8874168 w 10232859"/>
              <a:gd name="connsiteY234" fmla="*/ 1220481 h 1705557"/>
              <a:gd name="connsiteX235" fmla="*/ 8871123 w 10232859"/>
              <a:gd name="connsiteY235" fmla="*/ 1227674 h 1705557"/>
              <a:gd name="connsiteX236" fmla="*/ 8903537 w 10232859"/>
              <a:gd name="connsiteY236" fmla="*/ 1237102 h 1705557"/>
              <a:gd name="connsiteX237" fmla="*/ 8933767 w 10232859"/>
              <a:gd name="connsiteY237" fmla="*/ 1269882 h 1705557"/>
              <a:gd name="connsiteX238" fmla="*/ 8985765 w 10232859"/>
              <a:gd name="connsiteY238" fmla="*/ 1294178 h 1705557"/>
              <a:gd name="connsiteX239" fmla="*/ 9071444 w 10232859"/>
              <a:gd name="connsiteY239" fmla="*/ 1323819 h 1705557"/>
              <a:gd name="connsiteX240" fmla="*/ 9096711 w 10232859"/>
              <a:gd name="connsiteY240" fmla="*/ 1334291 h 1705557"/>
              <a:gd name="connsiteX241" fmla="*/ 9338853 w 10232859"/>
              <a:gd name="connsiteY241" fmla="*/ 1454560 h 1705557"/>
              <a:gd name="connsiteX242" fmla="*/ 9520814 w 10232859"/>
              <a:gd name="connsiteY242" fmla="*/ 1456341 h 1705557"/>
              <a:gd name="connsiteX243" fmla="*/ 9702271 w 10232859"/>
              <a:gd name="connsiteY243" fmla="*/ 1495067 h 1705557"/>
              <a:gd name="connsiteX244" fmla="*/ 9744273 w 10232859"/>
              <a:gd name="connsiteY244" fmla="*/ 1530026 h 1705557"/>
              <a:gd name="connsiteX245" fmla="*/ 9771903 w 10232859"/>
              <a:gd name="connsiteY245" fmla="*/ 1536548 h 1705557"/>
              <a:gd name="connsiteX246" fmla="*/ 9818565 w 10232859"/>
              <a:gd name="connsiteY246" fmla="*/ 1545059 h 1705557"/>
              <a:gd name="connsiteX247" fmla="*/ 9882202 w 10232859"/>
              <a:gd name="connsiteY247" fmla="*/ 1572402 h 1705557"/>
              <a:gd name="connsiteX248" fmla="*/ 10022025 w 10232859"/>
              <a:gd name="connsiteY248" fmla="*/ 1606210 h 1705557"/>
              <a:gd name="connsiteX249" fmla="*/ 10220406 w 10232859"/>
              <a:gd name="connsiteY249" fmla="*/ 1683519 h 1705557"/>
              <a:gd name="connsiteX250" fmla="*/ 10232859 w 10232859"/>
              <a:gd name="connsiteY250" fmla="*/ 1705557 h 1705557"/>
              <a:gd name="connsiteX251" fmla="*/ 0 w 10232859"/>
              <a:gd name="connsiteY251" fmla="*/ 1705557 h 1705557"/>
              <a:gd name="connsiteX252" fmla="*/ 0 w 10232859"/>
              <a:gd name="connsiteY252" fmla="*/ 28342 h 1705557"/>
              <a:gd name="connsiteX253" fmla="*/ 8097 w 10232859"/>
              <a:gd name="connsiteY253" fmla="*/ 30869 h 1705557"/>
              <a:gd name="connsiteX254" fmla="*/ 77128 w 10232859"/>
              <a:gd name="connsiteY254" fmla="*/ 13381 h 1705557"/>
              <a:gd name="connsiteX255" fmla="*/ 188338 w 10232859"/>
              <a:gd name="connsiteY255" fmla="*/ 11593 h 1705557"/>
              <a:gd name="connsiteX256" fmla="*/ 298809 w 10232859"/>
              <a:gd name="connsiteY256" fmla="*/ 12712 h 1705557"/>
              <a:gd name="connsiteX257" fmla="*/ 338985 w 10232859"/>
              <a:gd name="connsiteY257" fmla="*/ 14520 h 1705557"/>
              <a:gd name="connsiteX258" fmla="*/ 409815 w 10232859"/>
              <a:gd name="connsiteY258" fmla="*/ 11559 h 1705557"/>
              <a:gd name="connsiteX259" fmla="*/ 424169 w 10232859"/>
              <a:gd name="connsiteY259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389519 w 10232859"/>
              <a:gd name="connsiteY128" fmla="*/ 266429 h 1705557"/>
              <a:gd name="connsiteX129" fmla="*/ 5399852 w 10232859"/>
              <a:gd name="connsiteY129" fmla="*/ 276111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090616 w 10232859"/>
              <a:gd name="connsiteY157" fmla="*/ 348731 h 1705557"/>
              <a:gd name="connsiteX158" fmla="*/ 6098056 w 10232859"/>
              <a:gd name="connsiteY158" fmla="*/ 351249 h 1705557"/>
              <a:gd name="connsiteX159" fmla="*/ 6098391 w 10232859"/>
              <a:gd name="connsiteY159" fmla="*/ 351119 h 1705557"/>
              <a:gd name="connsiteX160" fmla="*/ 6105063 w 10232859"/>
              <a:gd name="connsiteY160" fmla="*/ 353854 h 1705557"/>
              <a:gd name="connsiteX161" fmla="*/ 6135796 w 10232859"/>
              <a:gd name="connsiteY161" fmla="*/ 369657 h 1705557"/>
              <a:gd name="connsiteX162" fmla="*/ 6195166 w 10232859"/>
              <a:gd name="connsiteY162" fmla="*/ 366704 h 1705557"/>
              <a:gd name="connsiteX163" fmla="*/ 6216259 w 10232859"/>
              <a:gd name="connsiteY163" fmla="*/ 369879 h 1705557"/>
              <a:gd name="connsiteX164" fmla="*/ 6228331 w 10232859"/>
              <a:gd name="connsiteY164" fmla="*/ 370548 h 1705557"/>
              <a:gd name="connsiteX165" fmla="*/ 6229602 w 10232859"/>
              <a:gd name="connsiteY165" fmla="*/ 369928 h 1705557"/>
              <a:gd name="connsiteX166" fmla="*/ 6258988 w 10232859"/>
              <a:gd name="connsiteY166" fmla="*/ 385174 h 1705557"/>
              <a:gd name="connsiteX167" fmla="*/ 6264106 w 10232859"/>
              <a:gd name="connsiteY167" fmla="*/ 385655 h 1705557"/>
              <a:gd name="connsiteX168" fmla="*/ 6281703 w 10232859"/>
              <a:gd name="connsiteY168" fmla="*/ 397568 h 1705557"/>
              <a:gd name="connsiteX169" fmla="*/ 6291622 w 10232859"/>
              <a:gd name="connsiteY169" fmla="*/ 402669 h 1705557"/>
              <a:gd name="connsiteX170" fmla="*/ 6292712 w 10232859"/>
              <a:gd name="connsiteY170" fmla="*/ 406285 h 1705557"/>
              <a:gd name="connsiteX171" fmla="*/ 6308227 w 10232859"/>
              <a:gd name="connsiteY171" fmla="*/ 412710 h 1705557"/>
              <a:gd name="connsiteX172" fmla="*/ 6310656 w 10232859"/>
              <a:gd name="connsiteY172" fmla="*/ 412628 h 1705557"/>
              <a:gd name="connsiteX173" fmla="*/ 6321049 w 10232859"/>
              <a:gd name="connsiteY173" fmla="*/ 420978 h 1705557"/>
              <a:gd name="connsiteX174" fmla="*/ 6326853 w 10232859"/>
              <a:gd name="connsiteY174" fmla="*/ 431664 h 1705557"/>
              <a:gd name="connsiteX175" fmla="*/ 6467879 w 10232859"/>
              <a:gd name="connsiteY175" fmla="*/ 474762 h 1705557"/>
              <a:gd name="connsiteX176" fmla="*/ 6564351 w 10232859"/>
              <a:gd name="connsiteY176" fmla="*/ 544032 h 1705557"/>
              <a:gd name="connsiteX177" fmla="*/ 6641544 w 10232859"/>
              <a:gd name="connsiteY177" fmla="*/ 566599 h 1705557"/>
              <a:gd name="connsiteX178" fmla="*/ 6731052 w 10232859"/>
              <a:gd name="connsiteY178" fmla="*/ 578550 h 1705557"/>
              <a:gd name="connsiteX179" fmla="*/ 6858983 w 10232859"/>
              <a:gd name="connsiteY179" fmla="*/ 630237 h 1705557"/>
              <a:gd name="connsiteX180" fmla="*/ 6910661 w 10232859"/>
              <a:gd name="connsiteY180" fmla="*/ 641134 h 1705557"/>
              <a:gd name="connsiteX181" fmla="*/ 6944111 w 10232859"/>
              <a:gd name="connsiteY181" fmla="*/ 666016 h 1705557"/>
              <a:gd name="connsiteX182" fmla="*/ 6965771 w 10232859"/>
              <a:gd name="connsiteY182" fmla="*/ 666445 h 1705557"/>
              <a:gd name="connsiteX183" fmla="*/ 6969639 w 10232859"/>
              <a:gd name="connsiteY183" fmla="*/ 666351 h 1705557"/>
              <a:gd name="connsiteX184" fmla="*/ 6982242 w 10232859"/>
              <a:gd name="connsiteY184" fmla="*/ 669626 h 1705557"/>
              <a:gd name="connsiteX185" fmla="*/ 6989387 w 10232859"/>
              <a:gd name="connsiteY185" fmla="*/ 665988 h 1705557"/>
              <a:gd name="connsiteX186" fmla="*/ 7010930 w 10232859"/>
              <a:gd name="connsiteY186" fmla="*/ 667648 h 1705557"/>
              <a:gd name="connsiteX187" fmla="*/ 7033125 w 10232859"/>
              <a:gd name="connsiteY187" fmla="*/ 674950 h 1705557"/>
              <a:gd name="connsiteX188" fmla="*/ 7134461 w 10232859"/>
              <a:gd name="connsiteY188" fmla="*/ 714706 h 1705557"/>
              <a:gd name="connsiteX189" fmla="*/ 7197450 w 10232859"/>
              <a:gd name="connsiteY189" fmla="*/ 735608 h 1705557"/>
              <a:gd name="connsiteX190" fmla="*/ 7225084 w 10232859"/>
              <a:gd name="connsiteY190" fmla="*/ 739019 h 1705557"/>
              <a:gd name="connsiteX191" fmla="*/ 7261183 w 10232859"/>
              <a:gd name="connsiteY191" fmla="*/ 746827 h 1705557"/>
              <a:gd name="connsiteX192" fmla="*/ 7327760 w 10232859"/>
              <a:gd name="connsiteY192" fmla="*/ 757100 h 1705557"/>
              <a:gd name="connsiteX193" fmla="*/ 7412222 w 10232859"/>
              <a:gd name="connsiteY193" fmla="*/ 777001 h 1705557"/>
              <a:gd name="connsiteX194" fmla="*/ 7457904 w 10232859"/>
              <a:gd name="connsiteY194" fmla="*/ 810835 h 1705557"/>
              <a:gd name="connsiteX195" fmla="*/ 7465795 w 10232859"/>
              <a:gd name="connsiteY195" fmla="*/ 809112 h 1705557"/>
              <a:gd name="connsiteX196" fmla="*/ 7505046 w 10232859"/>
              <a:gd name="connsiteY196" fmla="*/ 823031 h 1705557"/>
              <a:gd name="connsiteX197" fmla="*/ 7623220 w 10232859"/>
              <a:gd name="connsiteY197" fmla="*/ 895034 h 1705557"/>
              <a:gd name="connsiteX198" fmla="*/ 7700458 w 10232859"/>
              <a:gd name="connsiteY198" fmla="*/ 921593 h 1705557"/>
              <a:gd name="connsiteX199" fmla="*/ 7730988 w 10232859"/>
              <a:gd name="connsiteY199" fmla="*/ 927270 h 1705557"/>
              <a:gd name="connsiteX200" fmla="*/ 7781942 w 10232859"/>
              <a:gd name="connsiteY200" fmla="*/ 937017 h 1705557"/>
              <a:gd name="connsiteX201" fmla="*/ 7827704 w 10232859"/>
              <a:gd name="connsiteY201" fmla="*/ 935072 h 1705557"/>
              <a:gd name="connsiteX202" fmla="*/ 7867270 w 10232859"/>
              <a:gd name="connsiteY202" fmla="*/ 946880 h 1705557"/>
              <a:gd name="connsiteX203" fmla="*/ 7866538 w 10232859"/>
              <a:gd name="connsiteY203" fmla="*/ 961559 h 1705557"/>
              <a:gd name="connsiteX204" fmla="*/ 7912084 w 10232859"/>
              <a:gd name="connsiteY204" fmla="*/ 970314 h 1705557"/>
              <a:gd name="connsiteX205" fmla="*/ 7982264 w 10232859"/>
              <a:gd name="connsiteY205" fmla="*/ 982287 h 1705557"/>
              <a:gd name="connsiteX206" fmla="*/ 7991272 w 10232859"/>
              <a:gd name="connsiteY206" fmla="*/ 987618 h 1705557"/>
              <a:gd name="connsiteX207" fmla="*/ 8006496 w 10232859"/>
              <a:gd name="connsiteY207" fmla="*/ 979353 h 1705557"/>
              <a:gd name="connsiteX208" fmla="*/ 8034497 w 10232859"/>
              <a:gd name="connsiteY208" fmla="*/ 978568 h 1705557"/>
              <a:gd name="connsiteX209" fmla="*/ 8150881 w 10232859"/>
              <a:gd name="connsiteY209" fmla="*/ 996925 h 1705557"/>
              <a:gd name="connsiteX210" fmla="*/ 8172106 w 10232859"/>
              <a:gd name="connsiteY210" fmla="*/ 997026 h 1705557"/>
              <a:gd name="connsiteX211" fmla="*/ 8196076 w 10232859"/>
              <a:gd name="connsiteY211" fmla="*/ 1006592 h 1705557"/>
              <a:gd name="connsiteX212" fmla="*/ 8247463 w 10232859"/>
              <a:gd name="connsiteY212" fmla="*/ 1022846 h 1705557"/>
              <a:gd name="connsiteX213" fmla="*/ 8279272 w 10232859"/>
              <a:gd name="connsiteY213" fmla="*/ 1039435 h 1705557"/>
              <a:gd name="connsiteX214" fmla="*/ 8289611 w 10232859"/>
              <a:gd name="connsiteY214" fmla="*/ 1035144 h 1705557"/>
              <a:gd name="connsiteX215" fmla="*/ 8311483 w 10232859"/>
              <a:gd name="connsiteY215" fmla="*/ 1035913 h 1705557"/>
              <a:gd name="connsiteX216" fmla="*/ 8399489 w 10232859"/>
              <a:gd name="connsiteY216" fmla="*/ 1055076 h 1705557"/>
              <a:gd name="connsiteX217" fmla="*/ 8415973 w 10232859"/>
              <a:gd name="connsiteY217" fmla="*/ 1056174 h 1705557"/>
              <a:gd name="connsiteX218" fmla="*/ 8433326 w 10232859"/>
              <a:gd name="connsiteY218" fmla="*/ 1064395 h 1705557"/>
              <a:gd name="connsiteX219" fmla="*/ 8502328 w 10232859"/>
              <a:gd name="connsiteY219" fmla="*/ 1098012 h 1705557"/>
              <a:gd name="connsiteX220" fmla="*/ 8534346 w 10232859"/>
              <a:gd name="connsiteY220" fmla="*/ 1113494 h 1705557"/>
              <a:gd name="connsiteX221" fmla="*/ 8534980 w 10232859"/>
              <a:gd name="connsiteY221" fmla="*/ 1117375 h 1705557"/>
              <a:gd name="connsiteX222" fmla="*/ 8544104 w 10232859"/>
              <a:gd name="connsiteY222" fmla="*/ 1114920 h 1705557"/>
              <a:gd name="connsiteX223" fmla="*/ 8567742 w 10232859"/>
              <a:gd name="connsiteY223" fmla="*/ 1124104 h 1705557"/>
              <a:gd name="connsiteX224" fmla="*/ 8633779 w 10232859"/>
              <a:gd name="connsiteY224" fmla="*/ 1145740 h 1705557"/>
              <a:gd name="connsiteX225" fmla="*/ 8676965 w 10232859"/>
              <a:gd name="connsiteY225" fmla="*/ 1163463 h 1705557"/>
              <a:gd name="connsiteX226" fmla="*/ 8698944 w 10232859"/>
              <a:gd name="connsiteY226" fmla="*/ 1163453 h 1705557"/>
              <a:gd name="connsiteX227" fmla="*/ 8711456 w 10232859"/>
              <a:gd name="connsiteY227" fmla="*/ 1175731 h 1705557"/>
              <a:gd name="connsiteX228" fmla="*/ 8732793 w 10232859"/>
              <a:gd name="connsiteY228" fmla="*/ 1179486 h 1705557"/>
              <a:gd name="connsiteX229" fmla="*/ 8751897 w 10232859"/>
              <a:gd name="connsiteY229" fmla="*/ 1197400 h 1705557"/>
              <a:gd name="connsiteX230" fmla="*/ 8793564 w 10232859"/>
              <a:gd name="connsiteY230" fmla="*/ 1179086 h 1705557"/>
              <a:gd name="connsiteX231" fmla="*/ 8834270 w 10232859"/>
              <a:gd name="connsiteY231" fmla="*/ 1213138 h 1705557"/>
              <a:gd name="connsiteX232" fmla="*/ 8853872 w 10232859"/>
              <a:gd name="connsiteY232" fmla="*/ 1221228 h 1705557"/>
              <a:gd name="connsiteX233" fmla="*/ 8861901 w 10232859"/>
              <a:gd name="connsiteY233" fmla="*/ 1217889 h 1705557"/>
              <a:gd name="connsiteX234" fmla="*/ 8874168 w 10232859"/>
              <a:gd name="connsiteY234" fmla="*/ 1220481 h 1705557"/>
              <a:gd name="connsiteX235" fmla="*/ 8871123 w 10232859"/>
              <a:gd name="connsiteY235" fmla="*/ 1227674 h 1705557"/>
              <a:gd name="connsiteX236" fmla="*/ 8903537 w 10232859"/>
              <a:gd name="connsiteY236" fmla="*/ 1237102 h 1705557"/>
              <a:gd name="connsiteX237" fmla="*/ 8933767 w 10232859"/>
              <a:gd name="connsiteY237" fmla="*/ 1269882 h 1705557"/>
              <a:gd name="connsiteX238" fmla="*/ 8985765 w 10232859"/>
              <a:gd name="connsiteY238" fmla="*/ 1294178 h 1705557"/>
              <a:gd name="connsiteX239" fmla="*/ 9071444 w 10232859"/>
              <a:gd name="connsiteY239" fmla="*/ 1323819 h 1705557"/>
              <a:gd name="connsiteX240" fmla="*/ 9096711 w 10232859"/>
              <a:gd name="connsiteY240" fmla="*/ 1334291 h 1705557"/>
              <a:gd name="connsiteX241" fmla="*/ 9338853 w 10232859"/>
              <a:gd name="connsiteY241" fmla="*/ 1454560 h 1705557"/>
              <a:gd name="connsiteX242" fmla="*/ 9520814 w 10232859"/>
              <a:gd name="connsiteY242" fmla="*/ 1456341 h 1705557"/>
              <a:gd name="connsiteX243" fmla="*/ 9702271 w 10232859"/>
              <a:gd name="connsiteY243" fmla="*/ 1495067 h 1705557"/>
              <a:gd name="connsiteX244" fmla="*/ 9744273 w 10232859"/>
              <a:gd name="connsiteY244" fmla="*/ 1530026 h 1705557"/>
              <a:gd name="connsiteX245" fmla="*/ 9771903 w 10232859"/>
              <a:gd name="connsiteY245" fmla="*/ 1536548 h 1705557"/>
              <a:gd name="connsiteX246" fmla="*/ 9818565 w 10232859"/>
              <a:gd name="connsiteY246" fmla="*/ 1545059 h 1705557"/>
              <a:gd name="connsiteX247" fmla="*/ 9882202 w 10232859"/>
              <a:gd name="connsiteY247" fmla="*/ 1572402 h 1705557"/>
              <a:gd name="connsiteX248" fmla="*/ 10022025 w 10232859"/>
              <a:gd name="connsiteY248" fmla="*/ 1606210 h 1705557"/>
              <a:gd name="connsiteX249" fmla="*/ 10220406 w 10232859"/>
              <a:gd name="connsiteY249" fmla="*/ 1683519 h 1705557"/>
              <a:gd name="connsiteX250" fmla="*/ 10232859 w 10232859"/>
              <a:gd name="connsiteY250" fmla="*/ 1705557 h 1705557"/>
              <a:gd name="connsiteX251" fmla="*/ 0 w 10232859"/>
              <a:gd name="connsiteY251" fmla="*/ 1705557 h 1705557"/>
              <a:gd name="connsiteX252" fmla="*/ 0 w 10232859"/>
              <a:gd name="connsiteY252" fmla="*/ 28342 h 1705557"/>
              <a:gd name="connsiteX253" fmla="*/ 8097 w 10232859"/>
              <a:gd name="connsiteY253" fmla="*/ 30869 h 1705557"/>
              <a:gd name="connsiteX254" fmla="*/ 77128 w 10232859"/>
              <a:gd name="connsiteY254" fmla="*/ 13381 h 1705557"/>
              <a:gd name="connsiteX255" fmla="*/ 188338 w 10232859"/>
              <a:gd name="connsiteY255" fmla="*/ 11593 h 1705557"/>
              <a:gd name="connsiteX256" fmla="*/ 298809 w 10232859"/>
              <a:gd name="connsiteY256" fmla="*/ 12712 h 1705557"/>
              <a:gd name="connsiteX257" fmla="*/ 338985 w 10232859"/>
              <a:gd name="connsiteY257" fmla="*/ 14520 h 1705557"/>
              <a:gd name="connsiteX258" fmla="*/ 409815 w 10232859"/>
              <a:gd name="connsiteY258" fmla="*/ 11559 h 1705557"/>
              <a:gd name="connsiteX259" fmla="*/ 424169 w 10232859"/>
              <a:gd name="connsiteY259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389519 w 10232859"/>
              <a:gd name="connsiteY128" fmla="*/ 266429 h 1705557"/>
              <a:gd name="connsiteX129" fmla="*/ 5399852 w 10232859"/>
              <a:gd name="connsiteY129" fmla="*/ 276111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090616 w 10232859"/>
              <a:gd name="connsiteY157" fmla="*/ 348731 h 1705557"/>
              <a:gd name="connsiteX158" fmla="*/ 6098056 w 10232859"/>
              <a:gd name="connsiteY158" fmla="*/ 351249 h 1705557"/>
              <a:gd name="connsiteX159" fmla="*/ 6098391 w 10232859"/>
              <a:gd name="connsiteY159" fmla="*/ 351119 h 1705557"/>
              <a:gd name="connsiteX160" fmla="*/ 6105063 w 10232859"/>
              <a:gd name="connsiteY160" fmla="*/ 353854 h 1705557"/>
              <a:gd name="connsiteX161" fmla="*/ 6135796 w 10232859"/>
              <a:gd name="connsiteY161" fmla="*/ 369657 h 1705557"/>
              <a:gd name="connsiteX162" fmla="*/ 6195166 w 10232859"/>
              <a:gd name="connsiteY162" fmla="*/ 366704 h 1705557"/>
              <a:gd name="connsiteX163" fmla="*/ 6216259 w 10232859"/>
              <a:gd name="connsiteY163" fmla="*/ 369879 h 1705557"/>
              <a:gd name="connsiteX164" fmla="*/ 6228331 w 10232859"/>
              <a:gd name="connsiteY164" fmla="*/ 370548 h 1705557"/>
              <a:gd name="connsiteX165" fmla="*/ 6229602 w 10232859"/>
              <a:gd name="connsiteY165" fmla="*/ 369928 h 1705557"/>
              <a:gd name="connsiteX166" fmla="*/ 6258988 w 10232859"/>
              <a:gd name="connsiteY166" fmla="*/ 385174 h 1705557"/>
              <a:gd name="connsiteX167" fmla="*/ 6264106 w 10232859"/>
              <a:gd name="connsiteY167" fmla="*/ 385655 h 1705557"/>
              <a:gd name="connsiteX168" fmla="*/ 6281703 w 10232859"/>
              <a:gd name="connsiteY168" fmla="*/ 397568 h 1705557"/>
              <a:gd name="connsiteX169" fmla="*/ 6291622 w 10232859"/>
              <a:gd name="connsiteY169" fmla="*/ 402669 h 1705557"/>
              <a:gd name="connsiteX170" fmla="*/ 6292712 w 10232859"/>
              <a:gd name="connsiteY170" fmla="*/ 406285 h 1705557"/>
              <a:gd name="connsiteX171" fmla="*/ 6308227 w 10232859"/>
              <a:gd name="connsiteY171" fmla="*/ 412710 h 1705557"/>
              <a:gd name="connsiteX172" fmla="*/ 6310656 w 10232859"/>
              <a:gd name="connsiteY172" fmla="*/ 412628 h 1705557"/>
              <a:gd name="connsiteX173" fmla="*/ 6321049 w 10232859"/>
              <a:gd name="connsiteY173" fmla="*/ 420978 h 1705557"/>
              <a:gd name="connsiteX174" fmla="*/ 6326853 w 10232859"/>
              <a:gd name="connsiteY174" fmla="*/ 431664 h 1705557"/>
              <a:gd name="connsiteX175" fmla="*/ 6467879 w 10232859"/>
              <a:gd name="connsiteY175" fmla="*/ 474762 h 1705557"/>
              <a:gd name="connsiteX176" fmla="*/ 6564351 w 10232859"/>
              <a:gd name="connsiteY176" fmla="*/ 544032 h 1705557"/>
              <a:gd name="connsiteX177" fmla="*/ 6641544 w 10232859"/>
              <a:gd name="connsiteY177" fmla="*/ 566599 h 1705557"/>
              <a:gd name="connsiteX178" fmla="*/ 6731052 w 10232859"/>
              <a:gd name="connsiteY178" fmla="*/ 578550 h 1705557"/>
              <a:gd name="connsiteX179" fmla="*/ 6858983 w 10232859"/>
              <a:gd name="connsiteY179" fmla="*/ 630237 h 1705557"/>
              <a:gd name="connsiteX180" fmla="*/ 6910661 w 10232859"/>
              <a:gd name="connsiteY180" fmla="*/ 641134 h 1705557"/>
              <a:gd name="connsiteX181" fmla="*/ 6944111 w 10232859"/>
              <a:gd name="connsiteY181" fmla="*/ 666016 h 1705557"/>
              <a:gd name="connsiteX182" fmla="*/ 6965771 w 10232859"/>
              <a:gd name="connsiteY182" fmla="*/ 666445 h 1705557"/>
              <a:gd name="connsiteX183" fmla="*/ 6969639 w 10232859"/>
              <a:gd name="connsiteY183" fmla="*/ 666351 h 1705557"/>
              <a:gd name="connsiteX184" fmla="*/ 6982242 w 10232859"/>
              <a:gd name="connsiteY184" fmla="*/ 669626 h 1705557"/>
              <a:gd name="connsiteX185" fmla="*/ 6989387 w 10232859"/>
              <a:gd name="connsiteY185" fmla="*/ 665988 h 1705557"/>
              <a:gd name="connsiteX186" fmla="*/ 7010930 w 10232859"/>
              <a:gd name="connsiteY186" fmla="*/ 667648 h 1705557"/>
              <a:gd name="connsiteX187" fmla="*/ 7033125 w 10232859"/>
              <a:gd name="connsiteY187" fmla="*/ 674950 h 1705557"/>
              <a:gd name="connsiteX188" fmla="*/ 7134461 w 10232859"/>
              <a:gd name="connsiteY188" fmla="*/ 714706 h 1705557"/>
              <a:gd name="connsiteX189" fmla="*/ 7197450 w 10232859"/>
              <a:gd name="connsiteY189" fmla="*/ 735608 h 1705557"/>
              <a:gd name="connsiteX190" fmla="*/ 7225084 w 10232859"/>
              <a:gd name="connsiteY190" fmla="*/ 739019 h 1705557"/>
              <a:gd name="connsiteX191" fmla="*/ 7261183 w 10232859"/>
              <a:gd name="connsiteY191" fmla="*/ 746827 h 1705557"/>
              <a:gd name="connsiteX192" fmla="*/ 7327760 w 10232859"/>
              <a:gd name="connsiteY192" fmla="*/ 757100 h 1705557"/>
              <a:gd name="connsiteX193" fmla="*/ 7412222 w 10232859"/>
              <a:gd name="connsiteY193" fmla="*/ 777001 h 1705557"/>
              <a:gd name="connsiteX194" fmla="*/ 7457904 w 10232859"/>
              <a:gd name="connsiteY194" fmla="*/ 810835 h 1705557"/>
              <a:gd name="connsiteX195" fmla="*/ 7465795 w 10232859"/>
              <a:gd name="connsiteY195" fmla="*/ 809112 h 1705557"/>
              <a:gd name="connsiteX196" fmla="*/ 7505046 w 10232859"/>
              <a:gd name="connsiteY196" fmla="*/ 823031 h 1705557"/>
              <a:gd name="connsiteX197" fmla="*/ 7623220 w 10232859"/>
              <a:gd name="connsiteY197" fmla="*/ 895034 h 1705557"/>
              <a:gd name="connsiteX198" fmla="*/ 7700458 w 10232859"/>
              <a:gd name="connsiteY198" fmla="*/ 921593 h 1705557"/>
              <a:gd name="connsiteX199" fmla="*/ 7730988 w 10232859"/>
              <a:gd name="connsiteY199" fmla="*/ 927270 h 1705557"/>
              <a:gd name="connsiteX200" fmla="*/ 7781942 w 10232859"/>
              <a:gd name="connsiteY200" fmla="*/ 937017 h 1705557"/>
              <a:gd name="connsiteX201" fmla="*/ 7827704 w 10232859"/>
              <a:gd name="connsiteY201" fmla="*/ 935072 h 1705557"/>
              <a:gd name="connsiteX202" fmla="*/ 7867270 w 10232859"/>
              <a:gd name="connsiteY202" fmla="*/ 946880 h 1705557"/>
              <a:gd name="connsiteX203" fmla="*/ 7866538 w 10232859"/>
              <a:gd name="connsiteY203" fmla="*/ 961559 h 1705557"/>
              <a:gd name="connsiteX204" fmla="*/ 7912084 w 10232859"/>
              <a:gd name="connsiteY204" fmla="*/ 970314 h 1705557"/>
              <a:gd name="connsiteX205" fmla="*/ 7982264 w 10232859"/>
              <a:gd name="connsiteY205" fmla="*/ 982287 h 1705557"/>
              <a:gd name="connsiteX206" fmla="*/ 7991272 w 10232859"/>
              <a:gd name="connsiteY206" fmla="*/ 987618 h 1705557"/>
              <a:gd name="connsiteX207" fmla="*/ 8006496 w 10232859"/>
              <a:gd name="connsiteY207" fmla="*/ 979353 h 1705557"/>
              <a:gd name="connsiteX208" fmla="*/ 8034497 w 10232859"/>
              <a:gd name="connsiteY208" fmla="*/ 978568 h 1705557"/>
              <a:gd name="connsiteX209" fmla="*/ 8150881 w 10232859"/>
              <a:gd name="connsiteY209" fmla="*/ 996925 h 1705557"/>
              <a:gd name="connsiteX210" fmla="*/ 8172106 w 10232859"/>
              <a:gd name="connsiteY210" fmla="*/ 997026 h 1705557"/>
              <a:gd name="connsiteX211" fmla="*/ 8196076 w 10232859"/>
              <a:gd name="connsiteY211" fmla="*/ 1006592 h 1705557"/>
              <a:gd name="connsiteX212" fmla="*/ 8247463 w 10232859"/>
              <a:gd name="connsiteY212" fmla="*/ 1022846 h 1705557"/>
              <a:gd name="connsiteX213" fmla="*/ 8279272 w 10232859"/>
              <a:gd name="connsiteY213" fmla="*/ 1039435 h 1705557"/>
              <a:gd name="connsiteX214" fmla="*/ 8289611 w 10232859"/>
              <a:gd name="connsiteY214" fmla="*/ 1035144 h 1705557"/>
              <a:gd name="connsiteX215" fmla="*/ 8311483 w 10232859"/>
              <a:gd name="connsiteY215" fmla="*/ 1035913 h 1705557"/>
              <a:gd name="connsiteX216" fmla="*/ 8399489 w 10232859"/>
              <a:gd name="connsiteY216" fmla="*/ 1055076 h 1705557"/>
              <a:gd name="connsiteX217" fmla="*/ 8415973 w 10232859"/>
              <a:gd name="connsiteY217" fmla="*/ 1056174 h 1705557"/>
              <a:gd name="connsiteX218" fmla="*/ 8433326 w 10232859"/>
              <a:gd name="connsiteY218" fmla="*/ 1064395 h 1705557"/>
              <a:gd name="connsiteX219" fmla="*/ 8502328 w 10232859"/>
              <a:gd name="connsiteY219" fmla="*/ 1098012 h 1705557"/>
              <a:gd name="connsiteX220" fmla="*/ 8534346 w 10232859"/>
              <a:gd name="connsiteY220" fmla="*/ 1113494 h 1705557"/>
              <a:gd name="connsiteX221" fmla="*/ 8534980 w 10232859"/>
              <a:gd name="connsiteY221" fmla="*/ 1117375 h 1705557"/>
              <a:gd name="connsiteX222" fmla="*/ 8544104 w 10232859"/>
              <a:gd name="connsiteY222" fmla="*/ 1114920 h 1705557"/>
              <a:gd name="connsiteX223" fmla="*/ 8567742 w 10232859"/>
              <a:gd name="connsiteY223" fmla="*/ 1124104 h 1705557"/>
              <a:gd name="connsiteX224" fmla="*/ 8633779 w 10232859"/>
              <a:gd name="connsiteY224" fmla="*/ 1145740 h 1705557"/>
              <a:gd name="connsiteX225" fmla="*/ 8676965 w 10232859"/>
              <a:gd name="connsiteY225" fmla="*/ 1163463 h 1705557"/>
              <a:gd name="connsiteX226" fmla="*/ 8698944 w 10232859"/>
              <a:gd name="connsiteY226" fmla="*/ 1163453 h 1705557"/>
              <a:gd name="connsiteX227" fmla="*/ 8711456 w 10232859"/>
              <a:gd name="connsiteY227" fmla="*/ 1175731 h 1705557"/>
              <a:gd name="connsiteX228" fmla="*/ 8732793 w 10232859"/>
              <a:gd name="connsiteY228" fmla="*/ 1179486 h 1705557"/>
              <a:gd name="connsiteX229" fmla="*/ 8751897 w 10232859"/>
              <a:gd name="connsiteY229" fmla="*/ 1197400 h 1705557"/>
              <a:gd name="connsiteX230" fmla="*/ 8793564 w 10232859"/>
              <a:gd name="connsiteY230" fmla="*/ 1179086 h 1705557"/>
              <a:gd name="connsiteX231" fmla="*/ 8834270 w 10232859"/>
              <a:gd name="connsiteY231" fmla="*/ 1213138 h 1705557"/>
              <a:gd name="connsiteX232" fmla="*/ 8853872 w 10232859"/>
              <a:gd name="connsiteY232" fmla="*/ 1221228 h 1705557"/>
              <a:gd name="connsiteX233" fmla="*/ 8861901 w 10232859"/>
              <a:gd name="connsiteY233" fmla="*/ 1217889 h 1705557"/>
              <a:gd name="connsiteX234" fmla="*/ 8874168 w 10232859"/>
              <a:gd name="connsiteY234" fmla="*/ 1220481 h 1705557"/>
              <a:gd name="connsiteX235" fmla="*/ 8871123 w 10232859"/>
              <a:gd name="connsiteY235" fmla="*/ 1227674 h 1705557"/>
              <a:gd name="connsiteX236" fmla="*/ 8903537 w 10232859"/>
              <a:gd name="connsiteY236" fmla="*/ 1237102 h 1705557"/>
              <a:gd name="connsiteX237" fmla="*/ 8933767 w 10232859"/>
              <a:gd name="connsiteY237" fmla="*/ 1269882 h 1705557"/>
              <a:gd name="connsiteX238" fmla="*/ 8985765 w 10232859"/>
              <a:gd name="connsiteY238" fmla="*/ 1294178 h 1705557"/>
              <a:gd name="connsiteX239" fmla="*/ 9071444 w 10232859"/>
              <a:gd name="connsiteY239" fmla="*/ 1323819 h 1705557"/>
              <a:gd name="connsiteX240" fmla="*/ 9096711 w 10232859"/>
              <a:gd name="connsiteY240" fmla="*/ 1334291 h 1705557"/>
              <a:gd name="connsiteX241" fmla="*/ 9338853 w 10232859"/>
              <a:gd name="connsiteY241" fmla="*/ 1454560 h 1705557"/>
              <a:gd name="connsiteX242" fmla="*/ 9520814 w 10232859"/>
              <a:gd name="connsiteY242" fmla="*/ 1456341 h 1705557"/>
              <a:gd name="connsiteX243" fmla="*/ 9702271 w 10232859"/>
              <a:gd name="connsiteY243" fmla="*/ 1495067 h 1705557"/>
              <a:gd name="connsiteX244" fmla="*/ 9744273 w 10232859"/>
              <a:gd name="connsiteY244" fmla="*/ 1530026 h 1705557"/>
              <a:gd name="connsiteX245" fmla="*/ 9771903 w 10232859"/>
              <a:gd name="connsiteY245" fmla="*/ 1536548 h 1705557"/>
              <a:gd name="connsiteX246" fmla="*/ 9818565 w 10232859"/>
              <a:gd name="connsiteY246" fmla="*/ 1545059 h 1705557"/>
              <a:gd name="connsiteX247" fmla="*/ 9882202 w 10232859"/>
              <a:gd name="connsiteY247" fmla="*/ 1572402 h 1705557"/>
              <a:gd name="connsiteX248" fmla="*/ 10022025 w 10232859"/>
              <a:gd name="connsiteY248" fmla="*/ 1606210 h 1705557"/>
              <a:gd name="connsiteX249" fmla="*/ 10220406 w 10232859"/>
              <a:gd name="connsiteY249" fmla="*/ 1683519 h 1705557"/>
              <a:gd name="connsiteX250" fmla="*/ 10232859 w 10232859"/>
              <a:gd name="connsiteY250" fmla="*/ 1705557 h 1705557"/>
              <a:gd name="connsiteX251" fmla="*/ 0 w 10232859"/>
              <a:gd name="connsiteY251" fmla="*/ 1705557 h 1705557"/>
              <a:gd name="connsiteX252" fmla="*/ 0 w 10232859"/>
              <a:gd name="connsiteY252" fmla="*/ 28342 h 1705557"/>
              <a:gd name="connsiteX253" fmla="*/ 8097 w 10232859"/>
              <a:gd name="connsiteY253" fmla="*/ 30869 h 1705557"/>
              <a:gd name="connsiteX254" fmla="*/ 77128 w 10232859"/>
              <a:gd name="connsiteY254" fmla="*/ 13381 h 1705557"/>
              <a:gd name="connsiteX255" fmla="*/ 188338 w 10232859"/>
              <a:gd name="connsiteY255" fmla="*/ 11593 h 1705557"/>
              <a:gd name="connsiteX256" fmla="*/ 298809 w 10232859"/>
              <a:gd name="connsiteY256" fmla="*/ 12712 h 1705557"/>
              <a:gd name="connsiteX257" fmla="*/ 338985 w 10232859"/>
              <a:gd name="connsiteY257" fmla="*/ 14520 h 1705557"/>
              <a:gd name="connsiteX258" fmla="*/ 409815 w 10232859"/>
              <a:gd name="connsiteY258" fmla="*/ 11559 h 1705557"/>
              <a:gd name="connsiteX259" fmla="*/ 424169 w 10232859"/>
              <a:gd name="connsiteY259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389519 w 10232859"/>
              <a:gd name="connsiteY128" fmla="*/ 266429 h 1705557"/>
              <a:gd name="connsiteX129" fmla="*/ 5399852 w 10232859"/>
              <a:gd name="connsiteY129" fmla="*/ 276111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090616 w 10232859"/>
              <a:gd name="connsiteY157" fmla="*/ 348731 h 1705557"/>
              <a:gd name="connsiteX158" fmla="*/ 6098056 w 10232859"/>
              <a:gd name="connsiteY158" fmla="*/ 351249 h 1705557"/>
              <a:gd name="connsiteX159" fmla="*/ 6098391 w 10232859"/>
              <a:gd name="connsiteY159" fmla="*/ 351119 h 1705557"/>
              <a:gd name="connsiteX160" fmla="*/ 6105063 w 10232859"/>
              <a:gd name="connsiteY160" fmla="*/ 353854 h 1705557"/>
              <a:gd name="connsiteX161" fmla="*/ 6135796 w 10232859"/>
              <a:gd name="connsiteY161" fmla="*/ 369657 h 1705557"/>
              <a:gd name="connsiteX162" fmla="*/ 6195166 w 10232859"/>
              <a:gd name="connsiteY162" fmla="*/ 366704 h 1705557"/>
              <a:gd name="connsiteX163" fmla="*/ 6216259 w 10232859"/>
              <a:gd name="connsiteY163" fmla="*/ 369879 h 1705557"/>
              <a:gd name="connsiteX164" fmla="*/ 6228331 w 10232859"/>
              <a:gd name="connsiteY164" fmla="*/ 370548 h 1705557"/>
              <a:gd name="connsiteX165" fmla="*/ 6229602 w 10232859"/>
              <a:gd name="connsiteY165" fmla="*/ 369928 h 1705557"/>
              <a:gd name="connsiteX166" fmla="*/ 6258988 w 10232859"/>
              <a:gd name="connsiteY166" fmla="*/ 385174 h 1705557"/>
              <a:gd name="connsiteX167" fmla="*/ 6264106 w 10232859"/>
              <a:gd name="connsiteY167" fmla="*/ 385655 h 1705557"/>
              <a:gd name="connsiteX168" fmla="*/ 6281703 w 10232859"/>
              <a:gd name="connsiteY168" fmla="*/ 397568 h 1705557"/>
              <a:gd name="connsiteX169" fmla="*/ 6291622 w 10232859"/>
              <a:gd name="connsiteY169" fmla="*/ 402669 h 1705557"/>
              <a:gd name="connsiteX170" fmla="*/ 6292712 w 10232859"/>
              <a:gd name="connsiteY170" fmla="*/ 406285 h 1705557"/>
              <a:gd name="connsiteX171" fmla="*/ 6308227 w 10232859"/>
              <a:gd name="connsiteY171" fmla="*/ 412710 h 1705557"/>
              <a:gd name="connsiteX172" fmla="*/ 6310656 w 10232859"/>
              <a:gd name="connsiteY172" fmla="*/ 412628 h 1705557"/>
              <a:gd name="connsiteX173" fmla="*/ 6321049 w 10232859"/>
              <a:gd name="connsiteY173" fmla="*/ 420978 h 1705557"/>
              <a:gd name="connsiteX174" fmla="*/ 6326853 w 10232859"/>
              <a:gd name="connsiteY174" fmla="*/ 431664 h 1705557"/>
              <a:gd name="connsiteX175" fmla="*/ 6467879 w 10232859"/>
              <a:gd name="connsiteY175" fmla="*/ 474762 h 1705557"/>
              <a:gd name="connsiteX176" fmla="*/ 6564351 w 10232859"/>
              <a:gd name="connsiteY176" fmla="*/ 544032 h 1705557"/>
              <a:gd name="connsiteX177" fmla="*/ 6641544 w 10232859"/>
              <a:gd name="connsiteY177" fmla="*/ 566599 h 1705557"/>
              <a:gd name="connsiteX178" fmla="*/ 6731052 w 10232859"/>
              <a:gd name="connsiteY178" fmla="*/ 578550 h 1705557"/>
              <a:gd name="connsiteX179" fmla="*/ 6858983 w 10232859"/>
              <a:gd name="connsiteY179" fmla="*/ 630237 h 1705557"/>
              <a:gd name="connsiteX180" fmla="*/ 6910661 w 10232859"/>
              <a:gd name="connsiteY180" fmla="*/ 641134 h 1705557"/>
              <a:gd name="connsiteX181" fmla="*/ 6944111 w 10232859"/>
              <a:gd name="connsiteY181" fmla="*/ 666016 h 1705557"/>
              <a:gd name="connsiteX182" fmla="*/ 6965771 w 10232859"/>
              <a:gd name="connsiteY182" fmla="*/ 666445 h 1705557"/>
              <a:gd name="connsiteX183" fmla="*/ 6969639 w 10232859"/>
              <a:gd name="connsiteY183" fmla="*/ 666351 h 1705557"/>
              <a:gd name="connsiteX184" fmla="*/ 6982242 w 10232859"/>
              <a:gd name="connsiteY184" fmla="*/ 669626 h 1705557"/>
              <a:gd name="connsiteX185" fmla="*/ 6989387 w 10232859"/>
              <a:gd name="connsiteY185" fmla="*/ 665988 h 1705557"/>
              <a:gd name="connsiteX186" fmla="*/ 7010930 w 10232859"/>
              <a:gd name="connsiteY186" fmla="*/ 667648 h 1705557"/>
              <a:gd name="connsiteX187" fmla="*/ 7033125 w 10232859"/>
              <a:gd name="connsiteY187" fmla="*/ 674950 h 1705557"/>
              <a:gd name="connsiteX188" fmla="*/ 7134461 w 10232859"/>
              <a:gd name="connsiteY188" fmla="*/ 714706 h 1705557"/>
              <a:gd name="connsiteX189" fmla="*/ 7197450 w 10232859"/>
              <a:gd name="connsiteY189" fmla="*/ 735608 h 1705557"/>
              <a:gd name="connsiteX190" fmla="*/ 7225084 w 10232859"/>
              <a:gd name="connsiteY190" fmla="*/ 739019 h 1705557"/>
              <a:gd name="connsiteX191" fmla="*/ 7261183 w 10232859"/>
              <a:gd name="connsiteY191" fmla="*/ 746827 h 1705557"/>
              <a:gd name="connsiteX192" fmla="*/ 7327760 w 10232859"/>
              <a:gd name="connsiteY192" fmla="*/ 757100 h 1705557"/>
              <a:gd name="connsiteX193" fmla="*/ 7412222 w 10232859"/>
              <a:gd name="connsiteY193" fmla="*/ 777001 h 1705557"/>
              <a:gd name="connsiteX194" fmla="*/ 7457904 w 10232859"/>
              <a:gd name="connsiteY194" fmla="*/ 810835 h 1705557"/>
              <a:gd name="connsiteX195" fmla="*/ 7465795 w 10232859"/>
              <a:gd name="connsiteY195" fmla="*/ 809112 h 1705557"/>
              <a:gd name="connsiteX196" fmla="*/ 7505046 w 10232859"/>
              <a:gd name="connsiteY196" fmla="*/ 823031 h 1705557"/>
              <a:gd name="connsiteX197" fmla="*/ 7623220 w 10232859"/>
              <a:gd name="connsiteY197" fmla="*/ 895034 h 1705557"/>
              <a:gd name="connsiteX198" fmla="*/ 7700458 w 10232859"/>
              <a:gd name="connsiteY198" fmla="*/ 921593 h 1705557"/>
              <a:gd name="connsiteX199" fmla="*/ 7730988 w 10232859"/>
              <a:gd name="connsiteY199" fmla="*/ 927270 h 1705557"/>
              <a:gd name="connsiteX200" fmla="*/ 7781942 w 10232859"/>
              <a:gd name="connsiteY200" fmla="*/ 937017 h 1705557"/>
              <a:gd name="connsiteX201" fmla="*/ 7827704 w 10232859"/>
              <a:gd name="connsiteY201" fmla="*/ 935072 h 1705557"/>
              <a:gd name="connsiteX202" fmla="*/ 7867270 w 10232859"/>
              <a:gd name="connsiteY202" fmla="*/ 946880 h 1705557"/>
              <a:gd name="connsiteX203" fmla="*/ 7866538 w 10232859"/>
              <a:gd name="connsiteY203" fmla="*/ 961559 h 1705557"/>
              <a:gd name="connsiteX204" fmla="*/ 7912084 w 10232859"/>
              <a:gd name="connsiteY204" fmla="*/ 970314 h 1705557"/>
              <a:gd name="connsiteX205" fmla="*/ 7982264 w 10232859"/>
              <a:gd name="connsiteY205" fmla="*/ 982287 h 1705557"/>
              <a:gd name="connsiteX206" fmla="*/ 7991272 w 10232859"/>
              <a:gd name="connsiteY206" fmla="*/ 987618 h 1705557"/>
              <a:gd name="connsiteX207" fmla="*/ 8006496 w 10232859"/>
              <a:gd name="connsiteY207" fmla="*/ 979353 h 1705557"/>
              <a:gd name="connsiteX208" fmla="*/ 8034497 w 10232859"/>
              <a:gd name="connsiteY208" fmla="*/ 978568 h 1705557"/>
              <a:gd name="connsiteX209" fmla="*/ 8150881 w 10232859"/>
              <a:gd name="connsiteY209" fmla="*/ 996925 h 1705557"/>
              <a:gd name="connsiteX210" fmla="*/ 8172106 w 10232859"/>
              <a:gd name="connsiteY210" fmla="*/ 997026 h 1705557"/>
              <a:gd name="connsiteX211" fmla="*/ 8196076 w 10232859"/>
              <a:gd name="connsiteY211" fmla="*/ 1006592 h 1705557"/>
              <a:gd name="connsiteX212" fmla="*/ 8247463 w 10232859"/>
              <a:gd name="connsiteY212" fmla="*/ 1022846 h 1705557"/>
              <a:gd name="connsiteX213" fmla="*/ 8279272 w 10232859"/>
              <a:gd name="connsiteY213" fmla="*/ 1039435 h 1705557"/>
              <a:gd name="connsiteX214" fmla="*/ 8289611 w 10232859"/>
              <a:gd name="connsiteY214" fmla="*/ 1035144 h 1705557"/>
              <a:gd name="connsiteX215" fmla="*/ 8311483 w 10232859"/>
              <a:gd name="connsiteY215" fmla="*/ 1035913 h 1705557"/>
              <a:gd name="connsiteX216" fmla="*/ 8399489 w 10232859"/>
              <a:gd name="connsiteY216" fmla="*/ 1055076 h 1705557"/>
              <a:gd name="connsiteX217" fmla="*/ 8415973 w 10232859"/>
              <a:gd name="connsiteY217" fmla="*/ 1056174 h 1705557"/>
              <a:gd name="connsiteX218" fmla="*/ 8433326 w 10232859"/>
              <a:gd name="connsiteY218" fmla="*/ 1064395 h 1705557"/>
              <a:gd name="connsiteX219" fmla="*/ 8502328 w 10232859"/>
              <a:gd name="connsiteY219" fmla="*/ 1098012 h 1705557"/>
              <a:gd name="connsiteX220" fmla="*/ 8534346 w 10232859"/>
              <a:gd name="connsiteY220" fmla="*/ 1113494 h 1705557"/>
              <a:gd name="connsiteX221" fmla="*/ 8534980 w 10232859"/>
              <a:gd name="connsiteY221" fmla="*/ 1117375 h 1705557"/>
              <a:gd name="connsiteX222" fmla="*/ 8544104 w 10232859"/>
              <a:gd name="connsiteY222" fmla="*/ 1114920 h 1705557"/>
              <a:gd name="connsiteX223" fmla="*/ 8567742 w 10232859"/>
              <a:gd name="connsiteY223" fmla="*/ 1124104 h 1705557"/>
              <a:gd name="connsiteX224" fmla="*/ 8633779 w 10232859"/>
              <a:gd name="connsiteY224" fmla="*/ 1145740 h 1705557"/>
              <a:gd name="connsiteX225" fmla="*/ 8676965 w 10232859"/>
              <a:gd name="connsiteY225" fmla="*/ 1163463 h 1705557"/>
              <a:gd name="connsiteX226" fmla="*/ 8698944 w 10232859"/>
              <a:gd name="connsiteY226" fmla="*/ 1163453 h 1705557"/>
              <a:gd name="connsiteX227" fmla="*/ 8711456 w 10232859"/>
              <a:gd name="connsiteY227" fmla="*/ 1175731 h 1705557"/>
              <a:gd name="connsiteX228" fmla="*/ 8732793 w 10232859"/>
              <a:gd name="connsiteY228" fmla="*/ 1179486 h 1705557"/>
              <a:gd name="connsiteX229" fmla="*/ 8751897 w 10232859"/>
              <a:gd name="connsiteY229" fmla="*/ 1197400 h 1705557"/>
              <a:gd name="connsiteX230" fmla="*/ 8793564 w 10232859"/>
              <a:gd name="connsiteY230" fmla="*/ 1179086 h 1705557"/>
              <a:gd name="connsiteX231" fmla="*/ 8834270 w 10232859"/>
              <a:gd name="connsiteY231" fmla="*/ 1213138 h 1705557"/>
              <a:gd name="connsiteX232" fmla="*/ 8853872 w 10232859"/>
              <a:gd name="connsiteY232" fmla="*/ 1221228 h 1705557"/>
              <a:gd name="connsiteX233" fmla="*/ 8861901 w 10232859"/>
              <a:gd name="connsiteY233" fmla="*/ 1217889 h 1705557"/>
              <a:gd name="connsiteX234" fmla="*/ 8874168 w 10232859"/>
              <a:gd name="connsiteY234" fmla="*/ 1220481 h 1705557"/>
              <a:gd name="connsiteX235" fmla="*/ 8871123 w 10232859"/>
              <a:gd name="connsiteY235" fmla="*/ 1227674 h 1705557"/>
              <a:gd name="connsiteX236" fmla="*/ 8903537 w 10232859"/>
              <a:gd name="connsiteY236" fmla="*/ 1237102 h 1705557"/>
              <a:gd name="connsiteX237" fmla="*/ 8933767 w 10232859"/>
              <a:gd name="connsiteY237" fmla="*/ 1269882 h 1705557"/>
              <a:gd name="connsiteX238" fmla="*/ 8985765 w 10232859"/>
              <a:gd name="connsiteY238" fmla="*/ 1294178 h 1705557"/>
              <a:gd name="connsiteX239" fmla="*/ 9071444 w 10232859"/>
              <a:gd name="connsiteY239" fmla="*/ 1323819 h 1705557"/>
              <a:gd name="connsiteX240" fmla="*/ 9096711 w 10232859"/>
              <a:gd name="connsiteY240" fmla="*/ 1334291 h 1705557"/>
              <a:gd name="connsiteX241" fmla="*/ 9338853 w 10232859"/>
              <a:gd name="connsiteY241" fmla="*/ 1454560 h 1705557"/>
              <a:gd name="connsiteX242" fmla="*/ 9520814 w 10232859"/>
              <a:gd name="connsiteY242" fmla="*/ 1456341 h 1705557"/>
              <a:gd name="connsiteX243" fmla="*/ 9702271 w 10232859"/>
              <a:gd name="connsiteY243" fmla="*/ 1495067 h 1705557"/>
              <a:gd name="connsiteX244" fmla="*/ 9744273 w 10232859"/>
              <a:gd name="connsiteY244" fmla="*/ 1530026 h 1705557"/>
              <a:gd name="connsiteX245" fmla="*/ 9771903 w 10232859"/>
              <a:gd name="connsiteY245" fmla="*/ 1536548 h 1705557"/>
              <a:gd name="connsiteX246" fmla="*/ 9818565 w 10232859"/>
              <a:gd name="connsiteY246" fmla="*/ 1545059 h 1705557"/>
              <a:gd name="connsiteX247" fmla="*/ 9882202 w 10232859"/>
              <a:gd name="connsiteY247" fmla="*/ 1572402 h 1705557"/>
              <a:gd name="connsiteX248" fmla="*/ 10022025 w 10232859"/>
              <a:gd name="connsiteY248" fmla="*/ 1606210 h 1705557"/>
              <a:gd name="connsiteX249" fmla="*/ 10220406 w 10232859"/>
              <a:gd name="connsiteY249" fmla="*/ 1683519 h 1705557"/>
              <a:gd name="connsiteX250" fmla="*/ 10232859 w 10232859"/>
              <a:gd name="connsiteY250" fmla="*/ 1705557 h 1705557"/>
              <a:gd name="connsiteX251" fmla="*/ 0 w 10232859"/>
              <a:gd name="connsiteY251" fmla="*/ 1705557 h 1705557"/>
              <a:gd name="connsiteX252" fmla="*/ 0 w 10232859"/>
              <a:gd name="connsiteY252" fmla="*/ 28342 h 1705557"/>
              <a:gd name="connsiteX253" fmla="*/ 8097 w 10232859"/>
              <a:gd name="connsiteY253" fmla="*/ 30869 h 1705557"/>
              <a:gd name="connsiteX254" fmla="*/ 77128 w 10232859"/>
              <a:gd name="connsiteY254" fmla="*/ 13381 h 1705557"/>
              <a:gd name="connsiteX255" fmla="*/ 188338 w 10232859"/>
              <a:gd name="connsiteY255" fmla="*/ 11593 h 1705557"/>
              <a:gd name="connsiteX256" fmla="*/ 298809 w 10232859"/>
              <a:gd name="connsiteY256" fmla="*/ 12712 h 1705557"/>
              <a:gd name="connsiteX257" fmla="*/ 338985 w 10232859"/>
              <a:gd name="connsiteY257" fmla="*/ 14520 h 1705557"/>
              <a:gd name="connsiteX258" fmla="*/ 409815 w 10232859"/>
              <a:gd name="connsiteY258" fmla="*/ 11559 h 1705557"/>
              <a:gd name="connsiteX259" fmla="*/ 424169 w 10232859"/>
              <a:gd name="connsiteY259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389519 w 10232859"/>
              <a:gd name="connsiteY128" fmla="*/ 266429 h 1705557"/>
              <a:gd name="connsiteX129" fmla="*/ 5297234 w 10232859"/>
              <a:gd name="connsiteY129" fmla="*/ 380929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090616 w 10232859"/>
              <a:gd name="connsiteY157" fmla="*/ 348731 h 1705557"/>
              <a:gd name="connsiteX158" fmla="*/ 6098056 w 10232859"/>
              <a:gd name="connsiteY158" fmla="*/ 351249 h 1705557"/>
              <a:gd name="connsiteX159" fmla="*/ 6098391 w 10232859"/>
              <a:gd name="connsiteY159" fmla="*/ 351119 h 1705557"/>
              <a:gd name="connsiteX160" fmla="*/ 6105063 w 10232859"/>
              <a:gd name="connsiteY160" fmla="*/ 353854 h 1705557"/>
              <a:gd name="connsiteX161" fmla="*/ 6135796 w 10232859"/>
              <a:gd name="connsiteY161" fmla="*/ 369657 h 1705557"/>
              <a:gd name="connsiteX162" fmla="*/ 6195166 w 10232859"/>
              <a:gd name="connsiteY162" fmla="*/ 366704 h 1705557"/>
              <a:gd name="connsiteX163" fmla="*/ 6216259 w 10232859"/>
              <a:gd name="connsiteY163" fmla="*/ 369879 h 1705557"/>
              <a:gd name="connsiteX164" fmla="*/ 6228331 w 10232859"/>
              <a:gd name="connsiteY164" fmla="*/ 370548 h 1705557"/>
              <a:gd name="connsiteX165" fmla="*/ 6229602 w 10232859"/>
              <a:gd name="connsiteY165" fmla="*/ 369928 h 1705557"/>
              <a:gd name="connsiteX166" fmla="*/ 6258988 w 10232859"/>
              <a:gd name="connsiteY166" fmla="*/ 385174 h 1705557"/>
              <a:gd name="connsiteX167" fmla="*/ 6264106 w 10232859"/>
              <a:gd name="connsiteY167" fmla="*/ 385655 h 1705557"/>
              <a:gd name="connsiteX168" fmla="*/ 6281703 w 10232859"/>
              <a:gd name="connsiteY168" fmla="*/ 397568 h 1705557"/>
              <a:gd name="connsiteX169" fmla="*/ 6291622 w 10232859"/>
              <a:gd name="connsiteY169" fmla="*/ 402669 h 1705557"/>
              <a:gd name="connsiteX170" fmla="*/ 6292712 w 10232859"/>
              <a:gd name="connsiteY170" fmla="*/ 406285 h 1705557"/>
              <a:gd name="connsiteX171" fmla="*/ 6308227 w 10232859"/>
              <a:gd name="connsiteY171" fmla="*/ 412710 h 1705557"/>
              <a:gd name="connsiteX172" fmla="*/ 6310656 w 10232859"/>
              <a:gd name="connsiteY172" fmla="*/ 412628 h 1705557"/>
              <a:gd name="connsiteX173" fmla="*/ 6321049 w 10232859"/>
              <a:gd name="connsiteY173" fmla="*/ 420978 h 1705557"/>
              <a:gd name="connsiteX174" fmla="*/ 6326853 w 10232859"/>
              <a:gd name="connsiteY174" fmla="*/ 431664 h 1705557"/>
              <a:gd name="connsiteX175" fmla="*/ 6467879 w 10232859"/>
              <a:gd name="connsiteY175" fmla="*/ 474762 h 1705557"/>
              <a:gd name="connsiteX176" fmla="*/ 6564351 w 10232859"/>
              <a:gd name="connsiteY176" fmla="*/ 544032 h 1705557"/>
              <a:gd name="connsiteX177" fmla="*/ 6641544 w 10232859"/>
              <a:gd name="connsiteY177" fmla="*/ 566599 h 1705557"/>
              <a:gd name="connsiteX178" fmla="*/ 6731052 w 10232859"/>
              <a:gd name="connsiteY178" fmla="*/ 578550 h 1705557"/>
              <a:gd name="connsiteX179" fmla="*/ 6858983 w 10232859"/>
              <a:gd name="connsiteY179" fmla="*/ 630237 h 1705557"/>
              <a:gd name="connsiteX180" fmla="*/ 6910661 w 10232859"/>
              <a:gd name="connsiteY180" fmla="*/ 641134 h 1705557"/>
              <a:gd name="connsiteX181" fmla="*/ 6944111 w 10232859"/>
              <a:gd name="connsiteY181" fmla="*/ 666016 h 1705557"/>
              <a:gd name="connsiteX182" fmla="*/ 6965771 w 10232859"/>
              <a:gd name="connsiteY182" fmla="*/ 666445 h 1705557"/>
              <a:gd name="connsiteX183" fmla="*/ 6969639 w 10232859"/>
              <a:gd name="connsiteY183" fmla="*/ 666351 h 1705557"/>
              <a:gd name="connsiteX184" fmla="*/ 6982242 w 10232859"/>
              <a:gd name="connsiteY184" fmla="*/ 669626 h 1705557"/>
              <a:gd name="connsiteX185" fmla="*/ 6989387 w 10232859"/>
              <a:gd name="connsiteY185" fmla="*/ 665988 h 1705557"/>
              <a:gd name="connsiteX186" fmla="*/ 7010930 w 10232859"/>
              <a:gd name="connsiteY186" fmla="*/ 667648 h 1705557"/>
              <a:gd name="connsiteX187" fmla="*/ 7033125 w 10232859"/>
              <a:gd name="connsiteY187" fmla="*/ 674950 h 1705557"/>
              <a:gd name="connsiteX188" fmla="*/ 7134461 w 10232859"/>
              <a:gd name="connsiteY188" fmla="*/ 714706 h 1705557"/>
              <a:gd name="connsiteX189" fmla="*/ 7197450 w 10232859"/>
              <a:gd name="connsiteY189" fmla="*/ 735608 h 1705557"/>
              <a:gd name="connsiteX190" fmla="*/ 7225084 w 10232859"/>
              <a:gd name="connsiteY190" fmla="*/ 739019 h 1705557"/>
              <a:gd name="connsiteX191" fmla="*/ 7261183 w 10232859"/>
              <a:gd name="connsiteY191" fmla="*/ 746827 h 1705557"/>
              <a:gd name="connsiteX192" fmla="*/ 7327760 w 10232859"/>
              <a:gd name="connsiteY192" fmla="*/ 757100 h 1705557"/>
              <a:gd name="connsiteX193" fmla="*/ 7412222 w 10232859"/>
              <a:gd name="connsiteY193" fmla="*/ 777001 h 1705557"/>
              <a:gd name="connsiteX194" fmla="*/ 7457904 w 10232859"/>
              <a:gd name="connsiteY194" fmla="*/ 810835 h 1705557"/>
              <a:gd name="connsiteX195" fmla="*/ 7465795 w 10232859"/>
              <a:gd name="connsiteY195" fmla="*/ 809112 h 1705557"/>
              <a:gd name="connsiteX196" fmla="*/ 7505046 w 10232859"/>
              <a:gd name="connsiteY196" fmla="*/ 823031 h 1705557"/>
              <a:gd name="connsiteX197" fmla="*/ 7623220 w 10232859"/>
              <a:gd name="connsiteY197" fmla="*/ 895034 h 1705557"/>
              <a:gd name="connsiteX198" fmla="*/ 7700458 w 10232859"/>
              <a:gd name="connsiteY198" fmla="*/ 921593 h 1705557"/>
              <a:gd name="connsiteX199" fmla="*/ 7730988 w 10232859"/>
              <a:gd name="connsiteY199" fmla="*/ 927270 h 1705557"/>
              <a:gd name="connsiteX200" fmla="*/ 7781942 w 10232859"/>
              <a:gd name="connsiteY200" fmla="*/ 937017 h 1705557"/>
              <a:gd name="connsiteX201" fmla="*/ 7827704 w 10232859"/>
              <a:gd name="connsiteY201" fmla="*/ 935072 h 1705557"/>
              <a:gd name="connsiteX202" fmla="*/ 7867270 w 10232859"/>
              <a:gd name="connsiteY202" fmla="*/ 946880 h 1705557"/>
              <a:gd name="connsiteX203" fmla="*/ 7866538 w 10232859"/>
              <a:gd name="connsiteY203" fmla="*/ 961559 h 1705557"/>
              <a:gd name="connsiteX204" fmla="*/ 7912084 w 10232859"/>
              <a:gd name="connsiteY204" fmla="*/ 970314 h 1705557"/>
              <a:gd name="connsiteX205" fmla="*/ 7982264 w 10232859"/>
              <a:gd name="connsiteY205" fmla="*/ 982287 h 1705557"/>
              <a:gd name="connsiteX206" fmla="*/ 7991272 w 10232859"/>
              <a:gd name="connsiteY206" fmla="*/ 987618 h 1705557"/>
              <a:gd name="connsiteX207" fmla="*/ 8006496 w 10232859"/>
              <a:gd name="connsiteY207" fmla="*/ 979353 h 1705557"/>
              <a:gd name="connsiteX208" fmla="*/ 8034497 w 10232859"/>
              <a:gd name="connsiteY208" fmla="*/ 978568 h 1705557"/>
              <a:gd name="connsiteX209" fmla="*/ 8150881 w 10232859"/>
              <a:gd name="connsiteY209" fmla="*/ 996925 h 1705557"/>
              <a:gd name="connsiteX210" fmla="*/ 8172106 w 10232859"/>
              <a:gd name="connsiteY210" fmla="*/ 997026 h 1705557"/>
              <a:gd name="connsiteX211" fmla="*/ 8196076 w 10232859"/>
              <a:gd name="connsiteY211" fmla="*/ 1006592 h 1705557"/>
              <a:gd name="connsiteX212" fmla="*/ 8247463 w 10232859"/>
              <a:gd name="connsiteY212" fmla="*/ 1022846 h 1705557"/>
              <a:gd name="connsiteX213" fmla="*/ 8279272 w 10232859"/>
              <a:gd name="connsiteY213" fmla="*/ 1039435 h 1705557"/>
              <a:gd name="connsiteX214" fmla="*/ 8289611 w 10232859"/>
              <a:gd name="connsiteY214" fmla="*/ 1035144 h 1705557"/>
              <a:gd name="connsiteX215" fmla="*/ 8311483 w 10232859"/>
              <a:gd name="connsiteY215" fmla="*/ 1035913 h 1705557"/>
              <a:gd name="connsiteX216" fmla="*/ 8399489 w 10232859"/>
              <a:gd name="connsiteY216" fmla="*/ 1055076 h 1705557"/>
              <a:gd name="connsiteX217" fmla="*/ 8415973 w 10232859"/>
              <a:gd name="connsiteY217" fmla="*/ 1056174 h 1705557"/>
              <a:gd name="connsiteX218" fmla="*/ 8433326 w 10232859"/>
              <a:gd name="connsiteY218" fmla="*/ 1064395 h 1705557"/>
              <a:gd name="connsiteX219" fmla="*/ 8502328 w 10232859"/>
              <a:gd name="connsiteY219" fmla="*/ 1098012 h 1705557"/>
              <a:gd name="connsiteX220" fmla="*/ 8534346 w 10232859"/>
              <a:gd name="connsiteY220" fmla="*/ 1113494 h 1705557"/>
              <a:gd name="connsiteX221" fmla="*/ 8534980 w 10232859"/>
              <a:gd name="connsiteY221" fmla="*/ 1117375 h 1705557"/>
              <a:gd name="connsiteX222" fmla="*/ 8544104 w 10232859"/>
              <a:gd name="connsiteY222" fmla="*/ 1114920 h 1705557"/>
              <a:gd name="connsiteX223" fmla="*/ 8567742 w 10232859"/>
              <a:gd name="connsiteY223" fmla="*/ 1124104 h 1705557"/>
              <a:gd name="connsiteX224" fmla="*/ 8633779 w 10232859"/>
              <a:gd name="connsiteY224" fmla="*/ 1145740 h 1705557"/>
              <a:gd name="connsiteX225" fmla="*/ 8676965 w 10232859"/>
              <a:gd name="connsiteY225" fmla="*/ 1163463 h 1705557"/>
              <a:gd name="connsiteX226" fmla="*/ 8698944 w 10232859"/>
              <a:gd name="connsiteY226" fmla="*/ 1163453 h 1705557"/>
              <a:gd name="connsiteX227" fmla="*/ 8711456 w 10232859"/>
              <a:gd name="connsiteY227" fmla="*/ 1175731 h 1705557"/>
              <a:gd name="connsiteX228" fmla="*/ 8732793 w 10232859"/>
              <a:gd name="connsiteY228" fmla="*/ 1179486 h 1705557"/>
              <a:gd name="connsiteX229" fmla="*/ 8751897 w 10232859"/>
              <a:gd name="connsiteY229" fmla="*/ 1197400 h 1705557"/>
              <a:gd name="connsiteX230" fmla="*/ 8793564 w 10232859"/>
              <a:gd name="connsiteY230" fmla="*/ 1179086 h 1705557"/>
              <a:gd name="connsiteX231" fmla="*/ 8834270 w 10232859"/>
              <a:gd name="connsiteY231" fmla="*/ 1213138 h 1705557"/>
              <a:gd name="connsiteX232" fmla="*/ 8853872 w 10232859"/>
              <a:gd name="connsiteY232" fmla="*/ 1221228 h 1705557"/>
              <a:gd name="connsiteX233" fmla="*/ 8861901 w 10232859"/>
              <a:gd name="connsiteY233" fmla="*/ 1217889 h 1705557"/>
              <a:gd name="connsiteX234" fmla="*/ 8874168 w 10232859"/>
              <a:gd name="connsiteY234" fmla="*/ 1220481 h 1705557"/>
              <a:gd name="connsiteX235" fmla="*/ 8871123 w 10232859"/>
              <a:gd name="connsiteY235" fmla="*/ 1227674 h 1705557"/>
              <a:gd name="connsiteX236" fmla="*/ 8903537 w 10232859"/>
              <a:gd name="connsiteY236" fmla="*/ 1237102 h 1705557"/>
              <a:gd name="connsiteX237" fmla="*/ 8933767 w 10232859"/>
              <a:gd name="connsiteY237" fmla="*/ 1269882 h 1705557"/>
              <a:gd name="connsiteX238" fmla="*/ 8985765 w 10232859"/>
              <a:gd name="connsiteY238" fmla="*/ 1294178 h 1705557"/>
              <a:gd name="connsiteX239" fmla="*/ 9071444 w 10232859"/>
              <a:gd name="connsiteY239" fmla="*/ 1323819 h 1705557"/>
              <a:gd name="connsiteX240" fmla="*/ 9096711 w 10232859"/>
              <a:gd name="connsiteY240" fmla="*/ 1334291 h 1705557"/>
              <a:gd name="connsiteX241" fmla="*/ 9338853 w 10232859"/>
              <a:gd name="connsiteY241" fmla="*/ 1454560 h 1705557"/>
              <a:gd name="connsiteX242" fmla="*/ 9520814 w 10232859"/>
              <a:gd name="connsiteY242" fmla="*/ 1456341 h 1705557"/>
              <a:gd name="connsiteX243" fmla="*/ 9702271 w 10232859"/>
              <a:gd name="connsiteY243" fmla="*/ 1495067 h 1705557"/>
              <a:gd name="connsiteX244" fmla="*/ 9744273 w 10232859"/>
              <a:gd name="connsiteY244" fmla="*/ 1530026 h 1705557"/>
              <a:gd name="connsiteX245" fmla="*/ 9771903 w 10232859"/>
              <a:gd name="connsiteY245" fmla="*/ 1536548 h 1705557"/>
              <a:gd name="connsiteX246" fmla="*/ 9818565 w 10232859"/>
              <a:gd name="connsiteY246" fmla="*/ 1545059 h 1705557"/>
              <a:gd name="connsiteX247" fmla="*/ 9882202 w 10232859"/>
              <a:gd name="connsiteY247" fmla="*/ 1572402 h 1705557"/>
              <a:gd name="connsiteX248" fmla="*/ 10022025 w 10232859"/>
              <a:gd name="connsiteY248" fmla="*/ 1606210 h 1705557"/>
              <a:gd name="connsiteX249" fmla="*/ 10220406 w 10232859"/>
              <a:gd name="connsiteY249" fmla="*/ 1683519 h 1705557"/>
              <a:gd name="connsiteX250" fmla="*/ 10232859 w 10232859"/>
              <a:gd name="connsiteY250" fmla="*/ 1705557 h 1705557"/>
              <a:gd name="connsiteX251" fmla="*/ 0 w 10232859"/>
              <a:gd name="connsiteY251" fmla="*/ 1705557 h 1705557"/>
              <a:gd name="connsiteX252" fmla="*/ 0 w 10232859"/>
              <a:gd name="connsiteY252" fmla="*/ 28342 h 1705557"/>
              <a:gd name="connsiteX253" fmla="*/ 8097 w 10232859"/>
              <a:gd name="connsiteY253" fmla="*/ 30869 h 1705557"/>
              <a:gd name="connsiteX254" fmla="*/ 77128 w 10232859"/>
              <a:gd name="connsiteY254" fmla="*/ 13381 h 1705557"/>
              <a:gd name="connsiteX255" fmla="*/ 188338 w 10232859"/>
              <a:gd name="connsiteY255" fmla="*/ 11593 h 1705557"/>
              <a:gd name="connsiteX256" fmla="*/ 298809 w 10232859"/>
              <a:gd name="connsiteY256" fmla="*/ 12712 h 1705557"/>
              <a:gd name="connsiteX257" fmla="*/ 338985 w 10232859"/>
              <a:gd name="connsiteY257" fmla="*/ 14520 h 1705557"/>
              <a:gd name="connsiteX258" fmla="*/ 409815 w 10232859"/>
              <a:gd name="connsiteY258" fmla="*/ 11559 h 1705557"/>
              <a:gd name="connsiteX259" fmla="*/ 424169 w 10232859"/>
              <a:gd name="connsiteY259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334545 w 10232859"/>
              <a:gd name="connsiteY128" fmla="*/ 276572 h 1705557"/>
              <a:gd name="connsiteX129" fmla="*/ 5297234 w 10232859"/>
              <a:gd name="connsiteY129" fmla="*/ 380929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090616 w 10232859"/>
              <a:gd name="connsiteY157" fmla="*/ 348731 h 1705557"/>
              <a:gd name="connsiteX158" fmla="*/ 6098056 w 10232859"/>
              <a:gd name="connsiteY158" fmla="*/ 351249 h 1705557"/>
              <a:gd name="connsiteX159" fmla="*/ 6098391 w 10232859"/>
              <a:gd name="connsiteY159" fmla="*/ 351119 h 1705557"/>
              <a:gd name="connsiteX160" fmla="*/ 6105063 w 10232859"/>
              <a:gd name="connsiteY160" fmla="*/ 353854 h 1705557"/>
              <a:gd name="connsiteX161" fmla="*/ 6135796 w 10232859"/>
              <a:gd name="connsiteY161" fmla="*/ 369657 h 1705557"/>
              <a:gd name="connsiteX162" fmla="*/ 6195166 w 10232859"/>
              <a:gd name="connsiteY162" fmla="*/ 366704 h 1705557"/>
              <a:gd name="connsiteX163" fmla="*/ 6216259 w 10232859"/>
              <a:gd name="connsiteY163" fmla="*/ 369879 h 1705557"/>
              <a:gd name="connsiteX164" fmla="*/ 6228331 w 10232859"/>
              <a:gd name="connsiteY164" fmla="*/ 370548 h 1705557"/>
              <a:gd name="connsiteX165" fmla="*/ 6229602 w 10232859"/>
              <a:gd name="connsiteY165" fmla="*/ 369928 h 1705557"/>
              <a:gd name="connsiteX166" fmla="*/ 6258988 w 10232859"/>
              <a:gd name="connsiteY166" fmla="*/ 385174 h 1705557"/>
              <a:gd name="connsiteX167" fmla="*/ 6264106 w 10232859"/>
              <a:gd name="connsiteY167" fmla="*/ 385655 h 1705557"/>
              <a:gd name="connsiteX168" fmla="*/ 6281703 w 10232859"/>
              <a:gd name="connsiteY168" fmla="*/ 397568 h 1705557"/>
              <a:gd name="connsiteX169" fmla="*/ 6291622 w 10232859"/>
              <a:gd name="connsiteY169" fmla="*/ 402669 h 1705557"/>
              <a:gd name="connsiteX170" fmla="*/ 6292712 w 10232859"/>
              <a:gd name="connsiteY170" fmla="*/ 406285 h 1705557"/>
              <a:gd name="connsiteX171" fmla="*/ 6308227 w 10232859"/>
              <a:gd name="connsiteY171" fmla="*/ 412710 h 1705557"/>
              <a:gd name="connsiteX172" fmla="*/ 6310656 w 10232859"/>
              <a:gd name="connsiteY172" fmla="*/ 412628 h 1705557"/>
              <a:gd name="connsiteX173" fmla="*/ 6321049 w 10232859"/>
              <a:gd name="connsiteY173" fmla="*/ 420978 h 1705557"/>
              <a:gd name="connsiteX174" fmla="*/ 6326853 w 10232859"/>
              <a:gd name="connsiteY174" fmla="*/ 431664 h 1705557"/>
              <a:gd name="connsiteX175" fmla="*/ 6467879 w 10232859"/>
              <a:gd name="connsiteY175" fmla="*/ 474762 h 1705557"/>
              <a:gd name="connsiteX176" fmla="*/ 6564351 w 10232859"/>
              <a:gd name="connsiteY176" fmla="*/ 544032 h 1705557"/>
              <a:gd name="connsiteX177" fmla="*/ 6641544 w 10232859"/>
              <a:gd name="connsiteY177" fmla="*/ 566599 h 1705557"/>
              <a:gd name="connsiteX178" fmla="*/ 6731052 w 10232859"/>
              <a:gd name="connsiteY178" fmla="*/ 578550 h 1705557"/>
              <a:gd name="connsiteX179" fmla="*/ 6858983 w 10232859"/>
              <a:gd name="connsiteY179" fmla="*/ 630237 h 1705557"/>
              <a:gd name="connsiteX180" fmla="*/ 6910661 w 10232859"/>
              <a:gd name="connsiteY180" fmla="*/ 641134 h 1705557"/>
              <a:gd name="connsiteX181" fmla="*/ 6944111 w 10232859"/>
              <a:gd name="connsiteY181" fmla="*/ 666016 h 1705557"/>
              <a:gd name="connsiteX182" fmla="*/ 6965771 w 10232859"/>
              <a:gd name="connsiteY182" fmla="*/ 666445 h 1705557"/>
              <a:gd name="connsiteX183" fmla="*/ 6969639 w 10232859"/>
              <a:gd name="connsiteY183" fmla="*/ 666351 h 1705557"/>
              <a:gd name="connsiteX184" fmla="*/ 6982242 w 10232859"/>
              <a:gd name="connsiteY184" fmla="*/ 669626 h 1705557"/>
              <a:gd name="connsiteX185" fmla="*/ 6989387 w 10232859"/>
              <a:gd name="connsiteY185" fmla="*/ 665988 h 1705557"/>
              <a:gd name="connsiteX186" fmla="*/ 7010930 w 10232859"/>
              <a:gd name="connsiteY186" fmla="*/ 667648 h 1705557"/>
              <a:gd name="connsiteX187" fmla="*/ 7033125 w 10232859"/>
              <a:gd name="connsiteY187" fmla="*/ 674950 h 1705557"/>
              <a:gd name="connsiteX188" fmla="*/ 7134461 w 10232859"/>
              <a:gd name="connsiteY188" fmla="*/ 714706 h 1705557"/>
              <a:gd name="connsiteX189" fmla="*/ 7197450 w 10232859"/>
              <a:gd name="connsiteY189" fmla="*/ 735608 h 1705557"/>
              <a:gd name="connsiteX190" fmla="*/ 7225084 w 10232859"/>
              <a:gd name="connsiteY190" fmla="*/ 739019 h 1705557"/>
              <a:gd name="connsiteX191" fmla="*/ 7261183 w 10232859"/>
              <a:gd name="connsiteY191" fmla="*/ 746827 h 1705557"/>
              <a:gd name="connsiteX192" fmla="*/ 7327760 w 10232859"/>
              <a:gd name="connsiteY192" fmla="*/ 757100 h 1705557"/>
              <a:gd name="connsiteX193" fmla="*/ 7412222 w 10232859"/>
              <a:gd name="connsiteY193" fmla="*/ 777001 h 1705557"/>
              <a:gd name="connsiteX194" fmla="*/ 7457904 w 10232859"/>
              <a:gd name="connsiteY194" fmla="*/ 810835 h 1705557"/>
              <a:gd name="connsiteX195" fmla="*/ 7465795 w 10232859"/>
              <a:gd name="connsiteY195" fmla="*/ 809112 h 1705557"/>
              <a:gd name="connsiteX196" fmla="*/ 7505046 w 10232859"/>
              <a:gd name="connsiteY196" fmla="*/ 823031 h 1705557"/>
              <a:gd name="connsiteX197" fmla="*/ 7623220 w 10232859"/>
              <a:gd name="connsiteY197" fmla="*/ 895034 h 1705557"/>
              <a:gd name="connsiteX198" fmla="*/ 7700458 w 10232859"/>
              <a:gd name="connsiteY198" fmla="*/ 921593 h 1705557"/>
              <a:gd name="connsiteX199" fmla="*/ 7730988 w 10232859"/>
              <a:gd name="connsiteY199" fmla="*/ 927270 h 1705557"/>
              <a:gd name="connsiteX200" fmla="*/ 7781942 w 10232859"/>
              <a:gd name="connsiteY200" fmla="*/ 937017 h 1705557"/>
              <a:gd name="connsiteX201" fmla="*/ 7827704 w 10232859"/>
              <a:gd name="connsiteY201" fmla="*/ 935072 h 1705557"/>
              <a:gd name="connsiteX202" fmla="*/ 7867270 w 10232859"/>
              <a:gd name="connsiteY202" fmla="*/ 946880 h 1705557"/>
              <a:gd name="connsiteX203" fmla="*/ 7866538 w 10232859"/>
              <a:gd name="connsiteY203" fmla="*/ 961559 h 1705557"/>
              <a:gd name="connsiteX204" fmla="*/ 7912084 w 10232859"/>
              <a:gd name="connsiteY204" fmla="*/ 970314 h 1705557"/>
              <a:gd name="connsiteX205" fmla="*/ 7982264 w 10232859"/>
              <a:gd name="connsiteY205" fmla="*/ 982287 h 1705557"/>
              <a:gd name="connsiteX206" fmla="*/ 7991272 w 10232859"/>
              <a:gd name="connsiteY206" fmla="*/ 987618 h 1705557"/>
              <a:gd name="connsiteX207" fmla="*/ 8006496 w 10232859"/>
              <a:gd name="connsiteY207" fmla="*/ 979353 h 1705557"/>
              <a:gd name="connsiteX208" fmla="*/ 8034497 w 10232859"/>
              <a:gd name="connsiteY208" fmla="*/ 978568 h 1705557"/>
              <a:gd name="connsiteX209" fmla="*/ 8150881 w 10232859"/>
              <a:gd name="connsiteY209" fmla="*/ 996925 h 1705557"/>
              <a:gd name="connsiteX210" fmla="*/ 8172106 w 10232859"/>
              <a:gd name="connsiteY210" fmla="*/ 997026 h 1705557"/>
              <a:gd name="connsiteX211" fmla="*/ 8196076 w 10232859"/>
              <a:gd name="connsiteY211" fmla="*/ 1006592 h 1705557"/>
              <a:gd name="connsiteX212" fmla="*/ 8247463 w 10232859"/>
              <a:gd name="connsiteY212" fmla="*/ 1022846 h 1705557"/>
              <a:gd name="connsiteX213" fmla="*/ 8279272 w 10232859"/>
              <a:gd name="connsiteY213" fmla="*/ 1039435 h 1705557"/>
              <a:gd name="connsiteX214" fmla="*/ 8289611 w 10232859"/>
              <a:gd name="connsiteY214" fmla="*/ 1035144 h 1705557"/>
              <a:gd name="connsiteX215" fmla="*/ 8311483 w 10232859"/>
              <a:gd name="connsiteY215" fmla="*/ 1035913 h 1705557"/>
              <a:gd name="connsiteX216" fmla="*/ 8399489 w 10232859"/>
              <a:gd name="connsiteY216" fmla="*/ 1055076 h 1705557"/>
              <a:gd name="connsiteX217" fmla="*/ 8415973 w 10232859"/>
              <a:gd name="connsiteY217" fmla="*/ 1056174 h 1705557"/>
              <a:gd name="connsiteX218" fmla="*/ 8433326 w 10232859"/>
              <a:gd name="connsiteY218" fmla="*/ 1064395 h 1705557"/>
              <a:gd name="connsiteX219" fmla="*/ 8502328 w 10232859"/>
              <a:gd name="connsiteY219" fmla="*/ 1098012 h 1705557"/>
              <a:gd name="connsiteX220" fmla="*/ 8534346 w 10232859"/>
              <a:gd name="connsiteY220" fmla="*/ 1113494 h 1705557"/>
              <a:gd name="connsiteX221" fmla="*/ 8534980 w 10232859"/>
              <a:gd name="connsiteY221" fmla="*/ 1117375 h 1705557"/>
              <a:gd name="connsiteX222" fmla="*/ 8544104 w 10232859"/>
              <a:gd name="connsiteY222" fmla="*/ 1114920 h 1705557"/>
              <a:gd name="connsiteX223" fmla="*/ 8567742 w 10232859"/>
              <a:gd name="connsiteY223" fmla="*/ 1124104 h 1705557"/>
              <a:gd name="connsiteX224" fmla="*/ 8633779 w 10232859"/>
              <a:gd name="connsiteY224" fmla="*/ 1145740 h 1705557"/>
              <a:gd name="connsiteX225" fmla="*/ 8676965 w 10232859"/>
              <a:gd name="connsiteY225" fmla="*/ 1163463 h 1705557"/>
              <a:gd name="connsiteX226" fmla="*/ 8698944 w 10232859"/>
              <a:gd name="connsiteY226" fmla="*/ 1163453 h 1705557"/>
              <a:gd name="connsiteX227" fmla="*/ 8711456 w 10232859"/>
              <a:gd name="connsiteY227" fmla="*/ 1175731 h 1705557"/>
              <a:gd name="connsiteX228" fmla="*/ 8732793 w 10232859"/>
              <a:gd name="connsiteY228" fmla="*/ 1179486 h 1705557"/>
              <a:gd name="connsiteX229" fmla="*/ 8751897 w 10232859"/>
              <a:gd name="connsiteY229" fmla="*/ 1197400 h 1705557"/>
              <a:gd name="connsiteX230" fmla="*/ 8793564 w 10232859"/>
              <a:gd name="connsiteY230" fmla="*/ 1179086 h 1705557"/>
              <a:gd name="connsiteX231" fmla="*/ 8834270 w 10232859"/>
              <a:gd name="connsiteY231" fmla="*/ 1213138 h 1705557"/>
              <a:gd name="connsiteX232" fmla="*/ 8853872 w 10232859"/>
              <a:gd name="connsiteY232" fmla="*/ 1221228 h 1705557"/>
              <a:gd name="connsiteX233" fmla="*/ 8861901 w 10232859"/>
              <a:gd name="connsiteY233" fmla="*/ 1217889 h 1705557"/>
              <a:gd name="connsiteX234" fmla="*/ 8874168 w 10232859"/>
              <a:gd name="connsiteY234" fmla="*/ 1220481 h 1705557"/>
              <a:gd name="connsiteX235" fmla="*/ 8871123 w 10232859"/>
              <a:gd name="connsiteY235" fmla="*/ 1227674 h 1705557"/>
              <a:gd name="connsiteX236" fmla="*/ 8903537 w 10232859"/>
              <a:gd name="connsiteY236" fmla="*/ 1237102 h 1705557"/>
              <a:gd name="connsiteX237" fmla="*/ 8933767 w 10232859"/>
              <a:gd name="connsiteY237" fmla="*/ 1269882 h 1705557"/>
              <a:gd name="connsiteX238" fmla="*/ 8985765 w 10232859"/>
              <a:gd name="connsiteY238" fmla="*/ 1294178 h 1705557"/>
              <a:gd name="connsiteX239" fmla="*/ 9071444 w 10232859"/>
              <a:gd name="connsiteY239" fmla="*/ 1323819 h 1705557"/>
              <a:gd name="connsiteX240" fmla="*/ 9096711 w 10232859"/>
              <a:gd name="connsiteY240" fmla="*/ 1334291 h 1705557"/>
              <a:gd name="connsiteX241" fmla="*/ 9338853 w 10232859"/>
              <a:gd name="connsiteY241" fmla="*/ 1454560 h 1705557"/>
              <a:gd name="connsiteX242" fmla="*/ 9520814 w 10232859"/>
              <a:gd name="connsiteY242" fmla="*/ 1456341 h 1705557"/>
              <a:gd name="connsiteX243" fmla="*/ 9702271 w 10232859"/>
              <a:gd name="connsiteY243" fmla="*/ 1495067 h 1705557"/>
              <a:gd name="connsiteX244" fmla="*/ 9744273 w 10232859"/>
              <a:gd name="connsiteY244" fmla="*/ 1530026 h 1705557"/>
              <a:gd name="connsiteX245" fmla="*/ 9771903 w 10232859"/>
              <a:gd name="connsiteY245" fmla="*/ 1536548 h 1705557"/>
              <a:gd name="connsiteX246" fmla="*/ 9818565 w 10232859"/>
              <a:gd name="connsiteY246" fmla="*/ 1545059 h 1705557"/>
              <a:gd name="connsiteX247" fmla="*/ 9882202 w 10232859"/>
              <a:gd name="connsiteY247" fmla="*/ 1572402 h 1705557"/>
              <a:gd name="connsiteX248" fmla="*/ 10022025 w 10232859"/>
              <a:gd name="connsiteY248" fmla="*/ 1606210 h 1705557"/>
              <a:gd name="connsiteX249" fmla="*/ 10220406 w 10232859"/>
              <a:gd name="connsiteY249" fmla="*/ 1683519 h 1705557"/>
              <a:gd name="connsiteX250" fmla="*/ 10232859 w 10232859"/>
              <a:gd name="connsiteY250" fmla="*/ 1705557 h 1705557"/>
              <a:gd name="connsiteX251" fmla="*/ 0 w 10232859"/>
              <a:gd name="connsiteY251" fmla="*/ 1705557 h 1705557"/>
              <a:gd name="connsiteX252" fmla="*/ 0 w 10232859"/>
              <a:gd name="connsiteY252" fmla="*/ 28342 h 1705557"/>
              <a:gd name="connsiteX253" fmla="*/ 8097 w 10232859"/>
              <a:gd name="connsiteY253" fmla="*/ 30869 h 1705557"/>
              <a:gd name="connsiteX254" fmla="*/ 77128 w 10232859"/>
              <a:gd name="connsiteY254" fmla="*/ 13381 h 1705557"/>
              <a:gd name="connsiteX255" fmla="*/ 188338 w 10232859"/>
              <a:gd name="connsiteY255" fmla="*/ 11593 h 1705557"/>
              <a:gd name="connsiteX256" fmla="*/ 298809 w 10232859"/>
              <a:gd name="connsiteY256" fmla="*/ 12712 h 1705557"/>
              <a:gd name="connsiteX257" fmla="*/ 338985 w 10232859"/>
              <a:gd name="connsiteY257" fmla="*/ 14520 h 1705557"/>
              <a:gd name="connsiteX258" fmla="*/ 409815 w 10232859"/>
              <a:gd name="connsiteY258" fmla="*/ 11559 h 1705557"/>
              <a:gd name="connsiteX259" fmla="*/ 424169 w 10232859"/>
              <a:gd name="connsiteY259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334545 w 10232859"/>
              <a:gd name="connsiteY128" fmla="*/ 276572 h 1705557"/>
              <a:gd name="connsiteX129" fmla="*/ 5377862 w 10232859"/>
              <a:gd name="connsiteY129" fmla="*/ 306543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090616 w 10232859"/>
              <a:gd name="connsiteY157" fmla="*/ 348731 h 1705557"/>
              <a:gd name="connsiteX158" fmla="*/ 6098056 w 10232859"/>
              <a:gd name="connsiteY158" fmla="*/ 351249 h 1705557"/>
              <a:gd name="connsiteX159" fmla="*/ 6098391 w 10232859"/>
              <a:gd name="connsiteY159" fmla="*/ 351119 h 1705557"/>
              <a:gd name="connsiteX160" fmla="*/ 6105063 w 10232859"/>
              <a:gd name="connsiteY160" fmla="*/ 353854 h 1705557"/>
              <a:gd name="connsiteX161" fmla="*/ 6135796 w 10232859"/>
              <a:gd name="connsiteY161" fmla="*/ 369657 h 1705557"/>
              <a:gd name="connsiteX162" fmla="*/ 6195166 w 10232859"/>
              <a:gd name="connsiteY162" fmla="*/ 366704 h 1705557"/>
              <a:gd name="connsiteX163" fmla="*/ 6216259 w 10232859"/>
              <a:gd name="connsiteY163" fmla="*/ 369879 h 1705557"/>
              <a:gd name="connsiteX164" fmla="*/ 6228331 w 10232859"/>
              <a:gd name="connsiteY164" fmla="*/ 370548 h 1705557"/>
              <a:gd name="connsiteX165" fmla="*/ 6229602 w 10232859"/>
              <a:gd name="connsiteY165" fmla="*/ 369928 h 1705557"/>
              <a:gd name="connsiteX166" fmla="*/ 6258988 w 10232859"/>
              <a:gd name="connsiteY166" fmla="*/ 385174 h 1705557"/>
              <a:gd name="connsiteX167" fmla="*/ 6264106 w 10232859"/>
              <a:gd name="connsiteY167" fmla="*/ 385655 h 1705557"/>
              <a:gd name="connsiteX168" fmla="*/ 6281703 w 10232859"/>
              <a:gd name="connsiteY168" fmla="*/ 397568 h 1705557"/>
              <a:gd name="connsiteX169" fmla="*/ 6291622 w 10232859"/>
              <a:gd name="connsiteY169" fmla="*/ 402669 h 1705557"/>
              <a:gd name="connsiteX170" fmla="*/ 6292712 w 10232859"/>
              <a:gd name="connsiteY170" fmla="*/ 406285 h 1705557"/>
              <a:gd name="connsiteX171" fmla="*/ 6308227 w 10232859"/>
              <a:gd name="connsiteY171" fmla="*/ 412710 h 1705557"/>
              <a:gd name="connsiteX172" fmla="*/ 6310656 w 10232859"/>
              <a:gd name="connsiteY172" fmla="*/ 412628 h 1705557"/>
              <a:gd name="connsiteX173" fmla="*/ 6321049 w 10232859"/>
              <a:gd name="connsiteY173" fmla="*/ 420978 h 1705557"/>
              <a:gd name="connsiteX174" fmla="*/ 6326853 w 10232859"/>
              <a:gd name="connsiteY174" fmla="*/ 431664 h 1705557"/>
              <a:gd name="connsiteX175" fmla="*/ 6467879 w 10232859"/>
              <a:gd name="connsiteY175" fmla="*/ 474762 h 1705557"/>
              <a:gd name="connsiteX176" fmla="*/ 6564351 w 10232859"/>
              <a:gd name="connsiteY176" fmla="*/ 544032 h 1705557"/>
              <a:gd name="connsiteX177" fmla="*/ 6641544 w 10232859"/>
              <a:gd name="connsiteY177" fmla="*/ 566599 h 1705557"/>
              <a:gd name="connsiteX178" fmla="*/ 6731052 w 10232859"/>
              <a:gd name="connsiteY178" fmla="*/ 578550 h 1705557"/>
              <a:gd name="connsiteX179" fmla="*/ 6858983 w 10232859"/>
              <a:gd name="connsiteY179" fmla="*/ 630237 h 1705557"/>
              <a:gd name="connsiteX180" fmla="*/ 6910661 w 10232859"/>
              <a:gd name="connsiteY180" fmla="*/ 641134 h 1705557"/>
              <a:gd name="connsiteX181" fmla="*/ 6944111 w 10232859"/>
              <a:gd name="connsiteY181" fmla="*/ 666016 h 1705557"/>
              <a:gd name="connsiteX182" fmla="*/ 6965771 w 10232859"/>
              <a:gd name="connsiteY182" fmla="*/ 666445 h 1705557"/>
              <a:gd name="connsiteX183" fmla="*/ 6969639 w 10232859"/>
              <a:gd name="connsiteY183" fmla="*/ 666351 h 1705557"/>
              <a:gd name="connsiteX184" fmla="*/ 6982242 w 10232859"/>
              <a:gd name="connsiteY184" fmla="*/ 669626 h 1705557"/>
              <a:gd name="connsiteX185" fmla="*/ 6989387 w 10232859"/>
              <a:gd name="connsiteY185" fmla="*/ 665988 h 1705557"/>
              <a:gd name="connsiteX186" fmla="*/ 7010930 w 10232859"/>
              <a:gd name="connsiteY186" fmla="*/ 667648 h 1705557"/>
              <a:gd name="connsiteX187" fmla="*/ 7033125 w 10232859"/>
              <a:gd name="connsiteY187" fmla="*/ 674950 h 1705557"/>
              <a:gd name="connsiteX188" fmla="*/ 7134461 w 10232859"/>
              <a:gd name="connsiteY188" fmla="*/ 714706 h 1705557"/>
              <a:gd name="connsiteX189" fmla="*/ 7197450 w 10232859"/>
              <a:gd name="connsiteY189" fmla="*/ 735608 h 1705557"/>
              <a:gd name="connsiteX190" fmla="*/ 7225084 w 10232859"/>
              <a:gd name="connsiteY190" fmla="*/ 739019 h 1705557"/>
              <a:gd name="connsiteX191" fmla="*/ 7261183 w 10232859"/>
              <a:gd name="connsiteY191" fmla="*/ 746827 h 1705557"/>
              <a:gd name="connsiteX192" fmla="*/ 7327760 w 10232859"/>
              <a:gd name="connsiteY192" fmla="*/ 757100 h 1705557"/>
              <a:gd name="connsiteX193" fmla="*/ 7412222 w 10232859"/>
              <a:gd name="connsiteY193" fmla="*/ 777001 h 1705557"/>
              <a:gd name="connsiteX194" fmla="*/ 7457904 w 10232859"/>
              <a:gd name="connsiteY194" fmla="*/ 810835 h 1705557"/>
              <a:gd name="connsiteX195" fmla="*/ 7465795 w 10232859"/>
              <a:gd name="connsiteY195" fmla="*/ 809112 h 1705557"/>
              <a:gd name="connsiteX196" fmla="*/ 7505046 w 10232859"/>
              <a:gd name="connsiteY196" fmla="*/ 823031 h 1705557"/>
              <a:gd name="connsiteX197" fmla="*/ 7623220 w 10232859"/>
              <a:gd name="connsiteY197" fmla="*/ 895034 h 1705557"/>
              <a:gd name="connsiteX198" fmla="*/ 7700458 w 10232859"/>
              <a:gd name="connsiteY198" fmla="*/ 921593 h 1705557"/>
              <a:gd name="connsiteX199" fmla="*/ 7730988 w 10232859"/>
              <a:gd name="connsiteY199" fmla="*/ 927270 h 1705557"/>
              <a:gd name="connsiteX200" fmla="*/ 7781942 w 10232859"/>
              <a:gd name="connsiteY200" fmla="*/ 937017 h 1705557"/>
              <a:gd name="connsiteX201" fmla="*/ 7827704 w 10232859"/>
              <a:gd name="connsiteY201" fmla="*/ 935072 h 1705557"/>
              <a:gd name="connsiteX202" fmla="*/ 7867270 w 10232859"/>
              <a:gd name="connsiteY202" fmla="*/ 946880 h 1705557"/>
              <a:gd name="connsiteX203" fmla="*/ 7866538 w 10232859"/>
              <a:gd name="connsiteY203" fmla="*/ 961559 h 1705557"/>
              <a:gd name="connsiteX204" fmla="*/ 7912084 w 10232859"/>
              <a:gd name="connsiteY204" fmla="*/ 970314 h 1705557"/>
              <a:gd name="connsiteX205" fmla="*/ 7982264 w 10232859"/>
              <a:gd name="connsiteY205" fmla="*/ 982287 h 1705557"/>
              <a:gd name="connsiteX206" fmla="*/ 7991272 w 10232859"/>
              <a:gd name="connsiteY206" fmla="*/ 987618 h 1705557"/>
              <a:gd name="connsiteX207" fmla="*/ 8006496 w 10232859"/>
              <a:gd name="connsiteY207" fmla="*/ 979353 h 1705557"/>
              <a:gd name="connsiteX208" fmla="*/ 8034497 w 10232859"/>
              <a:gd name="connsiteY208" fmla="*/ 978568 h 1705557"/>
              <a:gd name="connsiteX209" fmla="*/ 8150881 w 10232859"/>
              <a:gd name="connsiteY209" fmla="*/ 996925 h 1705557"/>
              <a:gd name="connsiteX210" fmla="*/ 8172106 w 10232859"/>
              <a:gd name="connsiteY210" fmla="*/ 997026 h 1705557"/>
              <a:gd name="connsiteX211" fmla="*/ 8196076 w 10232859"/>
              <a:gd name="connsiteY211" fmla="*/ 1006592 h 1705557"/>
              <a:gd name="connsiteX212" fmla="*/ 8247463 w 10232859"/>
              <a:gd name="connsiteY212" fmla="*/ 1022846 h 1705557"/>
              <a:gd name="connsiteX213" fmla="*/ 8279272 w 10232859"/>
              <a:gd name="connsiteY213" fmla="*/ 1039435 h 1705557"/>
              <a:gd name="connsiteX214" fmla="*/ 8289611 w 10232859"/>
              <a:gd name="connsiteY214" fmla="*/ 1035144 h 1705557"/>
              <a:gd name="connsiteX215" fmla="*/ 8311483 w 10232859"/>
              <a:gd name="connsiteY215" fmla="*/ 1035913 h 1705557"/>
              <a:gd name="connsiteX216" fmla="*/ 8399489 w 10232859"/>
              <a:gd name="connsiteY216" fmla="*/ 1055076 h 1705557"/>
              <a:gd name="connsiteX217" fmla="*/ 8415973 w 10232859"/>
              <a:gd name="connsiteY217" fmla="*/ 1056174 h 1705557"/>
              <a:gd name="connsiteX218" fmla="*/ 8433326 w 10232859"/>
              <a:gd name="connsiteY218" fmla="*/ 1064395 h 1705557"/>
              <a:gd name="connsiteX219" fmla="*/ 8502328 w 10232859"/>
              <a:gd name="connsiteY219" fmla="*/ 1098012 h 1705557"/>
              <a:gd name="connsiteX220" fmla="*/ 8534346 w 10232859"/>
              <a:gd name="connsiteY220" fmla="*/ 1113494 h 1705557"/>
              <a:gd name="connsiteX221" fmla="*/ 8534980 w 10232859"/>
              <a:gd name="connsiteY221" fmla="*/ 1117375 h 1705557"/>
              <a:gd name="connsiteX222" fmla="*/ 8544104 w 10232859"/>
              <a:gd name="connsiteY222" fmla="*/ 1114920 h 1705557"/>
              <a:gd name="connsiteX223" fmla="*/ 8567742 w 10232859"/>
              <a:gd name="connsiteY223" fmla="*/ 1124104 h 1705557"/>
              <a:gd name="connsiteX224" fmla="*/ 8633779 w 10232859"/>
              <a:gd name="connsiteY224" fmla="*/ 1145740 h 1705557"/>
              <a:gd name="connsiteX225" fmla="*/ 8676965 w 10232859"/>
              <a:gd name="connsiteY225" fmla="*/ 1163463 h 1705557"/>
              <a:gd name="connsiteX226" fmla="*/ 8698944 w 10232859"/>
              <a:gd name="connsiteY226" fmla="*/ 1163453 h 1705557"/>
              <a:gd name="connsiteX227" fmla="*/ 8711456 w 10232859"/>
              <a:gd name="connsiteY227" fmla="*/ 1175731 h 1705557"/>
              <a:gd name="connsiteX228" fmla="*/ 8732793 w 10232859"/>
              <a:gd name="connsiteY228" fmla="*/ 1179486 h 1705557"/>
              <a:gd name="connsiteX229" fmla="*/ 8751897 w 10232859"/>
              <a:gd name="connsiteY229" fmla="*/ 1197400 h 1705557"/>
              <a:gd name="connsiteX230" fmla="*/ 8793564 w 10232859"/>
              <a:gd name="connsiteY230" fmla="*/ 1179086 h 1705557"/>
              <a:gd name="connsiteX231" fmla="*/ 8834270 w 10232859"/>
              <a:gd name="connsiteY231" fmla="*/ 1213138 h 1705557"/>
              <a:gd name="connsiteX232" fmla="*/ 8853872 w 10232859"/>
              <a:gd name="connsiteY232" fmla="*/ 1221228 h 1705557"/>
              <a:gd name="connsiteX233" fmla="*/ 8861901 w 10232859"/>
              <a:gd name="connsiteY233" fmla="*/ 1217889 h 1705557"/>
              <a:gd name="connsiteX234" fmla="*/ 8874168 w 10232859"/>
              <a:gd name="connsiteY234" fmla="*/ 1220481 h 1705557"/>
              <a:gd name="connsiteX235" fmla="*/ 8871123 w 10232859"/>
              <a:gd name="connsiteY235" fmla="*/ 1227674 h 1705557"/>
              <a:gd name="connsiteX236" fmla="*/ 8903537 w 10232859"/>
              <a:gd name="connsiteY236" fmla="*/ 1237102 h 1705557"/>
              <a:gd name="connsiteX237" fmla="*/ 8933767 w 10232859"/>
              <a:gd name="connsiteY237" fmla="*/ 1269882 h 1705557"/>
              <a:gd name="connsiteX238" fmla="*/ 8985765 w 10232859"/>
              <a:gd name="connsiteY238" fmla="*/ 1294178 h 1705557"/>
              <a:gd name="connsiteX239" fmla="*/ 9071444 w 10232859"/>
              <a:gd name="connsiteY239" fmla="*/ 1323819 h 1705557"/>
              <a:gd name="connsiteX240" fmla="*/ 9096711 w 10232859"/>
              <a:gd name="connsiteY240" fmla="*/ 1334291 h 1705557"/>
              <a:gd name="connsiteX241" fmla="*/ 9338853 w 10232859"/>
              <a:gd name="connsiteY241" fmla="*/ 1454560 h 1705557"/>
              <a:gd name="connsiteX242" fmla="*/ 9520814 w 10232859"/>
              <a:gd name="connsiteY242" fmla="*/ 1456341 h 1705557"/>
              <a:gd name="connsiteX243" fmla="*/ 9702271 w 10232859"/>
              <a:gd name="connsiteY243" fmla="*/ 1495067 h 1705557"/>
              <a:gd name="connsiteX244" fmla="*/ 9744273 w 10232859"/>
              <a:gd name="connsiteY244" fmla="*/ 1530026 h 1705557"/>
              <a:gd name="connsiteX245" fmla="*/ 9771903 w 10232859"/>
              <a:gd name="connsiteY245" fmla="*/ 1536548 h 1705557"/>
              <a:gd name="connsiteX246" fmla="*/ 9818565 w 10232859"/>
              <a:gd name="connsiteY246" fmla="*/ 1545059 h 1705557"/>
              <a:gd name="connsiteX247" fmla="*/ 9882202 w 10232859"/>
              <a:gd name="connsiteY247" fmla="*/ 1572402 h 1705557"/>
              <a:gd name="connsiteX248" fmla="*/ 10022025 w 10232859"/>
              <a:gd name="connsiteY248" fmla="*/ 1606210 h 1705557"/>
              <a:gd name="connsiteX249" fmla="*/ 10220406 w 10232859"/>
              <a:gd name="connsiteY249" fmla="*/ 1683519 h 1705557"/>
              <a:gd name="connsiteX250" fmla="*/ 10232859 w 10232859"/>
              <a:gd name="connsiteY250" fmla="*/ 1705557 h 1705557"/>
              <a:gd name="connsiteX251" fmla="*/ 0 w 10232859"/>
              <a:gd name="connsiteY251" fmla="*/ 1705557 h 1705557"/>
              <a:gd name="connsiteX252" fmla="*/ 0 w 10232859"/>
              <a:gd name="connsiteY252" fmla="*/ 28342 h 1705557"/>
              <a:gd name="connsiteX253" fmla="*/ 8097 w 10232859"/>
              <a:gd name="connsiteY253" fmla="*/ 30869 h 1705557"/>
              <a:gd name="connsiteX254" fmla="*/ 77128 w 10232859"/>
              <a:gd name="connsiteY254" fmla="*/ 13381 h 1705557"/>
              <a:gd name="connsiteX255" fmla="*/ 188338 w 10232859"/>
              <a:gd name="connsiteY255" fmla="*/ 11593 h 1705557"/>
              <a:gd name="connsiteX256" fmla="*/ 298809 w 10232859"/>
              <a:gd name="connsiteY256" fmla="*/ 12712 h 1705557"/>
              <a:gd name="connsiteX257" fmla="*/ 338985 w 10232859"/>
              <a:gd name="connsiteY257" fmla="*/ 14520 h 1705557"/>
              <a:gd name="connsiteX258" fmla="*/ 409815 w 10232859"/>
              <a:gd name="connsiteY258" fmla="*/ 11559 h 1705557"/>
              <a:gd name="connsiteX259" fmla="*/ 424169 w 10232859"/>
              <a:gd name="connsiteY259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77862 w 10232859"/>
              <a:gd name="connsiteY129" fmla="*/ 306543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090616 w 10232859"/>
              <a:gd name="connsiteY157" fmla="*/ 348731 h 1705557"/>
              <a:gd name="connsiteX158" fmla="*/ 6098056 w 10232859"/>
              <a:gd name="connsiteY158" fmla="*/ 351249 h 1705557"/>
              <a:gd name="connsiteX159" fmla="*/ 6098391 w 10232859"/>
              <a:gd name="connsiteY159" fmla="*/ 351119 h 1705557"/>
              <a:gd name="connsiteX160" fmla="*/ 6105063 w 10232859"/>
              <a:gd name="connsiteY160" fmla="*/ 353854 h 1705557"/>
              <a:gd name="connsiteX161" fmla="*/ 6135796 w 10232859"/>
              <a:gd name="connsiteY161" fmla="*/ 369657 h 1705557"/>
              <a:gd name="connsiteX162" fmla="*/ 6195166 w 10232859"/>
              <a:gd name="connsiteY162" fmla="*/ 366704 h 1705557"/>
              <a:gd name="connsiteX163" fmla="*/ 6216259 w 10232859"/>
              <a:gd name="connsiteY163" fmla="*/ 369879 h 1705557"/>
              <a:gd name="connsiteX164" fmla="*/ 6228331 w 10232859"/>
              <a:gd name="connsiteY164" fmla="*/ 370548 h 1705557"/>
              <a:gd name="connsiteX165" fmla="*/ 6229602 w 10232859"/>
              <a:gd name="connsiteY165" fmla="*/ 369928 h 1705557"/>
              <a:gd name="connsiteX166" fmla="*/ 6258988 w 10232859"/>
              <a:gd name="connsiteY166" fmla="*/ 385174 h 1705557"/>
              <a:gd name="connsiteX167" fmla="*/ 6264106 w 10232859"/>
              <a:gd name="connsiteY167" fmla="*/ 385655 h 1705557"/>
              <a:gd name="connsiteX168" fmla="*/ 6281703 w 10232859"/>
              <a:gd name="connsiteY168" fmla="*/ 397568 h 1705557"/>
              <a:gd name="connsiteX169" fmla="*/ 6291622 w 10232859"/>
              <a:gd name="connsiteY169" fmla="*/ 402669 h 1705557"/>
              <a:gd name="connsiteX170" fmla="*/ 6292712 w 10232859"/>
              <a:gd name="connsiteY170" fmla="*/ 406285 h 1705557"/>
              <a:gd name="connsiteX171" fmla="*/ 6308227 w 10232859"/>
              <a:gd name="connsiteY171" fmla="*/ 412710 h 1705557"/>
              <a:gd name="connsiteX172" fmla="*/ 6310656 w 10232859"/>
              <a:gd name="connsiteY172" fmla="*/ 412628 h 1705557"/>
              <a:gd name="connsiteX173" fmla="*/ 6321049 w 10232859"/>
              <a:gd name="connsiteY173" fmla="*/ 420978 h 1705557"/>
              <a:gd name="connsiteX174" fmla="*/ 6326853 w 10232859"/>
              <a:gd name="connsiteY174" fmla="*/ 431664 h 1705557"/>
              <a:gd name="connsiteX175" fmla="*/ 6467879 w 10232859"/>
              <a:gd name="connsiteY175" fmla="*/ 474762 h 1705557"/>
              <a:gd name="connsiteX176" fmla="*/ 6564351 w 10232859"/>
              <a:gd name="connsiteY176" fmla="*/ 544032 h 1705557"/>
              <a:gd name="connsiteX177" fmla="*/ 6641544 w 10232859"/>
              <a:gd name="connsiteY177" fmla="*/ 566599 h 1705557"/>
              <a:gd name="connsiteX178" fmla="*/ 6731052 w 10232859"/>
              <a:gd name="connsiteY178" fmla="*/ 578550 h 1705557"/>
              <a:gd name="connsiteX179" fmla="*/ 6858983 w 10232859"/>
              <a:gd name="connsiteY179" fmla="*/ 630237 h 1705557"/>
              <a:gd name="connsiteX180" fmla="*/ 6910661 w 10232859"/>
              <a:gd name="connsiteY180" fmla="*/ 641134 h 1705557"/>
              <a:gd name="connsiteX181" fmla="*/ 6944111 w 10232859"/>
              <a:gd name="connsiteY181" fmla="*/ 666016 h 1705557"/>
              <a:gd name="connsiteX182" fmla="*/ 6965771 w 10232859"/>
              <a:gd name="connsiteY182" fmla="*/ 666445 h 1705557"/>
              <a:gd name="connsiteX183" fmla="*/ 6969639 w 10232859"/>
              <a:gd name="connsiteY183" fmla="*/ 666351 h 1705557"/>
              <a:gd name="connsiteX184" fmla="*/ 6982242 w 10232859"/>
              <a:gd name="connsiteY184" fmla="*/ 669626 h 1705557"/>
              <a:gd name="connsiteX185" fmla="*/ 6989387 w 10232859"/>
              <a:gd name="connsiteY185" fmla="*/ 665988 h 1705557"/>
              <a:gd name="connsiteX186" fmla="*/ 7010930 w 10232859"/>
              <a:gd name="connsiteY186" fmla="*/ 667648 h 1705557"/>
              <a:gd name="connsiteX187" fmla="*/ 7033125 w 10232859"/>
              <a:gd name="connsiteY187" fmla="*/ 674950 h 1705557"/>
              <a:gd name="connsiteX188" fmla="*/ 7134461 w 10232859"/>
              <a:gd name="connsiteY188" fmla="*/ 714706 h 1705557"/>
              <a:gd name="connsiteX189" fmla="*/ 7197450 w 10232859"/>
              <a:gd name="connsiteY189" fmla="*/ 735608 h 1705557"/>
              <a:gd name="connsiteX190" fmla="*/ 7225084 w 10232859"/>
              <a:gd name="connsiteY190" fmla="*/ 739019 h 1705557"/>
              <a:gd name="connsiteX191" fmla="*/ 7261183 w 10232859"/>
              <a:gd name="connsiteY191" fmla="*/ 746827 h 1705557"/>
              <a:gd name="connsiteX192" fmla="*/ 7327760 w 10232859"/>
              <a:gd name="connsiteY192" fmla="*/ 757100 h 1705557"/>
              <a:gd name="connsiteX193" fmla="*/ 7412222 w 10232859"/>
              <a:gd name="connsiteY193" fmla="*/ 777001 h 1705557"/>
              <a:gd name="connsiteX194" fmla="*/ 7457904 w 10232859"/>
              <a:gd name="connsiteY194" fmla="*/ 810835 h 1705557"/>
              <a:gd name="connsiteX195" fmla="*/ 7465795 w 10232859"/>
              <a:gd name="connsiteY195" fmla="*/ 809112 h 1705557"/>
              <a:gd name="connsiteX196" fmla="*/ 7505046 w 10232859"/>
              <a:gd name="connsiteY196" fmla="*/ 823031 h 1705557"/>
              <a:gd name="connsiteX197" fmla="*/ 7623220 w 10232859"/>
              <a:gd name="connsiteY197" fmla="*/ 895034 h 1705557"/>
              <a:gd name="connsiteX198" fmla="*/ 7700458 w 10232859"/>
              <a:gd name="connsiteY198" fmla="*/ 921593 h 1705557"/>
              <a:gd name="connsiteX199" fmla="*/ 7730988 w 10232859"/>
              <a:gd name="connsiteY199" fmla="*/ 927270 h 1705557"/>
              <a:gd name="connsiteX200" fmla="*/ 7781942 w 10232859"/>
              <a:gd name="connsiteY200" fmla="*/ 937017 h 1705557"/>
              <a:gd name="connsiteX201" fmla="*/ 7827704 w 10232859"/>
              <a:gd name="connsiteY201" fmla="*/ 935072 h 1705557"/>
              <a:gd name="connsiteX202" fmla="*/ 7867270 w 10232859"/>
              <a:gd name="connsiteY202" fmla="*/ 946880 h 1705557"/>
              <a:gd name="connsiteX203" fmla="*/ 7866538 w 10232859"/>
              <a:gd name="connsiteY203" fmla="*/ 961559 h 1705557"/>
              <a:gd name="connsiteX204" fmla="*/ 7912084 w 10232859"/>
              <a:gd name="connsiteY204" fmla="*/ 970314 h 1705557"/>
              <a:gd name="connsiteX205" fmla="*/ 7982264 w 10232859"/>
              <a:gd name="connsiteY205" fmla="*/ 982287 h 1705557"/>
              <a:gd name="connsiteX206" fmla="*/ 7991272 w 10232859"/>
              <a:gd name="connsiteY206" fmla="*/ 987618 h 1705557"/>
              <a:gd name="connsiteX207" fmla="*/ 8006496 w 10232859"/>
              <a:gd name="connsiteY207" fmla="*/ 979353 h 1705557"/>
              <a:gd name="connsiteX208" fmla="*/ 8034497 w 10232859"/>
              <a:gd name="connsiteY208" fmla="*/ 978568 h 1705557"/>
              <a:gd name="connsiteX209" fmla="*/ 8150881 w 10232859"/>
              <a:gd name="connsiteY209" fmla="*/ 996925 h 1705557"/>
              <a:gd name="connsiteX210" fmla="*/ 8172106 w 10232859"/>
              <a:gd name="connsiteY210" fmla="*/ 997026 h 1705557"/>
              <a:gd name="connsiteX211" fmla="*/ 8196076 w 10232859"/>
              <a:gd name="connsiteY211" fmla="*/ 1006592 h 1705557"/>
              <a:gd name="connsiteX212" fmla="*/ 8247463 w 10232859"/>
              <a:gd name="connsiteY212" fmla="*/ 1022846 h 1705557"/>
              <a:gd name="connsiteX213" fmla="*/ 8279272 w 10232859"/>
              <a:gd name="connsiteY213" fmla="*/ 1039435 h 1705557"/>
              <a:gd name="connsiteX214" fmla="*/ 8289611 w 10232859"/>
              <a:gd name="connsiteY214" fmla="*/ 1035144 h 1705557"/>
              <a:gd name="connsiteX215" fmla="*/ 8311483 w 10232859"/>
              <a:gd name="connsiteY215" fmla="*/ 1035913 h 1705557"/>
              <a:gd name="connsiteX216" fmla="*/ 8399489 w 10232859"/>
              <a:gd name="connsiteY216" fmla="*/ 1055076 h 1705557"/>
              <a:gd name="connsiteX217" fmla="*/ 8415973 w 10232859"/>
              <a:gd name="connsiteY217" fmla="*/ 1056174 h 1705557"/>
              <a:gd name="connsiteX218" fmla="*/ 8433326 w 10232859"/>
              <a:gd name="connsiteY218" fmla="*/ 1064395 h 1705557"/>
              <a:gd name="connsiteX219" fmla="*/ 8502328 w 10232859"/>
              <a:gd name="connsiteY219" fmla="*/ 1098012 h 1705557"/>
              <a:gd name="connsiteX220" fmla="*/ 8534346 w 10232859"/>
              <a:gd name="connsiteY220" fmla="*/ 1113494 h 1705557"/>
              <a:gd name="connsiteX221" fmla="*/ 8534980 w 10232859"/>
              <a:gd name="connsiteY221" fmla="*/ 1117375 h 1705557"/>
              <a:gd name="connsiteX222" fmla="*/ 8544104 w 10232859"/>
              <a:gd name="connsiteY222" fmla="*/ 1114920 h 1705557"/>
              <a:gd name="connsiteX223" fmla="*/ 8567742 w 10232859"/>
              <a:gd name="connsiteY223" fmla="*/ 1124104 h 1705557"/>
              <a:gd name="connsiteX224" fmla="*/ 8633779 w 10232859"/>
              <a:gd name="connsiteY224" fmla="*/ 1145740 h 1705557"/>
              <a:gd name="connsiteX225" fmla="*/ 8676965 w 10232859"/>
              <a:gd name="connsiteY225" fmla="*/ 1163463 h 1705557"/>
              <a:gd name="connsiteX226" fmla="*/ 8698944 w 10232859"/>
              <a:gd name="connsiteY226" fmla="*/ 1163453 h 1705557"/>
              <a:gd name="connsiteX227" fmla="*/ 8711456 w 10232859"/>
              <a:gd name="connsiteY227" fmla="*/ 1175731 h 1705557"/>
              <a:gd name="connsiteX228" fmla="*/ 8732793 w 10232859"/>
              <a:gd name="connsiteY228" fmla="*/ 1179486 h 1705557"/>
              <a:gd name="connsiteX229" fmla="*/ 8751897 w 10232859"/>
              <a:gd name="connsiteY229" fmla="*/ 1197400 h 1705557"/>
              <a:gd name="connsiteX230" fmla="*/ 8793564 w 10232859"/>
              <a:gd name="connsiteY230" fmla="*/ 1179086 h 1705557"/>
              <a:gd name="connsiteX231" fmla="*/ 8834270 w 10232859"/>
              <a:gd name="connsiteY231" fmla="*/ 1213138 h 1705557"/>
              <a:gd name="connsiteX232" fmla="*/ 8853872 w 10232859"/>
              <a:gd name="connsiteY232" fmla="*/ 1221228 h 1705557"/>
              <a:gd name="connsiteX233" fmla="*/ 8861901 w 10232859"/>
              <a:gd name="connsiteY233" fmla="*/ 1217889 h 1705557"/>
              <a:gd name="connsiteX234" fmla="*/ 8874168 w 10232859"/>
              <a:gd name="connsiteY234" fmla="*/ 1220481 h 1705557"/>
              <a:gd name="connsiteX235" fmla="*/ 8871123 w 10232859"/>
              <a:gd name="connsiteY235" fmla="*/ 1227674 h 1705557"/>
              <a:gd name="connsiteX236" fmla="*/ 8903537 w 10232859"/>
              <a:gd name="connsiteY236" fmla="*/ 1237102 h 1705557"/>
              <a:gd name="connsiteX237" fmla="*/ 8933767 w 10232859"/>
              <a:gd name="connsiteY237" fmla="*/ 1269882 h 1705557"/>
              <a:gd name="connsiteX238" fmla="*/ 8985765 w 10232859"/>
              <a:gd name="connsiteY238" fmla="*/ 1294178 h 1705557"/>
              <a:gd name="connsiteX239" fmla="*/ 9071444 w 10232859"/>
              <a:gd name="connsiteY239" fmla="*/ 1323819 h 1705557"/>
              <a:gd name="connsiteX240" fmla="*/ 9096711 w 10232859"/>
              <a:gd name="connsiteY240" fmla="*/ 1334291 h 1705557"/>
              <a:gd name="connsiteX241" fmla="*/ 9338853 w 10232859"/>
              <a:gd name="connsiteY241" fmla="*/ 1454560 h 1705557"/>
              <a:gd name="connsiteX242" fmla="*/ 9520814 w 10232859"/>
              <a:gd name="connsiteY242" fmla="*/ 1456341 h 1705557"/>
              <a:gd name="connsiteX243" fmla="*/ 9702271 w 10232859"/>
              <a:gd name="connsiteY243" fmla="*/ 1495067 h 1705557"/>
              <a:gd name="connsiteX244" fmla="*/ 9744273 w 10232859"/>
              <a:gd name="connsiteY244" fmla="*/ 1530026 h 1705557"/>
              <a:gd name="connsiteX245" fmla="*/ 9771903 w 10232859"/>
              <a:gd name="connsiteY245" fmla="*/ 1536548 h 1705557"/>
              <a:gd name="connsiteX246" fmla="*/ 9818565 w 10232859"/>
              <a:gd name="connsiteY246" fmla="*/ 1545059 h 1705557"/>
              <a:gd name="connsiteX247" fmla="*/ 9882202 w 10232859"/>
              <a:gd name="connsiteY247" fmla="*/ 1572402 h 1705557"/>
              <a:gd name="connsiteX248" fmla="*/ 10022025 w 10232859"/>
              <a:gd name="connsiteY248" fmla="*/ 1606210 h 1705557"/>
              <a:gd name="connsiteX249" fmla="*/ 10220406 w 10232859"/>
              <a:gd name="connsiteY249" fmla="*/ 1683519 h 1705557"/>
              <a:gd name="connsiteX250" fmla="*/ 10232859 w 10232859"/>
              <a:gd name="connsiteY250" fmla="*/ 1705557 h 1705557"/>
              <a:gd name="connsiteX251" fmla="*/ 0 w 10232859"/>
              <a:gd name="connsiteY251" fmla="*/ 1705557 h 1705557"/>
              <a:gd name="connsiteX252" fmla="*/ 0 w 10232859"/>
              <a:gd name="connsiteY252" fmla="*/ 28342 h 1705557"/>
              <a:gd name="connsiteX253" fmla="*/ 8097 w 10232859"/>
              <a:gd name="connsiteY253" fmla="*/ 30869 h 1705557"/>
              <a:gd name="connsiteX254" fmla="*/ 77128 w 10232859"/>
              <a:gd name="connsiteY254" fmla="*/ 13381 h 1705557"/>
              <a:gd name="connsiteX255" fmla="*/ 188338 w 10232859"/>
              <a:gd name="connsiteY255" fmla="*/ 11593 h 1705557"/>
              <a:gd name="connsiteX256" fmla="*/ 298809 w 10232859"/>
              <a:gd name="connsiteY256" fmla="*/ 12712 h 1705557"/>
              <a:gd name="connsiteX257" fmla="*/ 338985 w 10232859"/>
              <a:gd name="connsiteY257" fmla="*/ 14520 h 1705557"/>
              <a:gd name="connsiteX258" fmla="*/ 409815 w 10232859"/>
              <a:gd name="connsiteY258" fmla="*/ 11559 h 1705557"/>
              <a:gd name="connsiteX259" fmla="*/ 424169 w 10232859"/>
              <a:gd name="connsiteY259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090616 w 10232859"/>
              <a:gd name="connsiteY157" fmla="*/ 348731 h 1705557"/>
              <a:gd name="connsiteX158" fmla="*/ 6098056 w 10232859"/>
              <a:gd name="connsiteY158" fmla="*/ 351249 h 1705557"/>
              <a:gd name="connsiteX159" fmla="*/ 6098391 w 10232859"/>
              <a:gd name="connsiteY159" fmla="*/ 351119 h 1705557"/>
              <a:gd name="connsiteX160" fmla="*/ 6105063 w 10232859"/>
              <a:gd name="connsiteY160" fmla="*/ 353854 h 1705557"/>
              <a:gd name="connsiteX161" fmla="*/ 6135796 w 10232859"/>
              <a:gd name="connsiteY161" fmla="*/ 369657 h 1705557"/>
              <a:gd name="connsiteX162" fmla="*/ 6195166 w 10232859"/>
              <a:gd name="connsiteY162" fmla="*/ 366704 h 1705557"/>
              <a:gd name="connsiteX163" fmla="*/ 6216259 w 10232859"/>
              <a:gd name="connsiteY163" fmla="*/ 369879 h 1705557"/>
              <a:gd name="connsiteX164" fmla="*/ 6228331 w 10232859"/>
              <a:gd name="connsiteY164" fmla="*/ 370548 h 1705557"/>
              <a:gd name="connsiteX165" fmla="*/ 6229602 w 10232859"/>
              <a:gd name="connsiteY165" fmla="*/ 369928 h 1705557"/>
              <a:gd name="connsiteX166" fmla="*/ 6258988 w 10232859"/>
              <a:gd name="connsiteY166" fmla="*/ 385174 h 1705557"/>
              <a:gd name="connsiteX167" fmla="*/ 6264106 w 10232859"/>
              <a:gd name="connsiteY167" fmla="*/ 385655 h 1705557"/>
              <a:gd name="connsiteX168" fmla="*/ 6281703 w 10232859"/>
              <a:gd name="connsiteY168" fmla="*/ 397568 h 1705557"/>
              <a:gd name="connsiteX169" fmla="*/ 6291622 w 10232859"/>
              <a:gd name="connsiteY169" fmla="*/ 402669 h 1705557"/>
              <a:gd name="connsiteX170" fmla="*/ 6292712 w 10232859"/>
              <a:gd name="connsiteY170" fmla="*/ 406285 h 1705557"/>
              <a:gd name="connsiteX171" fmla="*/ 6308227 w 10232859"/>
              <a:gd name="connsiteY171" fmla="*/ 412710 h 1705557"/>
              <a:gd name="connsiteX172" fmla="*/ 6310656 w 10232859"/>
              <a:gd name="connsiteY172" fmla="*/ 412628 h 1705557"/>
              <a:gd name="connsiteX173" fmla="*/ 6321049 w 10232859"/>
              <a:gd name="connsiteY173" fmla="*/ 420978 h 1705557"/>
              <a:gd name="connsiteX174" fmla="*/ 6326853 w 10232859"/>
              <a:gd name="connsiteY174" fmla="*/ 431664 h 1705557"/>
              <a:gd name="connsiteX175" fmla="*/ 6467879 w 10232859"/>
              <a:gd name="connsiteY175" fmla="*/ 474762 h 1705557"/>
              <a:gd name="connsiteX176" fmla="*/ 6564351 w 10232859"/>
              <a:gd name="connsiteY176" fmla="*/ 544032 h 1705557"/>
              <a:gd name="connsiteX177" fmla="*/ 6641544 w 10232859"/>
              <a:gd name="connsiteY177" fmla="*/ 566599 h 1705557"/>
              <a:gd name="connsiteX178" fmla="*/ 6731052 w 10232859"/>
              <a:gd name="connsiteY178" fmla="*/ 578550 h 1705557"/>
              <a:gd name="connsiteX179" fmla="*/ 6858983 w 10232859"/>
              <a:gd name="connsiteY179" fmla="*/ 630237 h 1705557"/>
              <a:gd name="connsiteX180" fmla="*/ 6910661 w 10232859"/>
              <a:gd name="connsiteY180" fmla="*/ 641134 h 1705557"/>
              <a:gd name="connsiteX181" fmla="*/ 6944111 w 10232859"/>
              <a:gd name="connsiteY181" fmla="*/ 666016 h 1705557"/>
              <a:gd name="connsiteX182" fmla="*/ 6965771 w 10232859"/>
              <a:gd name="connsiteY182" fmla="*/ 666445 h 1705557"/>
              <a:gd name="connsiteX183" fmla="*/ 6969639 w 10232859"/>
              <a:gd name="connsiteY183" fmla="*/ 666351 h 1705557"/>
              <a:gd name="connsiteX184" fmla="*/ 6982242 w 10232859"/>
              <a:gd name="connsiteY184" fmla="*/ 669626 h 1705557"/>
              <a:gd name="connsiteX185" fmla="*/ 6989387 w 10232859"/>
              <a:gd name="connsiteY185" fmla="*/ 665988 h 1705557"/>
              <a:gd name="connsiteX186" fmla="*/ 7010930 w 10232859"/>
              <a:gd name="connsiteY186" fmla="*/ 667648 h 1705557"/>
              <a:gd name="connsiteX187" fmla="*/ 7033125 w 10232859"/>
              <a:gd name="connsiteY187" fmla="*/ 674950 h 1705557"/>
              <a:gd name="connsiteX188" fmla="*/ 7134461 w 10232859"/>
              <a:gd name="connsiteY188" fmla="*/ 714706 h 1705557"/>
              <a:gd name="connsiteX189" fmla="*/ 7197450 w 10232859"/>
              <a:gd name="connsiteY189" fmla="*/ 735608 h 1705557"/>
              <a:gd name="connsiteX190" fmla="*/ 7225084 w 10232859"/>
              <a:gd name="connsiteY190" fmla="*/ 739019 h 1705557"/>
              <a:gd name="connsiteX191" fmla="*/ 7261183 w 10232859"/>
              <a:gd name="connsiteY191" fmla="*/ 746827 h 1705557"/>
              <a:gd name="connsiteX192" fmla="*/ 7327760 w 10232859"/>
              <a:gd name="connsiteY192" fmla="*/ 757100 h 1705557"/>
              <a:gd name="connsiteX193" fmla="*/ 7412222 w 10232859"/>
              <a:gd name="connsiteY193" fmla="*/ 777001 h 1705557"/>
              <a:gd name="connsiteX194" fmla="*/ 7457904 w 10232859"/>
              <a:gd name="connsiteY194" fmla="*/ 810835 h 1705557"/>
              <a:gd name="connsiteX195" fmla="*/ 7465795 w 10232859"/>
              <a:gd name="connsiteY195" fmla="*/ 809112 h 1705557"/>
              <a:gd name="connsiteX196" fmla="*/ 7505046 w 10232859"/>
              <a:gd name="connsiteY196" fmla="*/ 823031 h 1705557"/>
              <a:gd name="connsiteX197" fmla="*/ 7623220 w 10232859"/>
              <a:gd name="connsiteY197" fmla="*/ 895034 h 1705557"/>
              <a:gd name="connsiteX198" fmla="*/ 7700458 w 10232859"/>
              <a:gd name="connsiteY198" fmla="*/ 921593 h 1705557"/>
              <a:gd name="connsiteX199" fmla="*/ 7730988 w 10232859"/>
              <a:gd name="connsiteY199" fmla="*/ 927270 h 1705557"/>
              <a:gd name="connsiteX200" fmla="*/ 7781942 w 10232859"/>
              <a:gd name="connsiteY200" fmla="*/ 937017 h 1705557"/>
              <a:gd name="connsiteX201" fmla="*/ 7827704 w 10232859"/>
              <a:gd name="connsiteY201" fmla="*/ 935072 h 1705557"/>
              <a:gd name="connsiteX202" fmla="*/ 7867270 w 10232859"/>
              <a:gd name="connsiteY202" fmla="*/ 946880 h 1705557"/>
              <a:gd name="connsiteX203" fmla="*/ 7866538 w 10232859"/>
              <a:gd name="connsiteY203" fmla="*/ 961559 h 1705557"/>
              <a:gd name="connsiteX204" fmla="*/ 7912084 w 10232859"/>
              <a:gd name="connsiteY204" fmla="*/ 970314 h 1705557"/>
              <a:gd name="connsiteX205" fmla="*/ 7982264 w 10232859"/>
              <a:gd name="connsiteY205" fmla="*/ 982287 h 1705557"/>
              <a:gd name="connsiteX206" fmla="*/ 7991272 w 10232859"/>
              <a:gd name="connsiteY206" fmla="*/ 987618 h 1705557"/>
              <a:gd name="connsiteX207" fmla="*/ 8006496 w 10232859"/>
              <a:gd name="connsiteY207" fmla="*/ 979353 h 1705557"/>
              <a:gd name="connsiteX208" fmla="*/ 8034497 w 10232859"/>
              <a:gd name="connsiteY208" fmla="*/ 978568 h 1705557"/>
              <a:gd name="connsiteX209" fmla="*/ 8150881 w 10232859"/>
              <a:gd name="connsiteY209" fmla="*/ 996925 h 1705557"/>
              <a:gd name="connsiteX210" fmla="*/ 8172106 w 10232859"/>
              <a:gd name="connsiteY210" fmla="*/ 997026 h 1705557"/>
              <a:gd name="connsiteX211" fmla="*/ 8196076 w 10232859"/>
              <a:gd name="connsiteY211" fmla="*/ 1006592 h 1705557"/>
              <a:gd name="connsiteX212" fmla="*/ 8247463 w 10232859"/>
              <a:gd name="connsiteY212" fmla="*/ 1022846 h 1705557"/>
              <a:gd name="connsiteX213" fmla="*/ 8279272 w 10232859"/>
              <a:gd name="connsiteY213" fmla="*/ 1039435 h 1705557"/>
              <a:gd name="connsiteX214" fmla="*/ 8289611 w 10232859"/>
              <a:gd name="connsiteY214" fmla="*/ 1035144 h 1705557"/>
              <a:gd name="connsiteX215" fmla="*/ 8311483 w 10232859"/>
              <a:gd name="connsiteY215" fmla="*/ 1035913 h 1705557"/>
              <a:gd name="connsiteX216" fmla="*/ 8399489 w 10232859"/>
              <a:gd name="connsiteY216" fmla="*/ 1055076 h 1705557"/>
              <a:gd name="connsiteX217" fmla="*/ 8415973 w 10232859"/>
              <a:gd name="connsiteY217" fmla="*/ 1056174 h 1705557"/>
              <a:gd name="connsiteX218" fmla="*/ 8433326 w 10232859"/>
              <a:gd name="connsiteY218" fmla="*/ 1064395 h 1705557"/>
              <a:gd name="connsiteX219" fmla="*/ 8502328 w 10232859"/>
              <a:gd name="connsiteY219" fmla="*/ 1098012 h 1705557"/>
              <a:gd name="connsiteX220" fmla="*/ 8534346 w 10232859"/>
              <a:gd name="connsiteY220" fmla="*/ 1113494 h 1705557"/>
              <a:gd name="connsiteX221" fmla="*/ 8534980 w 10232859"/>
              <a:gd name="connsiteY221" fmla="*/ 1117375 h 1705557"/>
              <a:gd name="connsiteX222" fmla="*/ 8544104 w 10232859"/>
              <a:gd name="connsiteY222" fmla="*/ 1114920 h 1705557"/>
              <a:gd name="connsiteX223" fmla="*/ 8567742 w 10232859"/>
              <a:gd name="connsiteY223" fmla="*/ 1124104 h 1705557"/>
              <a:gd name="connsiteX224" fmla="*/ 8633779 w 10232859"/>
              <a:gd name="connsiteY224" fmla="*/ 1145740 h 1705557"/>
              <a:gd name="connsiteX225" fmla="*/ 8676965 w 10232859"/>
              <a:gd name="connsiteY225" fmla="*/ 1163463 h 1705557"/>
              <a:gd name="connsiteX226" fmla="*/ 8698944 w 10232859"/>
              <a:gd name="connsiteY226" fmla="*/ 1163453 h 1705557"/>
              <a:gd name="connsiteX227" fmla="*/ 8711456 w 10232859"/>
              <a:gd name="connsiteY227" fmla="*/ 1175731 h 1705557"/>
              <a:gd name="connsiteX228" fmla="*/ 8732793 w 10232859"/>
              <a:gd name="connsiteY228" fmla="*/ 1179486 h 1705557"/>
              <a:gd name="connsiteX229" fmla="*/ 8751897 w 10232859"/>
              <a:gd name="connsiteY229" fmla="*/ 1197400 h 1705557"/>
              <a:gd name="connsiteX230" fmla="*/ 8793564 w 10232859"/>
              <a:gd name="connsiteY230" fmla="*/ 1179086 h 1705557"/>
              <a:gd name="connsiteX231" fmla="*/ 8834270 w 10232859"/>
              <a:gd name="connsiteY231" fmla="*/ 1213138 h 1705557"/>
              <a:gd name="connsiteX232" fmla="*/ 8853872 w 10232859"/>
              <a:gd name="connsiteY232" fmla="*/ 1221228 h 1705557"/>
              <a:gd name="connsiteX233" fmla="*/ 8861901 w 10232859"/>
              <a:gd name="connsiteY233" fmla="*/ 1217889 h 1705557"/>
              <a:gd name="connsiteX234" fmla="*/ 8874168 w 10232859"/>
              <a:gd name="connsiteY234" fmla="*/ 1220481 h 1705557"/>
              <a:gd name="connsiteX235" fmla="*/ 8871123 w 10232859"/>
              <a:gd name="connsiteY235" fmla="*/ 1227674 h 1705557"/>
              <a:gd name="connsiteX236" fmla="*/ 8903537 w 10232859"/>
              <a:gd name="connsiteY236" fmla="*/ 1237102 h 1705557"/>
              <a:gd name="connsiteX237" fmla="*/ 8933767 w 10232859"/>
              <a:gd name="connsiteY237" fmla="*/ 1269882 h 1705557"/>
              <a:gd name="connsiteX238" fmla="*/ 8985765 w 10232859"/>
              <a:gd name="connsiteY238" fmla="*/ 1294178 h 1705557"/>
              <a:gd name="connsiteX239" fmla="*/ 9071444 w 10232859"/>
              <a:gd name="connsiteY239" fmla="*/ 1323819 h 1705557"/>
              <a:gd name="connsiteX240" fmla="*/ 9096711 w 10232859"/>
              <a:gd name="connsiteY240" fmla="*/ 1334291 h 1705557"/>
              <a:gd name="connsiteX241" fmla="*/ 9338853 w 10232859"/>
              <a:gd name="connsiteY241" fmla="*/ 1454560 h 1705557"/>
              <a:gd name="connsiteX242" fmla="*/ 9520814 w 10232859"/>
              <a:gd name="connsiteY242" fmla="*/ 1456341 h 1705557"/>
              <a:gd name="connsiteX243" fmla="*/ 9702271 w 10232859"/>
              <a:gd name="connsiteY243" fmla="*/ 1495067 h 1705557"/>
              <a:gd name="connsiteX244" fmla="*/ 9744273 w 10232859"/>
              <a:gd name="connsiteY244" fmla="*/ 1530026 h 1705557"/>
              <a:gd name="connsiteX245" fmla="*/ 9771903 w 10232859"/>
              <a:gd name="connsiteY245" fmla="*/ 1536548 h 1705557"/>
              <a:gd name="connsiteX246" fmla="*/ 9818565 w 10232859"/>
              <a:gd name="connsiteY246" fmla="*/ 1545059 h 1705557"/>
              <a:gd name="connsiteX247" fmla="*/ 9882202 w 10232859"/>
              <a:gd name="connsiteY247" fmla="*/ 1572402 h 1705557"/>
              <a:gd name="connsiteX248" fmla="*/ 10022025 w 10232859"/>
              <a:gd name="connsiteY248" fmla="*/ 1606210 h 1705557"/>
              <a:gd name="connsiteX249" fmla="*/ 10220406 w 10232859"/>
              <a:gd name="connsiteY249" fmla="*/ 1683519 h 1705557"/>
              <a:gd name="connsiteX250" fmla="*/ 10232859 w 10232859"/>
              <a:gd name="connsiteY250" fmla="*/ 1705557 h 1705557"/>
              <a:gd name="connsiteX251" fmla="*/ 0 w 10232859"/>
              <a:gd name="connsiteY251" fmla="*/ 1705557 h 1705557"/>
              <a:gd name="connsiteX252" fmla="*/ 0 w 10232859"/>
              <a:gd name="connsiteY252" fmla="*/ 28342 h 1705557"/>
              <a:gd name="connsiteX253" fmla="*/ 8097 w 10232859"/>
              <a:gd name="connsiteY253" fmla="*/ 30869 h 1705557"/>
              <a:gd name="connsiteX254" fmla="*/ 77128 w 10232859"/>
              <a:gd name="connsiteY254" fmla="*/ 13381 h 1705557"/>
              <a:gd name="connsiteX255" fmla="*/ 188338 w 10232859"/>
              <a:gd name="connsiteY255" fmla="*/ 11593 h 1705557"/>
              <a:gd name="connsiteX256" fmla="*/ 298809 w 10232859"/>
              <a:gd name="connsiteY256" fmla="*/ 12712 h 1705557"/>
              <a:gd name="connsiteX257" fmla="*/ 338985 w 10232859"/>
              <a:gd name="connsiteY257" fmla="*/ 14520 h 1705557"/>
              <a:gd name="connsiteX258" fmla="*/ 409815 w 10232859"/>
              <a:gd name="connsiteY258" fmla="*/ 11559 h 1705557"/>
              <a:gd name="connsiteX259" fmla="*/ 424169 w 10232859"/>
              <a:gd name="connsiteY259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090616 w 10232859"/>
              <a:gd name="connsiteY157" fmla="*/ 348731 h 1705557"/>
              <a:gd name="connsiteX158" fmla="*/ 6098056 w 10232859"/>
              <a:gd name="connsiteY158" fmla="*/ 351249 h 1705557"/>
              <a:gd name="connsiteX159" fmla="*/ 6105063 w 10232859"/>
              <a:gd name="connsiteY159" fmla="*/ 353854 h 1705557"/>
              <a:gd name="connsiteX160" fmla="*/ 6135796 w 10232859"/>
              <a:gd name="connsiteY160" fmla="*/ 369657 h 1705557"/>
              <a:gd name="connsiteX161" fmla="*/ 6195166 w 10232859"/>
              <a:gd name="connsiteY161" fmla="*/ 366704 h 1705557"/>
              <a:gd name="connsiteX162" fmla="*/ 6216259 w 10232859"/>
              <a:gd name="connsiteY162" fmla="*/ 369879 h 1705557"/>
              <a:gd name="connsiteX163" fmla="*/ 6228331 w 10232859"/>
              <a:gd name="connsiteY163" fmla="*/ 370548 h 1705557"/>
              <a:gd name="connsiteX164" fmla="*/ 6229602 w 10232859"/>
              <a:gd name="connsiteY164" fmla="*/ 369928 h 1705557"/>
              <a:gd name="connsiteX165" fmla="*/ 6258988 w 10232859"/>
              <a:gd name="connsiteY165" fmla="*/ 385174 h 1705557"/>
              <a:gd name="connsiteX166" fmla="*/ 6264106 w 10232859"/>
              <a:gd name="connsiteY166" fmla="*/ 385655 h 1705557"/>
              <a:gd name="connsiteX167" fmla="*/ 6281703 w 10232859"/>
              <a:gd name="connsiteY167" fmla="*/ 397568 h 1705557"/>
              <a:gd name="connsiteX168" fmla="*/ 6291622 w 10232859"/>
              <a:gd name="connsiteY168" fmla="*/ 402669 h 1705557"/>
              <a:gd name="connsiteX169" fmla="*/ 6292712 w 10232859"/>
              <a:gd name="connsiteY169" fmla="*/ 406285 h 1705557"/>
              <a:gd name="connsiteX170" fmla="*/ 6308227 w 10232859"/>
              <a:gd name="connsiteY170" fmla="*/ 412710 h 1705557"/>
              <a:gd name="connsiteX171" fmla="*/ 6310656 w 10232859"/>
              <a:gd name="connsiteY171" fmla="*/ 412628 h 1705557"/>
              <a:gd name="connsiteX172" fmla="*/ 6321049 w 10232859"/>
              <a:gd name="connsiteY172" fmla="*/ 420978 h 1705557"/>
              <a:gd name="connsiteX173" fmla="*/ 6326853 w 10232859"/>
              <a:gd name="connsiteY173" fmla="*/ 431664 h 1705557"/>
              <a:gd name="connsiteX174" fmla="*/ 6467879 w 10232859"/>
              <a:gd name="connsiteY174" fmla="*/ 474762 h 1705557"/>
              <a:gd name="connsiteX175" fmla="*/ 6564351 w 10232859"/>
              <a:gd name="connsiteY175" fmla="*/ 544032 h 1705557"/>
              <a:gd name="connsiteX176" fmla="*/ 6641544 w 10232859"/>
              <a:gd name="connsiteY176" fmla="*/ 566599 h 1705557"/>
              <a:gd name="connsiteX177" fmla="*/ 6731052 w 10232859"/>
              <a:gd name="connsiteY177" fmla="*/ 578550 h 1705557"/>
              <a:gd name="connsiteX178" fmla="*/ 6858983 w 10232859"/>
              <a:gd name="connsiteY178" fmla="*/ 630237 h 1705557"/>
              <a:gd name="connsiteX179" fmla="*/ 6910661 w 10232859"/>
              <a:gd name="connsiteY179" fmla="*/ 641134 h 1705557"/>
              <a:gd name="connsiteX180" fmla="*/ 6944111 w 10232859"/>
              <a:gd name="connsiteY180" fmla="*/ 666016 h 1705557"/>
              <a:gd name="connsiteX181" fmla="*/ 6965771 w 10232859"/>
              <a:gd name="connsiteY181" fmla="*/ 666445 h 1705557"/>
              <a:gd name="connsiteX182" fmla="*/ 6969639 w 10232859"/>
              <a:gd name="connsiteY182" fmla="*/ 666351 h 1705557"/>
              <a:gd name="connsiteX183" fmla="*/ 6982242 w 10232859"/>
              <a:gd name="connsiteY183" fmla="*/ 669626 h 1705557"/>
              <a:gd name="connsiteX184" fmla="*/ 6989387 w 10232859"/>
              <a:gd name="connsiteY184" fmla="*/ 665988 h 1705557"/>
              <a:gd name="connsiteX185" fmla="*/ 7010930 w 10232859"/>
              <a:gd name="connsiteY185" fmla="*/ 667648 h 1705557"/>
              <a:gd name="connsiteX186" fmla="*/ 7033125 w 10232859"/>
              <a:gd name="connsiteY186" fmla="*/ 674950 h 1705557"/>
              <a:gd name="connsiteX187" fmla="*/ 7134461 w 10232859"/>
              <a:gd name="connsiteY187" fmla="*/ 714706 h 1705557"/>
              <a:gd name="connsiteX188" fmla="*/ 7197450 w 10232859"/>
              <a:gd name="connsiteY188" fmla="*/ 735608 h 1705557"/>
              <a:gd name="connsiteX189" fmla="*/ 7225084 w 10232859"/>
              <a:gd name="connsiteY189" fmla="*/ 739019 h 1705557"/>
              <a:gd name="connsiteX190" fmla="*/ 7261183 w 10232859"/>
              <a:gd name="connsiteY190" fmla="*/ 746827 h 1705557"/>
              <a:gd name="connsiteX191" fmla="*/ 7327760 w 10232859"/>
              <a:gd name="connsiteY191" fmla="*/ 757100 h 1705557"/>
              <a:gd name="connsiteX192" fmla="*/ 7412222 w 10232859"/>
              <a:gd name="connsiteY192" fmla="*/ 777001 h 1705557"/>
              <a:gd name="connsiteX193" fmla="*/ 7457904 w 10232859"/>
              <a:gd name="connsiteY193" fmla="*/ 810835 h 1705557"/>
              <a:gd name="connsiteX194" fmla="*/ 7465795 w 10232859"/>
              <a:gd name="connsiteY194" fmla="*/ 809112 h 1705557"/>
              <a:gd name="connsiteX195" fmla="*/ 7505046 w 10232859"/>
              <a:gd name="connsiteY195" fmla="*/ 823031 h 1705557"/>
              <a:gd name="connsiteX196" fmla="*/ 7623220 w 10232859"/>
              <a:gd name="connsiteY196" fmla="*/ 895034 h 1705557"/>
              <a:gd name="connsiteX197" fmla="*/ 7700458 w 10232859"/>
              <a:gd name="connsiteY197" fmla="*/ 921593 h 1705557"/>
              <a:gd name="connsiteX198" fmla="*/ 7730988 w 10232859"/>
              <a:gd name="connsiteY198" fmla="*/ 927270 h 1705557"/>
              <a:gd name="connsiteX199" fmla="*/ 7781942 w 10232859"/>
              <a:gd name="connsiteY199" fmla="*/ 937017 h 1705557"/>
              <a:gd name="connsiteX200" fmla="*/ 7827704 w 10232859"/>
              <a:gd name="connsiteY200" fmla="*/ 935072 h 1705557"/>
              <a:gd name="connsiteX201" fmla="*/ 7867270 w 10232859"/>
              <a:gd name="connsiteY201" fmla="*/ 946880 h 1705557"/>
              <a:gd name="connsiteX202" fmla="*/ 7866538 w 10232859"/>
              <a:gd name="connsiteY202" fmla="*/ 961559 h 1705557"/>
              <a:gd name="connsiteX203" fmla="*/ 7912084 w 10232859"/>
              <a:gd name="connsiteY203" fmla="*/ 970314 h 1705557"/>
              <a:gd name="connsiteX204" fmla="*/ 7982264 w 10232859"/>
              <a:gd name="connsiteY204" fmla="*/ 982287 h 1705557"/>
              <a:gd name="connsiteX205" fmla="*/ 7991272 w 10232859"/>
              <a:gd name="connsiteY205" fmla="*/ 987618 h 1705557"/>
              <a:gd name="connsiteX206" fmla="*/ 8006496 w 10232859"/>
              <a:gd name="connsiteY206" fmla="*/ 979353 h 1705557"/>
              <a:gd name="connsiteX207" fmla="*/ 8034497 w 10232859"/>
              <a:gd name="connsiteY207" fmla="*/ 978568 h 1705557"/>
              <a:gd name="connsiteX208" fmla="*/ 8150881 w 10232859"/>
              <a:gd name="connsiteY208" fmla="*/ 996925 h 1705557"/>
              <a:gd name="connsiteX209" fmla="*/ 8172106 w 10232859"/>
              <a:gd name="connsiteY209" fmla="*/ 997026 h 1705557"/>
              <a:gd name="connsiteX210" fmla="*/ 8196076 w 10232859"/>
              <a:gd name="connsiteY210" fmla="*/ 1006592 h 1705557"/>
              <a:gd name="connsiteX211" fmla="*/ 8247463 w 10232859"/>
              <a:gd name="connsiteY211" fmla="*/ 1022846 h 1705557"/>
              <a:gd name="connsiteX212" fmla="*/ 8279272 w 10232859"/>
              <a:gd name="connsiteY212" fmla="*/ 1039435 h 1705557"/>
              <a:gd name="connsiteX213" fmla="*/ 8289611 w 10232859"/>
              <a:gd name="connsiteY213" fmla="*/ 1035144 h 1705557"/>
              <a:gd name="connsiteX214" fmla="*/ 8311483 w 10232859"/>
              <a:gd name="connsiteY214" fmla="*/ 1035913 h 1705557"/>
              <a:gd name="connsiteX215" fmla="*/ 8399489 w 10232859"/>
              <a:gd name="connsiteY215" fmla="*/ 1055076 h 1705557"/>
              <a:gd name="connsiteX216" fmla="*/ 8415973 w 10232859"/>
              <a:gd name="connsiteY216" fmla="*/ 1056174 h 1705557"/>
              <a:gd name="connsiteX217" fmla="*/ 8433326 w 10232859"/>
              <a:gd name="connsiteY217" fmla="*/ 1064395 h 1705557"/>
              <a:gd name="connsiteX218" fmla="*/ 8502328 w 10232859"/>
              <a:gd name="connsiteY218" fmla="*/ 1098012 h 1705557"/>
              <a:gd name="connsiteX219" fmla="*/ 8534346 w 10232859"/>
              <a:gd name="connsiteY219" fmla="*/ 1113494 h 1705557"/>
              <a:gd name="connsiteX220" fmla="*/ 8534980 w 10232859"/>
              <a:gd name="connsiteY220" fmla="*/ 1117375 h 1705557"/>
              <a:gd name="connsiteX221" fmla="*/ 8544104 w 10232859"/>
              <a:gd name="connsiteY221" fmla="*/ 1114920 h 1705557"/>
              <a:gd name="connsiteX222" fmla="*/ 8567742 w 10232859"/>
              <a:gd name="connsiteY222" fmla="*/ 1124104 h 1705557"/>
              <a:gd name="connsiteX223" fmla="*/ 8633779 w 10232859"/>
              <a:gd name="connsiteY223" fmla="*/ 1145740 h 1705557"/>
              <a:gd name="connsiteX224" fmla="*/ 8676965 w 10232859"/>
              <a:gd name="connsiteY224" fmla="*/ 1163463 h 1705557"/>
              <a:gd name="connsiteX225" fmla="*/ 8698944 w 10232859"/>
              <a:gd name="connsiteY225" fmla="*/ 1163453 h 1705557"/>
              <a:gd name="connsiteX226" fmla="*/ 8711456 w 10232859"/>
              <a:gd name="connsiteY226" fmla="*/ 1175731 h 1705557"/>
              <a:gd name="connsiteX227" fmla="*/ 8732793 w 10232859"/>
              <a:gd name="connsiteY227" fmla="*/ 1179486 h 1705557"/>
              <a:gd name="connsiteX228" fmla="*/ 8751897 w 10232859"/>
              <a:gd name="connsiteY228" fmla="*/ 1197400 h 1705557"/>
              <a:gd name="connsiteX229" fmla="*/ 8793564 w 10232859"/>
              <a:gd name="connsiteY229" fmla="*/ 1179086 h 1705557"/>
              <a:gd name="connsiteX230" fmla="*/ 8834270 w 10232859"/>
              <a:gd name="connsiteY230" fmla="*/ 1213138 h 1705557"/>
              <a:gd name="connsiteX231" fmla="*/ 8853872 w 10232859"/>
              <a:gd name="connsiteY231" fmla="*/ 1221228 h 1705557"/>
              <a:gd name="connsiteX232" fmla="*/ 8861901 w 10232859"/>
              <a:gd name="connsiteY232" fmla="*/ 1217889 h 1705557"/>
              <a:gd name="connsiteX233" fmla="*/ 8874168 w 10232859"/>
              <a:gd name="connsiteY233" fmla="*/ 1220481 h 1705557"/>
              <a:gd name="connsiteX234" fmla="*/ 8871123 w 10232859"/>
              <a:gd name="connsiteY234" fmla="*/ 1227674 h 1705557"/>
              <a:gd name="connsiteX235" fmla="*/ 8903537 w 10232859"/>
              <a:gd name="connsiteY235" fmla="*/ 1237102 h 1705557"/>
              <a:gd name="connsiteX236" fmla="*/ 8933767 w 10232859"/>
              <a:gd name="connsiteY236" fmla="*/ 1269882 h 1705557"/>
              <a:gd name="connsiteX237" fmla="*/ 8985765 w 10232859"/>
              <a:gd name="connsiteY237" fmla="*/ 1294178 h 1705557"/>
              <a:gd name="connsiteX238" fmla="*/ 9071444 w 10232859"/>
              <a:gd name="connsiteY238" fmla="*/ 1323819 h 1705557"/>
              <a:gd name="connsiteX239" fmla="*/ 9096711 w 10232859"/>
              <a:gd name="connsiteY239" fmla="*/ 1334291 h 1705557"/>
              <a:gd name="connsiteX240" fmla="*/ 9338853 w 10232859"/>
              <a:gd name="connsiteY240" fmla="*/ 1454560 h 1705557"/>
              <a:gd name="connsiteX241" fmla="*/ 9520814 w 10232859"/>
              <a:gd name="connsiteY241" fmla="*/ 1456341 h 1705557"/>
              <a:gd name="connsiteX242" fmla="*/ 9702271 w 10232859"/>
              <a:gd name="connsiteY242" fmla="*/ 1495067 h 1705557"/>
              <a:gd name="connsiteX243" fmla="*/ 9744273 w 10232859"/>
              <a:gd name="connsiteY243" fmla="*/ 1530026 h 1705557"/>
              <a:gd name="connsiteX244" fmla="*/ 9771903 w 10232859"/>
              <a:gd name="connsiteY244" fmla="*/ 1536548 h 1705557"/>
              <a:gd name="connsiteX245" fmla="*/ 9818565 w 10232859"/>
              <a:gd name="connsiteY245" fmla="*/ 1545059 h 1705557"/>
              <a:gd name="connsiteX246" fmla="*/ 9882202 w 10232859"/>
              <a:gd name="connsiteY246" fmla="*/ 1572402 h 1705557"/>
              <a:gd name="connsiteX247" fmla="*/ 10022025 w 10232859"/>
              <a:gd name="connsiteY247" fmla="*/ 1606210 h 1705557"/>
              <a:gd name="connsiteX248" fmla="*/ 10220406 w 10232859"/>
              <a:gd name="connsiteY248" fmla="*/ 1683519 h 1705557"/>
              <a:gd name="connsiteX249" fmla="*/ 10232859 w 10232859"/>
              <a:gd name="connsiteY249" fmla="*/ 1705557 h 1705557"/>
              <a:gd name="connsiteX250" fmla="*/ 0 w 10232859"/>
              <a:gd name="connsiteY250" fmla="*/ 1705557 h 1705557"/>
              <a:gd name="connsiteX251" fmla="*/ 0 w 10232859"/>
              <a:gd name="connsiteY251" fmla="*/ 28342 h 1705557"/>
              <a:gd name="connsiteX252" fmla="*/ 8097 w 10232859"/>
              <a:gd name="connsiteY252" fmla="*/ 30869 h 1705557"/>
              <a:gd name="connsiteX253" fmla="*/ 77128 w 10232859"/>
              <a:gd name="connsiteY253" fmla="*/ 13381 h 1705557"/>
              <a:gd name="connsiteX254" fmla="*/ 188338 w 10232859"/>
              <a:gd name="connsiteY254" fmla="*/ 11593 h 1705557"/>
              <a:gd name="connsiteX255" fmla="*/ 298809 w 10232859"/>
              <a:gd name="connsiteY255" fmla="*/ 12712 h 1705557"/>
              <a:gd name="connsiteX256" fmla="*/ 338985 w 10232859"/>
              <a:gd name="connsiteY256" fmla="*/ 14520 h 1705557"/>
              <a:gd name="connsiteX257" fmla="*/ 409815 w 10232859"/>
              <a:gd name="connsiteY257" fmla="*/ 11559 h 1705557"/>
              <a:gd name="connsiteX258" fmla="*/ 424169 w 10232859"/>
              <a:gd name="connsiteY258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090616 w 10232859"/>
              <a:gd name="connsiteY157" fmla="*/ 348731 h 1705557"/>
              <a:gd name="connsiteX158" fmla="*/ 6105063 w 10232859"/>
              <a:gd name="connsiteY158" fmla="*/ 353854 h 1705557"/>
              <a:gd name="connsiteX159" fmla="*/ 6135796 w 10232859"/>
              <a:gd name="connsiteY159" fmla="*/ 369657 h 1705557"/>
              <a:gd name="connsiteX160" fmla="*/ 6195166 w 10232859"/>
              <a:gd name="connsiteY160" fmla="*/ 366704 h 1705557"/>
              <a:gd name="connsiteX161" fmla="*/ 6216259 w 10232859"/>
              <a:gd name="connsiteY161" fmla="*/ 369879 h 1705557"/>
              <a:gd name="connsiteX162" fmla="*/ 6228331 w 10232859"/>
              <a:gd name="connsiteY162" fmla="*/ 370548 h 1705557"/>
              <a:gd name="connsiteX163" fmla="*/ 6229602 w 10232859"/>
              <a:gd name="connsiteY163" fmla="*/ 369928 h 1705557"/>
              <a:gd name="connsiteX164" fmla="*/ 6258988 w 10232859"/>
              <a:gd name="connsiteY164" fmla="*/ 385174 h 1705557"/>
              <a:gd name="connsiteX165" fmla="*/ 6264106 w 10232859"/>
              <a:gd name="connsiteY165" fmla="*/ 385655 h 1705557"/>
              <a:gd name="connsiteX166" fmla="*/ 6281703 w 10232859"/>
              <a:gd name="connsiteY166" fmla="*/ 397568 h 1705557"/>
              <a:gd name="connsiteX167" fmla="*/ 6291622 w 10232859"/>
              <a:gd name="connsiteY167" fmla="*/ 402669 h 1705557"/>
              <a:gd name="connsiteX168" fmla="*/ 6292712 w 10232859"/>
              <a:gd name="connsiteY168" fmla="*/ 406285 h 1705557"/>
              <a:gd name="connsiteX169" fmla="*/ 6308227 w 10232859"/>
              <a:gd name="connsiteY169" fmla="*/ 412710 h 1705557"/>
              <a:gd name="connsiteX170" fmla="*/ 6310656 w 10232859"/>
              <a:gd name="connsiteY170" fmla="*/ 412628 h 1705557"/>
              <a:gd name="connsiteX171" fmla="*/ 6321049 w 10232859"/>
              <a:gd name="connsiteY171" fmla="*/ 420978 h 1705557"/>
              <a:gd name="connsiteX172" fmla="*/ 6326853 w 10232859"/>
              <a:gd name="connsiteY172" fmla="*/ 431664 h 1705557"/>
              <a:gd name="connsiteX173" fmla="*/ 6467879 w 10232859"/>
              <a:gd name="connsiteY173" fmla="*/ 474762 h 1705557"/>
              <a:gd name="connsiteX174" fmla="*/ 6564351 w 10232859"/>
              <a:gd name="connsiteY174" fmla="*/ 544032 h 1705557"/>
              <a:gd name="connsiteX175" fmla="*/ 6641544 w 10232859"/>
              <a:gd name="connsiteY175" fmla="*/ 566599 h 1705557"/>
              <a:gd name="connsiteX176" fmla="*/ 6731052 w 10232859"/>
              <a:gd name="connsiteY176" fmla="*/ 578550 h 1705557"/>
              <a:gd name="connsiteX177" fmla="*/ 6858983 w 10232859"/>
              <a:gd name="connsiteY177" fmla="*/ 630237 h 1705557"/>
              <a:gd name="connsiteX178" fmla="*/ 6910661 w 10232859"/>
              <a:gd name="connsiteY178" fmla="*/ 641134 h 1705557"/>
              <a:gd name="connsiteX179" fmla="*/ 6944111 w 10232859"/>
              <a:gd name="connsiteY179" fmla="*/ 666016 h 1705557"/>
              <a:gd name="connsiteX180" fmla="*/ 6965771 w 10232859"/>
              <a:gd name="connsiteY180" fmla="*/ 666445 h 1705557"/>
              <a:gd name="connsiteX181" fmla="*/ 6969639 w 10232859"/>
              <a:gd name="connsiteY181" fmla="*/ 666351 h 1705557"/>
              <a:gd name="connsiteX182" fmla="*/ 6982242 w 10232859"/>
              <a:gd name="connsiteY182" fmla="*/ 669626 h 1705557"/>
              <a:gd name="connsiteX183" fmla="*/ 6989387 w 10232859"/>
              <a:gd name="connsiteY183" fmla="*/ 665988 h 1705557"/>
              <a:gd name="connsiteX184" fmla="*/ 7010930 w 10232859"/>
              <a:gd name="connsiteY184" fmla="*/ 667648 h 1705557"/>
              <a:gd name="connsiteX185" fmla="*/ 7033125 w 10232859"/>
              <a:gd name="connsiteY185" fmla="*/ 674950 h 1705557"/>
              <a:gd name="connsiteX186" fmla="*/ 7134461 w 10232859"/>
              <a:gd name="connsiteY186" fmla="*/ 714706 h 1705557"/>
              <a:gd name="connsiteX187" fmla="*/ 7197450 w 10232859"/>
              <a:gd name="connsiteY187" fmla="*/ 735608 h 1705557"/>
              <a:gd name="connsiteX188" fmla="*/ 7225084 w 10232859"/>
              <a:gd name="connsiteY188" fmla="*/ 739019 h 1705557"/>
              <a:gd name="connsiteX189" fmla="*/ 7261183 w 10232859"/>
              <a:gd name="connsiteY189" fmla="*/ 746827 h 1705557"/>
              <a:gd name="connsiteX190" fmla="*/ 7327760 w 10232859"/>
              <a:gd name="connsiteY190" fmla="*/ 757100 h 1705557"/>
              <a:gd name="connsiteX191" fmla="*/ 7412222 w 10232859"/>
              <a:gd name="connsiteY191" fmla="*/ 777001 h 1705557"/>
              <a:gd name="connsiteX192" fmla="*/ 7457904 w 10232859"/>
              <a:gd name="connsiteY192" fmla="*/ 810835 h 1705557"/>
              <a:gd name="connsiteX193" fmla="*/ 7465795 w 10232859"/>
              <a:gd name="connsiteY193" fmla="*/ 809112 h 1705557"/>
              <a:gd name="connsiteX194" fmla="*/ 7505046 w 10232859"/>
              <a:gd name="connsiteY194" fmla="*/ 823031 h 1705557"/>
              <a:gd name="connsiteX195" fmla="*/ 7623220 w 10232859"/>
              <a:gd name="connsiteY195" fmla="*/ 895034 h 1705557"/>
              <a:gd name="connsiteX196" fmla="*/ 7700458 w 10232859"/>
              <a:gd name="connsiteY196" fmla="*/ 921593 h 1705557"/>
              <a:gd name="connsiteX197" fmla="*/ 7730988 w 10232859"/>
              <a:gd name="connsiteY197" fmla="*/ 927270 h 1705557"/>
              <a:gd name="connsiteX198" fmla="*/ 7781942 w 10232859"/>
              <a:gd name="connsiteY198" fmla="*/ 937017 h 1705557"/>
              <a:gd name="connsiteX199" fmla="*/ 7827704 w 10232859"/>
              <a:gd name="connsiteY199" fmla="*/ 935072 h 1705557"/>
              <a:gd name="connsiteX200" fmla="*/ 7867270 w 10232859"/>
              <a:gd name="connsiteY200" fmla="*/ 946880 h 1705557"/>
              <a:gd name="connsiteX201" fmla="*/ 7866538 w 10232859"/>
              <a:gd name="connsiteY201" fmla="*/ 961559 h 1705557"/>
              <a:gd name="connsiteX202" fmla="*/ 7912084 w 10232859"/>
              <a:gd name="connsiteY202" fmla="*/ 970314 h 1705557"/>
              <a:gd name="connsiteX203" fmla="*/ 7982264 w 10232859"/>
              <a:gd name="connsiteY203" fmla="*/ 982287 h 1705557"/>
              <a:gd name="connsiteX204" fmla="*/ 7991272 w 10232859"/>
              <a:gd name="connsiteY204" fmla="*/ 987618 h 1705557"/>
              <a:gd name="connsiteX205" fmla="*/ 8006496 w 10232859"/>
              <a:gd name="connsiteY205" fmla="*/ 979353 h 1705557"/>
              <a:gd name="connsiteX206" fmla="*/ 8034497 w 10232859"/>
              <a:gd name="connsiteY206" fmla="*/ 978568 h 1705557"/>
              <a:gd name="connsiteX207" fmla="*/ 8150881 w 10232859"/>
              <a:gd name="connsiteY207" fmla="*/ 996925 h 1705557"/>
              <a:gd name="connsiteX208" fmla="*/ 8172106 w 10232859"/>
              <a:gd name="connsiteY208" fmla="*/ 997026 h 1705557"/>
              <a:gd name="connsiteX209" fmla="*/ 8196076 w 10232859"/>
              <a:gd name="connsiteY209" fmla="*/ 1006592 h 1705557"/>
              <a:gd name="connsiteX210" fmla="*/ 8247463 w 10232859"/>
              <a:gd name="connsiteY210" fmla="*/ 1022846 h 1705557"/>
              <a:gd name="connsiteX211" fmla="*/ 8279272 w 10232859"/>
              <a:gd name="connsiteY211" fmla="*/ 1039435 h 1705557"/>
              <a:gd name="connsiteX212" fmla="*/ 8289611 w 10232859"/>
              <a:gd name="connsiteY212" fmla="*/ 1035144 h 1705557"/>
              <a:gd name="connsiteX213" fmla="*/ 8311483 w 10232859"/>
              <a:gd name="connsiteY213" fmla="*/ 1035913 h 1705557"/>
              <a:gd name="connsiteX214" fmla="*/ 8399489 w 10232859"/>
              <a:gd name="connsiteY214" fmla="*/ 1055076 h 1705557"/>
              <a:gd name="connsiteX215" fmla="*/ 8415973 w 10232859"/>
              <a:gd name="connsiteY215" fmla="*/ 1056174 h 1705557"/>
              <a:gd name="connsiteX216" fmla="*/ 8433326 w 10232859"/>
              <a:gd name="connsiteY216" fmla="*/ 1064395 h 1705557"/>
              <a:gd name="connsiteX217" fmla="*/ 8502328 w 10232859"/>
              <a:gd name="connsiteY217" fmla="*/ 1098012 h 1705557"/>
              <a:gd name="connsiteX218" fmla="*/ 8534346 w 10232859"/>
              <a:gd name="connsiteY218" fmla="*/ 1113494 h 1705557"/>
              <a:gd name="connsiteX219" fmla="*/ 8534980 w 10232859"/>
              <a:gd name="connsiteY219" fmla="*/ 1117375 h 1705557"/>
              <a:gd name="connsiteX220" fmla="*/ 8544104 w 10232859"/>
              <a:gd name="connsiteY220" fmla="*/ 1114920 h 1705557"/>
              <a:gd name="connsiteX221" fmla="*/ 8567742 w 10232859"/>
              <a:gd name="connsiteY221" fmla="*/ 1124104 h 1705557"/>
              <a:gd name="connsiteX222" fmla="*/ 8633779 w 10232859"/>
              <a:gd name="connsiteY222" fmla="*/ 1145740 h 1705557"/>
              <a:gd name="connsiteX223" fmla="*/ 8676965 w 10232859"/>
              <a:gd name="connsiteY223" fmla="*/ 1163463 h 1705557"/>
              <a:gd name="connsiteX224" fmla="*/ 8698944 w 10232859"/>
              <a:gd name="connsiteY224" fmla="*/ 1163453 h 1705557"/>
              <a:gd name="connsiteX225" fmla="*/ 8711456 w 10232859"/>
              <a:gd name="connsiteY225" fmla="*/ 1175731 h 1705557"/>
              <a:gd name="connsiteX226" fmla="*/ 8732793 w 10232859"/>
              <a:gd name="connsiteY226" fmla="*/ 1179486 h 1705557"/>
              <a:gd name="connsiteX227" fmla="*/ 8751897 w 10232859"/>
              <a:gd name="connsiteY227" fmla="*/ 1197400 h 1705557"/>
              <a:gd name="connsiteX228" fmla="*/ 8793564 w 10232859"/>
              <a:gd name="connsiteY228" fmla="*/ 1179086 h 1705557"/>
              <a:gd name="connsiteX229" fmla="*/ 8834270 w 10232859"/>
              <a:gd name="connsiteY229" fmla="*/ 1213138 h 1705557"/>
              <a:gd name="connsiteX230" fmla="*/ 8853872 w 10232859"/>
              <a:gd name="connsiteY230" fmla="*/ 1221228 h 1705557"/>
              <a:gd name="connsiteX231" fmla="*/ 8861901 w 10232859"/>
              <a:gd name="connsiteY231" fmla="*/ 1217889 h 1705557"/>
              <a:gd name="connsiteX232" fmla="*/ 8874168 w 10232859"/>
              <a:gd name="connsiteY232" fmla="*/ 1220481 h 1705557"/>
              <a:gd name="connsiteX233" fmla="*/ 8871123 w 10232859"/>
              <a:gd name="connsiteY233" fmla="*/ 1227674 h 1705557"/>
              <a:gd name="connsiteX234" fmla="*/ 8903537 w 10232859"/>
              <a:gd name="connsiteY234" fmla="*/ 1237102 h 1705557"/>
              <a:gd name="connsiteX235" fmla="*/ 8933767 w 10232859"/>
              <a:gd name="connsiteY235" fmla="*/ 1269882 h 1705557"/>
              <a:gd name="connsiteX236" fmla="*/ 8985765 w 10232859"/>
              <a:gd name="connsiteY236" fmla="*/ 1294178 h 1705557"/>
              <a:gd name="connsiteX237" fmla="*/ 9071444 w 10232859"/>
              <a:gd name="connsiteY237" fmla="*/ 1323819 h 1705557"/>
              <a:gd name="connsiteX238" fmla="*/ 9096711 w 10232859"/>
              <a:gd name="connsiteY238" fmla="*/ 1334291 h 1705557"/>
              <a:gd name="connsiteX239" fmla="*/ 9338853 w 10232859"/>
              <a:gd name="connsiteY239" fmla="*/ 1454560 h 1705557"/>
              <a:gd name="connsiteX240" fmla="*/ 9520814 w 10232859"/>
              <a:gd name="connsiteY240" fmla="*/ 1456341 h 1705557"/>
              <a:gd name="connsiteX241" fmla="*/ 9702271 w 10232859"/>
              <a:gd name="connsiteY241" fmla="*/ 1495067 h 1705557"/>
              <a:gd name="connsiteX242" fmla="*/ 9744273 w 10232859"/>
              <a:gd name="connsiteY242" fmla="*/ 1530026 h 1705557"/>
              <a:gd name="connsiteX243" fmla="*/ 9771903 w 10232859"/>
              <a:gd name="connsiteY243" fmla="*/ 1536548 h 1705557"/>
              <a:gd name="connsiteX244" fmla="*/ 9818565 w 10232859"/>
              <a:gd name="connsiteY244" fmla="*/ 1545059 h 1705557"/>
              <a:gd name="connsiteX245" fmla="*/ 9882202 w 10232859"/>
              <a:gd name="connsiteY245" fmla="*/ 1572402 h 1705557"/>
              <a:gd name="connsiteX246" fmla="*/ 10022025 w 10232859"/>
              <a:gd name="connsiteY246" fmla="*/ 1606210 h 1705557"/>
              <a:gd name="connsiteX247" fmla="*/ 10220406 w 10232859"/>
              <a:gd name="connsiteY247" fmla="*/ 1683519 h 1705557"/>
              <a:gd name="connsiteX248" fmla="*/ 10232859 w 10232859"/>
              <a:gd name="connsiteY248" fmla="*/ 1705557 h 1705557"/>
              <a:gd name="connsiteX249" fmla="*/ 0 w 10232859"/>
              <a:gd name="connsiteY249" fmla="*/ 1705557 h 1705557"/>
              <a:gd name="connsiteX250" fmla="*/ 0 w 10232859"/>
              <a:gd name="connsiteY250" fmla="*/ 28342 h 1705557"/>
              <a:gd name="connsiteX251" fmla="*/ 8097 w 10232859"/>
              <a:gd name="connsiteY251" fmla="*/ 30869 h 1705557"/>
              <a:gd name="connsiteX252" fmla="*/ 77128 w 10232859"/>
              <a:gd name="connsiteY252" fmla="*/ 13381 h 1705557"/>
              <a:gd name="connsiteX253" fmla="*/ 188338 w 10232859"/>
              <a:gd name="connsiteY253" fmla="*/ 11593 h 1705557"/>
              <a:gd name="connsiteX254" fmla="*/ 298809 w 10232859"/>
              <a:gd name="connsiteY254" fmla="*/ 12712 h 1705557"/>
              <a:gd name="connsiteX255" fmla="*/ 338985 w 10232859"/>
              <a:gd name="connsiteY255" fmla="*/ 14520 h 1705557"/>
              <a:gd name="connsiteX256" fmla="*/ 409815 w 10232859"/>
              <a:gd name="connsiteY256" fmla="*/ 11559 h 1705557"/>
              <a:gd name="connsiteX257" fmla="*/ 424169 w 10232859"/>
              <a:gd name="connsiteY257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10656 w 10232859"/>
              <a:gd name="connsiteY169" fmla="*/ 412628 h 1705557"/>
              <a:gd name="connsiteX170" fmla="*/ 6321049 w 10232859"/>
              <a:gd name="connsiteY170" fmla="*/ 420978 h 1705557"/>
              <a:gd name="connsiteX171" fmla="*/ 6326853 w 10232859"/>
              <a:gd name="connsiteY171" fmla="*/ 43166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641544 w 10232859"/>
              <a:gd name="connsiteY174" fmla="*/ 566599 h 1705557"/>
              <a:gd name="connsiteX175" fmla="*/ 6731052 w 10232859"/>
              <a:gd name="connsiteY175" fmla="*/ 578550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10656 w 10232859"/>
              <a:gd name="connsiteY169" fmla="*/ 412628 h 1705557"/>
              <a:gd name="connsiteX170" fmla="*/ 6321049 w 10232859"/>
              <a:gd name="connsiteY170" fmla="*/ 420978 h 1705557"/>
              <a:gd name="connsiteX171" fmla="*/ 6326853 w 10232859"/>
              <a:gd name="connsiteY171" fmla="*/ 43166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641544 w 10232859"/>
              <a:gd name="connsiteY174" fmla="*/ 566599 h 1705557"/>
              <a:gd name="connsiteX175" fmla="*/ 6731052 w 10232859"/>
              <a:gd name="connsiteY175" fmla="*/ 578550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10656 w 10232859"/>
              <a:gd name="connsiteY169" fmla="*/ 412628 h 1705557"/>
              <a:gd name="connsiteX170" fmla="*/ 6321049 w 10232859"/>
              <a:gd name="connsiteY170" fmla="*/ 420978 h 1705557"/>
              <a:gd name="connsiteX171" fmla="*/ 6385492 w 10232859"/>
              <a:gd name="connsiteY171" fmla="*/ 428283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641544 w 10232859"/>
              <a:gd name="connsiteY174" fmla="*/ 566599 h 1705557"/>
              <a:gd name="connsiteX175" fmla="*/ 6731052 w 10232859"/>
              <a:gd name="connsiteY175" fmla="*/ 578550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10656 w 10232859"/>
              <a:gd name="connsiteY169" fmla="*/ 412628 h 1705557"/>
              <a:gd name="connsiteX170" fmla="*/ 6368693 w 10232859"/>
              <a:gd name="connsiteY170" fmla="*/ 424359 h 1705557"/>
              <a:gd name="connsiteX171" fmla="*/ 6385492 w 10232859"/>
              <a:gd name="connsiteY171" fmla="*/ 428283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641544 w 10232859"/>
              <a:gd name="connsiteY174" fmla="*/ 566599 h 1705557"/>
              <a:gd name="connsiteX175" fmla="*/ 6731052 w 10232859"/>
              <a:gd name="connsiteY175" fmla="*/ 578550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10656 w 10232859"/>
              <a:gd name="connsiteY169" fmla="*/ 412628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641544 w 10232859"/>
              <a:gd name="connsiteY174" fmla="*/ 566599 h 1705557"/>
              <a:gd name="connsiteX175" fmla="*/ 6731052 w 10232859"/>
              <a:gd name="connsiteY175" fmla="*/ 578550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641544 w 10232859"/>
              <a:gd name="connsiteY174" fmla="*/ 566599 h 1705557"/>
              <a:gd name="connsiteX175" fmla="*/ 6731052 w 10232859"/>
              <a:gd name="connsiteY175" fmla="*/ 578550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641544 w 10232859"/>
              <a:gd name="connsiteY174" fmla="*/ 566599 h 1705557"/>
              <a:gd name="connsiteX175" fmla="*/ 6731052 w 10232859"/>
              <a:gd name="connsiteY175" fmla="*/ 578550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641544 w 10232859"/>
              <a:gd name="connsiteY174" fmla="*/ 566599 h 1705557"/>
              <a:gd name="connsiteX175" fmla="*/ 6764036 w 10232859"/>
              <a:gd name="connsiteY175" fmla="*/ 595457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711178 w 10232859"/>
              <a:gd name="connsiteY174" fmla="*/ 580124 h 1705557"/>
              <a:gd name="connsiteX175" fmla="*/ 6764036 w 10232859"/>
              <a:gd name="connsiteY175" fmla="*/ 595457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95011 w 10232859"/>
              <a:gd name="connsiteY80" fmla="*/ 184714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711178 w 10232859"/>
              <a:gd name="connsiteY174" fmla="*/ 580124 h 1705557"/>
              <a:gd name="connsiteX175" fmla="*/ 6764036 w 10232859"/>
              <a:gd name="connsiteY175" fmla="*/ 595457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14383 w 10232859"/>
              <a:gd name="connsiteY80" fmla="*/ 228669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711178 w 10232859"/>
              <a:gd name="connsiteY174" fmla="*/ 580124 h 1705557"/>
              <a:gd name="connsiteX175" fmla="*/ 6764036 w 10232859"/>
              <a:gd name="connsiteY175" fmla="*/ 595457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14383 w 10232859"/>
              <a:gd name="connsiteY80" fmla="*/ 228669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711178 w 10232859"/>
              <a:gd name="connsiteY174" fmla="*/ 580124 h 1705557"/>
              <a:gd name="connsiteX175" fmla="*/ 6764036 w 10232859"/>
              <a:gd name="connsiteY175" fmla="*/ 595457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14383 w 10232859"/>
              <a:gd name="connsiteY80" fmla="*/ 228669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711178 w 10232859"/>
              <a:gd name="connsiteY174" fmla="*/ 580124 h 1705557"/>
              <a:gd name="connsiteX175" fmla="*/ 6764036 w 10232859"/>
              <a:gd name="connsiteY175" fmla="*/ 595457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14383 w 10232859"/>
              <a:gd name="connsiteY80" fmla="*/ 228669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711178 w 10232859"/>
              <a:gd name="connsiteY174" fmla="*/ 580124 h 1705557"/>
              <a:gd name="connsiteX175" fmla="*/ 6764036 w 10232859"/>
              <a:gd name="connsiteY175" fmla="*/ 595457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76686 w 10232859"/>
              <a:gd name="connsiteY80" fmla="*/ 218526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711178 w 10232859"/>
              <a:gd name="connsiteY174" fmla="*/ 580124 h 1705557"/>
              <a:gd name="connsiteX175" fmla="*/ 6764036 w 10232859"/>
              <a:gd name="connsiteY175" fmla="*/ 595457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76686 w 10232859"/>
              <a:gd name="connsiteY80" fmla="*/ 218526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711178 w 10232859"/>
              <a:gd name="connsiteY174" fmla="*/ 580124 h 1705557"/>
              <a:gd name="connsiteX175" fmla="*/ 6764036 w 10232859"/>
              <a:gd name="connsiteY175" fmla="*/ 595457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80350 w 10232859"/>
              <a:gd name="connsiteY80" fmla="*/ 157665 h 1705557"/>
              <a:gd name="connsiteX81" fmla="*/ 3476147 w 10232859"/>
              <a:gd name="connsiteY81" fmla="*/ 177439 h 1705557"/>
              <a:gd name="connsiteX82" fmla="*/ 3497583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711178 w 10232859"/>
              <a:gd name="connsiteY174" fmla="*/ 580124 h 1705557"/>
              <a:gd name="connsiteX175" fmla="*/ 6764036 w 10232859"/>
              <a:gd name="connsiteY175" fmla="*/ 595457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80350 w 10232859"/>
              <a:gd name="connsiteY80" fmla="*/ 157665 h 1705557"/>
              <a:gd name="connsiteX81" fmla="*/ 3476147 w 10232859"/>
              <a:gd name="connsiteY81" fmla="*/ 177439 h 1705557"/>
              <a:gd name="connsiteX82" fmla="*/ 3585541 w 10232859"/>
              <a:gd name="connsiteY82" fmla="*/ 143437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711178 w 10232859"/>
              <a:gd name="connsiteY174" fmla="*/ 580124 h 1705557"/>
              <a:gd name="connsiteX175" fmla="*/ 6764036 w 10232859"/>
              <a:gd name="connsiteY175" fmla="*/ 595457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80350 w 10232859"/>
              <a:gd name="connsiteY80" fmla="*/ 157665 h 1705557"/>
              <a:gd name="connsiteX81" fmla="*/ 3476147 w 10232859"/>
              <a:gd name="connsiteY81" fmla="*/ 177439 h 1705557"/>
              <a:gd name="connsiteX82" fmla="*/ 3581876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711178 w 10232859"/>
              <a:gd name="connsiteY174" fmla="*/ 580124 h 1705557"/>
              <a:gd name="connsiteX175" fmla="*/ 6764036 w 10232859"/>
              <a:gd name="connsiteY175" fmla="*/ 595457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80350 w 10232859"/>
              <a:gd name="connsiteY80" fmla="*/ 157665 h 1705557"/>
              <a:gd name="connsiteX81" fmla="*/ 3476147 w 10232859"/>
              <a:gd name="connsiteY81" fmla="*/ 177439 h 1705557"/>
              <a:gd name="connsiteX82" fmla="*/ 3581876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711178 w 10232859"/>
              <a:gd name="connsiteY174" fmla="*/ 580124 h 1705557"/>
              <a:gd name="connsiteX175" fmla="*/ 6764036 w 10232859"/>
              <a:gd name="connsiteY175" fmla="*/ 595457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80350 w 10232859"/>
              <a:gd name="connsiteY80" fmla="*/ 157665 h 1705557"/>
              <a:gd name="connsiteX81" fmla="*/ 3476147 w 10232859"/>
              <a:gd name="connsiteY81" fmla="*/ 177439 h 1705557"/>
              <a:gd name="connsiteX82" fmla="*/ 3581876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711178 w 10232859"/>
              <a:gd name="connsiteY174" fmla="*/ 580124 h 1705557"/>
              <a:gd name="connsiteX175" fmla="*/ 6764036 w 10232859"/>
              <a:gd name="connsiteY175" fmla="*/ 595457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80350 w 10232859"/>
              <a:gd name="connsiteY80" fmla="*/ 157665 h 1705557"/>
              <a:gd name="connsiteX81" fmla="*/ 3476147 w 10232859"/>
              <a:gd name="connsiteY81" fmla="*/ 177439 h 1705557"/>
              <a:gd name="connsiteX82" fmla="*/ 3581876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711178 w 10232859"/>
              <a:gd name="connsiteY174" fmla="*/ 580124 h 1705557"/>
              <a:gd name="connsiteX175" fmla="*/ 6764036 w 10232859"/>
              <a:gd name="connsiteY175" fmla="*/ 595457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104175 w 10232859"/>
              <a:gd name="connsiteY78" fmla="*/ 169945 h 1705557"/>
              <a:gd name="connsiteX79" fmla="*/ 3254203 w 10232859"/>
              <a:gd name="connsiteY79" fmla="*/ 158270 h 1705557"/>
              <a:gd name="connsiteX80" fmla="*/ 3380350 w 10232859"/>
              <a:gd name="connsiteY80" fmla="*/ 157665 h 1705557"/>
              <a:gd name="connsiteX81" fmla="*/ 3476147 w 10232859"/>
              <a:gd name="connsiteY81" fmla="*/ 177439 h 1705557"/>
              <a:gd name="connsiteX82" fmla="*/ 3581876 w 10232859"/>
              <a:gd name="connsiteY82" fmla="*/ 156962 h 1705557"/>
              <a:gd name="connsiteX83" fmla="*/ 3704761 w 10232859"/>
              <a:gd name="connsiteY83" fmla="*/ 157006 h 1705557"/>
              <a:gd name="connsiteX84" fmla="*/ 3755040 w 10232859"/>
              <a:gd name="connsiteY84" fmla="*/ 148492 h 1705557"/>
              <a:gd name="connsiteX85" fmla="*/ 3804689 w 10232859"/>
              <a:gd name="connsiteY85" fmla="*/ 158407 h 1705557"/>
              <a:gd name="connsiteX86" fmla="*/ 3821793 w 10232859"/>
              <a:gd name="connsiteY86" fmla="*/ 151257 h 1705557"/>
              <a:gd name="connsiteX87" fmla="*/ 3824682 w 10232859"/>
              <a:gd name="connsiteY87" fmla="*/ 149833 h 1705557"/>
              <a:gd name="connsiteX88" fmla="*/ 3837536 w 10232859"/>
              <a:gd name="connsiteY88" fmla="*/ 148292 h 1705557"/>
              <a:gd name="connsiteX89" fmla="*/ 3839550 w 10232859"/>
              <a:gd name="connsiteY89" fmla="*/ 142661 h 1705557"/>
              <a:gd name="connsiteX90" fmla="*/ 3857743 w 10232859"/>
              <a:gd name="connsiteY90" fmla="*/ 136618 h 1705557"/>
              <a:gd name="connsiteX91" fmla="*/ 3881852 w 10232859"/>
              <a:gd name="connsiteY91" fmla="*/ 135231 h 1705557"/>
              <a:gd name="connsiteX92" fmla="*/ 3998088 w 10232859"/>
              <a:gd name="connsiteY92" fmla="*/ 134446 h 1705557"/>
              <a:gd name="connsiteX93" fmla="*/ 4066682 w 10232859"/>
              <a:gd name="connsiteY93" fmla="*/ 130661 h 1705557"/>
              <a:gd name="connsiteX94" fmla="*/ 4091246 w 10232859"/>
              <a:gd name="connsiteY94" fmla="*/ 124017 h 1705557"/>
              <a:gd name="connsiteX95" fmla="*/ 4126556 w 10232859"/>
              <a:gd name="connsiteY95" fmla="*/ 118239 h 1705557"/>
              <a:gd name="connsiteX96" fmla="*/ 4187717 w 10232859"/>
              <a:gd name="connsiteY96" fmla="*/ 104010 h 1705557"/>
              <a:gd name="connsiteX97" fmla="*/ 4220826 w 10232859"/>
              <a:gd name="connsiteY97" fmla="*/ 102505 h 1705557"/>
              <a:gd name="connsiteX98" fmla="*/ 4239014 w 10232859"/>
              <a:gd name="connsiteY98" fmla="*/ 97354 h 1705557"/>
              <a:gd name="connsiteX99" fmla="*/ 4246653 w 10232859"/>
              <a:gd name="connsiteY99" fmla="*/ 97874 h 1705557"/>
              <a:gd name="connsiteX100" fmla="*/ 4271841 w 10232859"/>
              <a:gd name="connsiteY100" fmla="*/ 96702 h 1705557"/>
              <a:gd name="connsiteX101" fmla="*/ 4286277 w 10232859"/>
              <a:gd name="connsiteY101" fmla="*/ 96687 h 1705557"/>
              <a:gd name="connsiteX102" fmla="*/ 4292025 w 10232859"/>
              <a:gd name="connsiteY102" fmla="*/ 96921 h 1705557"/>
              <a:gd name="connsiteX103" fmla="*/ 4304713 w 10232859"/>
              <a:gd name="connsiteY103" fmla="*/ 102187 h 1705557"/>
              <a:gd name="connsiteX104" fmla="*/ 4321285 w 10232859"/>
              <a:gd name="connsiteY104" fmla="*/ 100074 h 1705557"/>
              <a:gd name="connsiteX105" fmla="*/ 4339561 w 10232859"/>
              <a:gd name="connsiteY105" fmla="*/ 105320 h 1705557"/>
              <a:gd name="connsiteX106" fmla="*/ 4343990 w 10232859"/>
              <a:gd name="connsiteY106" fmla="*/ 101090 h 1705557"/>
              <a:gd name="connsiteX107" fmla="*/ 4358885 w 10232859"/>
              <a:gd name="connsiteY107" fmla="*/ 96778 h 1705557"/>
              <a:gd name="connsiteX108" fmla="*/ 4371648 w 10232859"/>
              <a:gd name="connsiteY108" fmla="*/ 101826 h 1705557"/>
              <a:gd name="connsiteX109" fmla="*/ 4398380 w 10232859"/>
              <a:gd name="connsiteY109" fmla="*/ 104961 h 1705557"/>
              <a:gd name="connsiteX110" fmla="*/ 4405729 w 10232859"/>
              <a:gd name="connsiteY110" fmla="*/ 104191 h 1705557"/>
              <a:gd name="connsiteX111" fmla="*/ 4431408 w 10232859"/>
              <a:gd name="connsiteY111" fmla="*/ 110825 h 1705557"/>
              <a:gd name="connsiteX112" fmla="*/ 4472183 w 10232859"/>
              <a:gd name="connsiteY112" fmla="*/ 116430 h 1705557"/>
              <a:gd name="connsiteX113" fmla="*/ 4518828 w 10232859"/>
              <a:gd name="connsiteY113" fmla="*/ 119114 h 1705557"/>
              <a:gd name="connsiteX114" fmla="*/ 4532040 w 10232859"/>
              <a:gd name="connsiteY114" fmla="*/ 124307 h 1705557"/>
              <a:gd name="connsiteX115" fmla="*/ 4617778 w 10232859"/>
              <a:gd name="connsiteY115" fmla="*/ 136993 h 1705557"/>
              <a:gd name="connsiteX116" fmla="*/ 4641872 w 10232859"/>
              <a:gd name="connsiteY116" fmla="*/ 140721 h 1705557"/>
              <a:gd name="connsiteX117" fmla="*/ 4662766 w 10232859"/>
              <a:gd name="connsiteY117" fmla="*/ 138952 h 1705557"/>
              <a:gd name="connsiteX118" fmla="*/ 4667770 w 10232859"/>
              <a:gd name="connsiteY118" fmla="*/ 134208 h 1705557"/>
              <a:gd name="connsiteX119" fmla="*/ 4681052 w 10232859"/>
              <a:gd name="connsiteY119" fmla="*/ 135461 h 1705557"/>
              <a:gd name="connsiteX120" fmla="*/ 4684624 w 10232859"/>
              <a:gd name="connsiteY120" fmla="*/ 134755 h 1705557"/>
              <a:gd name="connsiteX121" fmla="*/ 4705061 w 10232859"/>
              <a:gd name="connsiteY121" fmla="*/ 131748 h 1705557"/>
              <a:gd name="connsiteX122" fmla="*/ 4747746 w 10232859"/>
              <a:gd name="connsiteY122" fmla="*/ 151131 h 1705557"/>
              <a:gd name="connsiteX123" fmla="*/ 4801045 w 10232859"/>
              <a:gd name="connsiteY123" fmla="*/ 153753 h 1705557"/>
              <a:gd name="connsiteX124" fmla="*/ 5001600 w 10232859"/>
              <a:gd name="connsiteY124" fmla="*/ 196753 h 1705557"/>
              <a:gd name="connsiteX125" fmla="*/ 5033465 w 10232859"/>
              <a:gd name="connsiteY125" fmla="*/ 182429 h 1705557"/>
              <a:gd name="connsiteX126" fmla="*/ 5115965 w 10232859"/>
              <a:gd name="connsiteY126" fmla="*/ 192583 h 1705557"/>
              <a:gd name="connsiteX127" fmla="*/ 5237936 w 10232859"/>
              <a:gd name="connsiteY127" fmla="*/ 246022 h 1705557"/>
              <a:gd name="connsiteX128" fmla="*/ 5290566 w 10232859"/>
              <a:gd name="connsiteY128" fmla="*/ 269809 h 1705557"/>
              <a:gd name="connsiteX129" fmla="*/ 5344878 w 10232859"/>
              <a:gd name="connsiteY129" fmla="*/ 282874 h 1705557"/>
              <a:gd name="connsiteX130" fmla="*/ 5413398 w 10232859"/>
              <a:gd name="connsiteY130" fmla="*/ 282749 h 1705557"/>
              <a:gd name="connsiteX131" fmla="*/ 5415629 w 10232859"/>
              <a:gd name="connsiteY131" fmla="*/ 282282 h 1705557"/>
              <a:gd name="connsiteX132" fmla="*/ 5433078 w 10232859"/>
              <a:gd name="connsiteY132" fmla="*/ 286198 h 1705557"/>
              <a:gd name="connsiteX133" fmla="*/ 5435759 w 10232859"/>
              <a:gd name="connsiteY133" fmla="*/ 289614 h 1705557"/>
              <a:gd name="connsiteX134" fmla="*/ 5447372 w 10232859"/>
              <a:gd name="connsiteY134" fmla="*/ 293101 h 1705557"/>
              <a:gd name="connsiteX135" fmla="*/ 5469289 w 10232859"/>
              <a:gd name="connsiteY135" fmla="*/ 302134 h 1705557"/>
              <a:gd name="connsiteX136" fmla="*/ 5508752 w 10232859"/>
              <a:gd name="connsiteY136" fmla="*/ 312267 h 1705557"/>
              <a:gd name="connsiteX137" fmla="*/ 5509657 w 10232859"/>
              <a:gd name="connsiteY137" fmla="*/ 311450 h 1705557"/>
              <a:gd name="connsiteX138" fmla="*/ 5521245 w 10232859"/>
              <a:gd name="connsiteY138" fmla="*/ 310202 h 1705557"/>
              <a:gd name="connsiteX139" fmla="*/ 5542415 w 10232859"/>
              <a:gd name="connsiteY139" fmla="*/ 310009 h 1705557"/>
              <a:gd name="connsiteX140" fmla="*/ 5596538 w 10232859"/>
              <a:gd name="connsiteY140" fmla="*/ 297667 h 1705557"/>
              <a:gd name="connsiteX141" fmla="*/ 5632514 w 10232859"/>
              <a:gd name="connsiteY141" fmla="*/ 308476 h 1705557"/>
              <a:gd name="connsiteX142" fmla="*/ 5640005 w 10232859"/>
              <a:gd name="connsiteY142" fmla="*/ 310131 h 1705557"/>
              <a:gd name="connsiteX143" fmla="*/ 5640259 w 10232859"/>
              <a:gd name="connsiteY143" fmla="*/ 309949 h 1705557"/>
              <a:gd name="connsiteX144" fmla="*/ 5648365 w 10232859"/>
              <a:gd name="connsiteY144" fmla="*/ 311268 h 1705557"/>
              <a:gd name="connsiteX145" fmla="*/ 5653662 w 10232859"/>
              <a:gd name="connsiteY145" fmla="*/ 313149 h 1705557"/>
              <a:gd name="connsiteX146" fmla="*/ 5668196 w 10232859"/>
              <a:gd name="connsiteY146" fmla="*/ 316360 h 1705557"/>
              <a:gd name="connsiteX147" fmla="*/ 5673886 w 10232859"/>
              <a:gd name="connsiteY147" fmla="*/ 316040 h 1705557"/>
              <a:gd name="connsiteX148" fmla="*/ 5677139 w 10232859"/>
              <a:gd name="connsiteY148" fmla="*/ 313859 h 1705557"/>
              <a:gd name="connsiteX149" fmla="*/ 5708983 w 10232859"/>
              <a:gd name="connsiteY149" fmla="*/ 313188 h 1705557"/>
              <a:gd name="connsiteX150" fmla="*/ 5773909 w 10232859"/>
              <a:gd name="connsiteY150" fmla="*/ 318575 h 1705557"/>
              <a:gd name="connsiteX151" fmla="*/ 5809500 w 10232859"/>
              <a:gd name="connsiteY151" fmla="*/ 324964 h 1705557"/>
              <a:gd name="connsiteX152" fmla="*/ 5908729 w 10232859"/>
              <a:gd name="connsiteY152" fmla="*/ 338849 h 1705557"/>
              <a:gd name="connsiteX153" fmla="*/ 6009654 w 10232859"/>
              <a:gd name="connsiteY153" fmla="*/ 350040 h 1705557"/>
              <a:gd name="connsiteX154" fmla="*/ 6067487 w 10232859"/>
              <a:gd name="connsiteY154" fmla="*/ 340226 h 1705557"/>
              <a:gd name="connsiteX155" fmla="*/ 6073281 w 10232859"/>
              <a:gd name="connsiteY155" fmla="*/ 340830 h 1705557"/>
              <a:gd name="connsiteX156" fmla="*/ 6086225 w 10232859"/>
              <a:gd name="connsiteY156" fmla="*/ 346135 h 1705557"/>
              <a:gd name="connsiteX157" fmla="*/ 6105063 w 10232859"/>
              <a:gd name="connsiteY157" fmla="*/ 353854 h 1705557"/>
              <a:gd name="connsiteX158" fmla="*/ 6135796 w 10232859"/>
              <a:gd name="connsiteY158" fmla="*/ 369657 h 1705557"/>
              <a:gd name="connsiteX159" fmla="*/ 6195166 w 10232859"/>
              <a:gd name="connsiteY159" fmla="*/ 366704 h 1705557"/>
              <a:gd name="connsiteX160" fmla="*/ 6216259 w 10232859"/>
              <a:gd name="connsiteY160" fmla="*/ 369879 h 1705557"/>
              <a:gd name="connsiteX161" fmla="*/ 6228331 w 10232859"/>
              <a:gd name="connsiteY161" fmla="*/ 370548 h 1705557"/>
              <a:gd name="connsiteX162" fmla="*/ 6229602 w 10232859"/>
              <a:gd name="connsiteY162" fmla="*/ 369928 h 1705557"/>
              <a:gd name="connsiteX163" fmla="*/ 6258988 w 10232859"/>
              <a:gd name="connsiteY163" fmla="*/ 385174 h 1705557"/>
              <a:gd name="connsiteX164" fmla="*/ 6264106 w 10232859"/>
              <a:gd name="connsiteY164" fmla="*/ 385655 h 1705557"/>
              <a:gd name="connsiteX165" fmla="*/ 6281703 w 10232859"/>
              <a:gd name="connsiteY165" fmla="*/ 397568 h 1705557"/>
              <a:gd name="connsiteX166" fmla="*/ 6291622 w 10232859"/>
              <a:gd name="connsiteY166" fmla="*/ 402669 h 1705557"/>
              <a:gd name="connsiteX167" fmla="*/ 6292712 w 10232859"/>
              <a:gd name="connsiteY167" fmla="*/ 406285 h 1705557"/>
              <a:gd name="connsiteX168" fmla="*/ 6308227 w 10232859"/>
              <a:gd name="connsiteY168" fmla="*/ 412710 h 1705557"/>
              <a:gd name="connsiteX169" fmla="*/ 6328981 w 10232859"/>
              <a:gd name="connsiteY169" fmla="*/ 416009 h 1705557"/>
              <a:gd name="connsiteX170" fmla="*/ 6368693 w 10232859"/>
              <a:gd name="connsiteY170" fmla="*/ 424359 h 1705557"/>
              <a:gd name="connsiteX171" fmla="*/ 6414811 w 10232859"/>
              <a:gd name="connsiteY171" fmla="*/ 458714 h 1705557"/>
              <a:gd name="connsiteX172" fmla="*/ 6467879 w 10232859"/>
              <a:gd name="connsiteY172" fmla="*/ 474762 h 1705557"/>
              <a:gd name="connsiteX173" fmla="*/ 6564351 w 10232859"/>
              <a:gd name="connsiteY173" fmla="*/ 544032 h 1705557"/>
              <a:gd name="connsiteX174" fmla="*/ 6711178 w 10232859"/>
              <a:gd name="connsiteY174" fmla="*/ 580124 h 1705557"/>
              <a:gd name="connsiteX175" fmla="*/ 6764036 w 10232859"/>
              <a:gd name="connsiteY175" fmla="*/ 595457 h 1705557"/>
              <a:gd name="connsiteX176" fmla="*/ 6858983 w 10232859"/>
              <a:gd name="connsiteY176" fmla="*/ 630237 h 1705557"/>
              <a:gd name="connsiteX177" fmla="*/ 6910661 w 10232859"/>
              <a:gd name="connsiteY177" fmla="*/ 641134 h 1705557"/>
              <a:gd name="connsiteX178" fmla="*/ 6944111 w 10232859"/>
              <a:gd name="connsiteY178" fmla="*/ 666016 h 1705557"/>
              <a:gd name="connsiteX179" fmla="*/ 6965771 w 10232859"/>
              <a:gd name="connsiteY179" fmla="*/ 666445 h 1705557"/>
              <a:gd name="connsiteX180" fmla="*/ 6969639 w 10232859"/>
              <a:gd name="connsiteY180" fmla="*/ 666351 h 1705557"/>
              <a:gd name="connsiteX181" fmla="*/ 6982242 w 10232859"/>
              <a:gd name="connsiteY181" fmla="*/ 669626 h 1705557"/>
              <a:gd name="connsiteX182" fmla="*/ 6989387 w 10232859"/>
              <a:gd name="connsiteY182" fmla="*/ 665988 h 1705557"/>
              <a:gd name="connsiteX183" fmla="*/ 7010930 w 10232859"/>
              <a:gd name="connsiteY183" fmla="*/ 667648 h 1705557"/>
              <a:gd name="connsiteX184" fmla="*/ 7033125 w 10232859"/>
              <a:gd name="connsiteY184" fmla="*/ 674950 h 1705557"/>
              <a:gd name="connsiteX185" fmla="*/ 7134461 w 10232859"/>
              <a:gd name="connsiteY185" fmla="*/ 714706 h 1705557"/>
              <a:gd name="connsiteX186" fmla="*/ 7197450 w 10232859"/>
              <a:gd name="connsiteY186" fmla="*/ 735608 h 1705557"/>
              <a:gd name="connsiteX187" fmla="*/ 7225084 w 10232859"/>
              <a:gd name="connsiteY187" fmla="*/ 739019 h 1705557"/>
              <a:gd name="connsiteX188" fmla="*/ 7261183 w 10232859"/>
              <a:gd name="connsiteY188" fmla="*/ 746827 h 1705557"/>
              <a:gd name="connsiteX189" fmla="*/ 7327760 w 10232859"/>
              <a:gd name="connsiteY189" fmla="*/ 757100 h 1705557"/>
              <a:gd name="connsiteX190" fmla="*/ 7412222 w 10232859"/>
              <a:gd name="connsiteY190" fmla="*/ 777001 h 1705557"/>
              <a:gd name="connsiteX191" fmla="*/ 7457904 w 10232859"/>
              <a:gd name="connsiteY191" fmla="*/ 810835 h 1705557"/>
              <a:gd name="connsiteX192" fmla="*/ 7465795 w 10232859"/>
              <a:gd name="connsiteY192" fmla="*/ 809112 h 1705557"/>
              <a:gd name="connsiteX193" fmla="*/ 7505046 w 10232859"/>
              <a:gd name="connsiteY193" fmla="*/ 823031 h 1705557"/>
              <a:gd name="connsiteX194" fmla="*/ 7623220 w 10232859"/>
              <a:gd name="connsiteY194" fmla="*/ 895034 h 1705557"/>
              <a:gd name="connsiteX195" fmla="*/ 7700458 w 10232859"/>
              <a:gd name="connsiteY195" fmla="*/ 921593 h 1705557"/>
              <a:gd name="connsiteX196" fmla="*/ 7730988 w 10232859"/>
              <a:gd name="connsiteY196" fmla="*/ 927270 h 1705557"/>
              <a:gd name="connsiteX197" fmla="*/ 7781942 w 10232859"/>
              <a:gd name="connsiteY197" fmla="*/ 937017 h 1705557"/>
              <a:gd name="connsiteX198" fmla="*/ 7827704 w 10232859"/>
              <a:gd name="connsiteY198" fmla="*/ 935072 h 1705557"/>
              <a:gd name="connsiteX199" fmla="*/ 7867270 w 10232859"/>
              <a:gd name="connsiteY199" fmla="*/ 946880 h 1705557"/>
              <a:gd name="connsiteX200" fmla="*/ 7866538 w 10232859"/>
              <a:gd name="connsiteY200" fmla="*/ 961559 h 1705557"/>
              <a:gd name="connsiteX201" fmla="*/ 7912084 w 10232859"/>
              <a:gd name="connsiteY201" fmla="*/ 970314 h 1705557"/>
              <a:gd name="connsiteX202" fmla="*/ 7982264 w 10232859"/>
              <a:gd name="connsiteY202" fmla="*/ 982287 h 1705557"/>
              <a:gd name="connsiteX203" fmla="*/ 7991272 w 10232859"/>
              <a:gd name="connsiteY203" fmla="*/ 987618 h 1705557"/>
              <a:gd name="connsiteX204" fmla="*/ 8006496 w 10232859"/>
              <a:gd name="connsiteY204" fmla="*/ 979353 h 1705557"/>
              <a:gd name="connsiteX205" fmla="*/ 8034497 w 10232859"/>
              <a:gd name="connsiteY205" fmla="*/ 978568 h 1705557"/>
              <a:gd name="connsiteX206" fmla="*/ 8150881 w 10232859"/>
              <a:gd name="connsiteY206" fmla="*/ 996925 h 1705557"/>
              <a:gd name="connsiteX207" fmla="*/ 8172106 w 10232859"/>
              <a:gd name="connsiteY207" fmla="*/ 997026 h 1705557"/>
              <a:gd name="connsiteX208" fmla="*/ 8196076 w 10232859"/>
              <a:gd name="connsiteY208" fmla="*/ 1006592 h 1705557"/>
              <a:gd name="connsiteX209" fmla="*/ 8247463 w 10232859"/>
              <a:gd name="connsiteY209" fmla="*/ 1022846 h 1705557"/>
              <a:gd name="connsiteX210" fmla="*/ 8279272 w 10232859"/>
              <a:gd name="connsiteY210" fmla="*/ 1039435 h 1705557"/>
              <a:gd name="connsiteX211" fmla="*/ 8289611 w 10232859"/>
              <a:gd name="connsiteY211" fmla="*/ 1035144 h 1705557"/>
              <a:gd name="connsiteX212" fmla="*/ 8311483 w 10232859"/>
              <a:gd name="connsiteY212" fmla="*/ 1035913 h 1705557"/>
              <a:gd name="connsiteX213" fmla="*/ 8399489 w 10232859"/>
              <a:gd name="connsiteY213" fmla="*/ 1055076 h 1705557"/>
              <a:gd name="connsiteX214" fmla="*/ 8415973 w 10232859"/>
              <a:gd name="connsiteY214" fmla="*/ 1056174 h 1705557"/>
              <a:gd name="connsiteX215" fmla="*/ 8433326 w 10232859"/>
              <a:gd name="connsiteY215" fmla="*/ 1064395 h 1705557"/>
              <a:gd name="connsiteX216" fmla="*/ 8502328 w 10232859"/>
              <a:gd name="connsiteY216" fmla="*/ 1098012 h 1705557"/>
              <a:gd name="connsiteX217" fmla="*/ 8534346 w 10232859"/>
              <a:gd name="connsiteY217" fmla="*/ 1113494 h 1705557"/>
              <a:gd name="connsiteX218" fmla="*/ 8534980 w 10232859"/>
              <a:gd name="connsiteY218" fmla="*/ 1117375 h 1705557"/>
              <a:gd name="connsiteX219" fmla="*/ 8544104 w 10232859"/>
              <a:gd name="connsiteY219" fmla="*/ 1114920 h 1705557"/>
              <a:gd name="connsiteX220" fmla="*/ 8567742 w 10232859"/>
              <a:gd name="connsiteY220" fmla="*/ 1124104 h 1705557"/>
              <a:gd name="connsiteX221" fmla="*/ 8633779 w 10232859"/>
              <a:gd name="connsiteY221" fmla="*/ 1145740 h 1705557"/>
              <a:gd name="connsiteX222" fmla="*/ 8676965 w 10232859"/>
              <a:gd name="connsiteY222" fmla="*/ 1163463 h 1705557"/>
              <a:gd name="connsiteX223" fmla="*/ 8698944 w 10232859"/>
              <a:gd name="connsiteY223" fmla="*/ 1163453 h 1705557"/>
              <a:gd name="connsiteX224" fmla="*/ 8711456 w 10232859"/>
              <a:gd name="connsiteY224" fmla="*/ 1175731 h 1705557"/>
              <a:gd name="connsiteX225" fmla="*/ 8732793 w 10232859"/>
              <a:gd name="connsiteY225" fmla="*/ 1179486 h 1705557"/>
              <a:gd name="connsiteX226" fmla="*/ 8751897 w 10232859"/>
              <a:gd name="connsiteY226" fmla="*/ 1197400 h 1705557"/>
              <a:gd name="connsiteX227" fmla="*/ 8793564 w 10232859"/>
              <a:gd name="connsiteY227" fmla="*/ 1179086 h 1705557"/>
              <a:gd name="connsiteX228" fmla="*/ 8834270 w 10232859"/>
              <a:gd name="connsiteY228" fmla="*/ 1213138 h 1705557"/>
              <a:gd name="connsiteX229" fmla="*/ 8853872 w 10232859"/>
              <a:gd name="connsiteY229" fmla="*/ 1221228 h 1705557"/>
              <a:gd name="connsiteX230" fmla="*/ 8861901 w 10232859"/>
              <a:gd name="connsiteY230" fmla="*/ 1217889 h 1705557"/>
              <a:gd name="connsiteX231" fmla="*/ 8874168 w 10232859"/>
              <a:gd name="connsiteY231" fmla="*/ 1220481 h 1705557"/>
              <a:gd name="connsiteX232" fmla="*/ 8871123 w 10232859"/>
              <a:gd name="connsiteY232" fmla="*/ 1227674 h 1705557"/>
              <a:gd name="connsiteX233" fmla="*/ 8903537 w 10232859"/>
              <a:gd name="connsiteY233" fmla="*/ 1237102 h 1705557"/>
              <a:gd name="connsiteX234" fmla="*/ 8933767 w 10232859"/>
              <a:gd name="connsiteY234" fmla="*/ 1269882 h 1705557"/>
              <a:gd name="connsiteX235" fmla="*/ 8985765 w 10232859"/>
              <a:gd name="connsiteY235" fmla="*/ 1294178 h 1705557"/>
              <a:gd name="connsiteX236" fmla="*/ 9071444 w 10232859"/>
              <a:gd name="connsiteY236" fmla="*/ 1323819 h 1705557"/>
              <a:gd name="connsiteX237" fmla="*/ 9096711 w 10232859"/>
              <a:gd name="connsiteY237" fmla="*/ 1334291 h 1705557"/>
              <a:gd name="connsiteX238" fmla="*/ 9338853 w 10232859"/>
              <a:gd name="connsiteY238" fmla="*/ 1454560 h 1705557"/>
              <a:gd name="connsiteX239" fmla="*/ 9520814 w 10232859"/>
              <a:gd name="connsiteY239" fmla="*/ 1456341 h 1705557"/>
              <a:gd name="connsiteX240" fmla="*/ 9702271 w 10232859"/>
              <a:gd name="connsiteY240" fmla="*/ 1495067 h 1705557"/>
              <a:gd name="connsiteX241" fmla="*/ 9744273 w 10232859"/>
              <a:gd name="connsiteY241" fmla="*/ 1530026 h 1705557"/>
              <a:gd name="connsiteX242" fmla="*/ 9771903 w 10232859"/>
              <a:gd name="connsiteY242" fmla="*/ 1536548 h 1705557"/>
              <a:gd name="connsiteX243" fmla="*/ 9818565 w 10232859"/>
              <a:gd name="connsiteY243" fmla="*/ 1545059 h 1705557"/>
              <a:gd name="connsiteX244" fmla="*/ 9882202 w 10232859"/>
              <a:gd name="connsiteY244" fmla="*/ 1572402 h 1705557"/>
              <a:gd name="connsiteX245" fmla="*/ 10022025 w 10232859"/>
              <a:gd name="connsiteY245" fmla="*/ 1606210 h 1705557"/>
              <a:gd name="connsiteX246" fmla="*/ 10220406 w 10232859"/>
              <a:gd name="connsiteY246" fmla="*/ 1683519 h 1705557"/>
              <a:gd name="connsiteX247" fmla="*/ 10232859 w 10232859"/>
              <a:gd name="connsiteY247" fmla="*/ 1705557 h 1705557"/>
              <a:gd name="connsiteX248" fmla="*/ 0 w 10232859"/>
              <a:gd name="connsiteY248" fmla="*/ 1705557 h 1705557"/>
              <a:gd name="connsiteX249" fmla="*/ 0 w 10232859"/>
              <a:gd name="connsiteY249" fmla="*/ 28342 h 1705557"/>
              <a:gd name="connsiteX250" fmla="*/ 8097 w 10232859"/>
              <a:gd name="connsiteY250" fmla="*/ 30869 h 1705557"/>
              <a:gd name="connsiteX251" fmla="*/ 77128 w 10232859"/>
              <a:gd name="connsiteY251" fmla="*/ 13381 h 1705557"/>
              <a:gd name="connsiteX252" fmla="*/ 188338 w 10232859"/>
              <a:gd name="connsiteY252" fmla="*/ 11593 h 1705557"/>
              <a:gd name="connsiteX253" fmla="*/ 298809 w 10232859"/>
              <a:gd name="connsiteY253" fmla="*/ 12712 h 1705557"/>
              <a:gd name="connsiteX254" fmla="*/ 338985 w 10232859"/>
              <a:gd name="connsiteY254" fmla="*/ 14520 h 1705557"/>
              <a:gd name="connsiteX255" fmla="*/ 409815 w 10232859"/>
              <a:gd name="connsiteY255" fmla="*/ 11559 h 1705557"/>
              <a:gd name="connsiteX256" fmla="*/ 424169 w 10232859"/>
              <a:gd name="connsiteY256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089450 w 10232859"/>
              <a:gd name="connsiteY77" fmla="*/ 162714 h 1705557"/>
              <a:gd name="connsiteX78" fmla="*/ 3254203 w 10232859"/>
              <a:gd name="connsiteY78" fmla="*/ 158270 h 1705557"/>
              <a:gd name="connsiteX79" fmla="*/ 3380350 w 10232859"/>
              <a:gd name="connsiteY79" fmla="*/ 157665 h 1705557"/>
              <a:gd name="connsiteX80" fmla="*/ 3476147 w 10232859"/>
              <a:gd name="connsiteY80" fmla="*/ 177439 h 1705557"/>
              <a:gd name="connsiteX81" fmla="*/ 3581876 w 10232859"/>
              <a:gd name="connsiteY81" fmla="*/ 156962 h 1705557"/>
              <a:gd name="connsiteX82" fmla="*/ 3704761 w 10232859"/>
              <a:gd name="connsiteY82" fmla="*/ 157006 h 1705557"/>
              <a:gd name="connsiteX83" fmla="*/ 3755040 w 10232859"/>
              <a:gd name="connsiteY83" fmla="*/ 148492 h 1705557"/>
              <a:gd name="connsiteX84" fmla="*/ 3804689 w 10232859"/>
              <a:gd name="connsiteY84" fmla="*/ 158407 h 1705557"/>
              <a:gd name="connsiteX85" fmla="*/ 3821793 w 10232859"/>
              <a:gd name="connsiteY85" fmla="*/ 151257 h 1705557"/>
              <a:gd name="connsiteX86" fmla="*/ 3824682 w 10232859"/>
              <a:gd name="connsiteY86" fmla="*/ 149833 h 1705557"/>
              <a:gd name="connsiteX87" fmla="*/ 3837536 w 10232859"/>
              <a:gd name="connsiteY87" fmla="*/ 148292 h 1705557"/>
              <a:gd name="connsiteX88" fmla="*/ 3839550 w 10232859"/>
              <a:gd name="connsiteY88" fmla="*/ 142661 h 1705557"/>
              <a:gd name="connsiteX89" fmla="*/ 3857743 w 10232859"/>
              <a:gd name="connsiteY89" fmla="*/ 136618 h 1705557"/>
              <a:gd name="connsiteX90" fmla="*/ 3881852 w 10232859"/>
              <a:gd name="connsiteY90" fmla="*/ 135231 h 1705557"/>
              <a:gd name="connsiteX91" fmla="*/ 3998088 w 10232859"/>
              <a:gd name="connsiteY91" fmla="*/ 134446 h 1705557"/>
              <a:gd name="connsiteX92" fmla="*/ 4066682 w 10232859"/>
              <a:gd name="connsiteY92" fmla="*/ 130661 h 1705557"/>
              <a:gd name="connsiteX93" fmla="*/ 4091246 w 10232859"/>
              <a:gd name="connsiteY93" fmla="*/ 124017 h 1705557"/>
              <a:gd name="connsiteX94" fmla="*/ 4126556 w 10232859"/>
              <a:gd name="connsiteY94" fmla="*/ 118239 h 1705557"/>
              <a:gd name="connsiteX95" fmla="*/ 4187717 w 10232859"/>
              <a:gd name="connsiteY95" fmla="*/ 104010 h 1705557"/>
              <a:gd name="connsiteX96" fmla="*/ 4220826 w 10232859"/>
              <a:gd name="connsiteY96" fmla="*/ 102505 h 1705557"/>
              <a:gd name="connsiteX97" fmla="*/ 4239014 w 10232859"/>
              <a:gd name="connsiteY97" fmla="*/ 97354 h 1705557"/>
              <a:gd name="connsiteX98" fmla="*/ 4246653 w 10232859"/>
              <a:gd name="connsiteY98" fmla="*/ 97874 h 1705557"/>
              <a:gd name="connsiteX99" fmla="*/ 4271841 w 10232859"/>
              <a:gd name="connsiteY99" fmla="*/ 96702 h 1705557"/>
              <a:gd name="connsiteX100" fmla="*/ 4286277 w 10232859"/>
              <a:gd name="connsiteY100" fmla="*/ 96687 h 1705557"/>
              <a:gd name="connsiteX101" fmla="*/ 4292025 w 10232859"/>
              <a:gd name="connsiteY101" fmla="*/ 96921 h 1705557"/>
              <a:gd name="connsiteX102" fmla="*/ 4304713 w 10232859"/>
              <a:gd name="connsiteY102" fmla="*/ 102187 h 1705557"/>
              <a:gd name="connsiteX103" fmla="*/ 4321285 w 10232859"/>
              <a:gd name="connsiteY103" fmla="*/ 100074 h 1705557"/>
              <a:gd name="connsiteX104" fmla="*/ 4339561 w 10232859"/>
              <a:gd name="connsiteY104" fmla="*/ 105320 h 1705557"/>
              <a:gd name="connsiteX105" fmla="*/ 4343990 w 10232859"/>
              <a:gd name="connsiteY105" fmla="*/ 101090 h 1705557"/>
              <a:gd name="connsiteX106" fmla="*/ 4358885 w 10232859"/>
              <a:gd name="connsiteY106" fmla="*/ 96778 h 1705557"/>
              <a:gd name="connsiteX107" fmla="*/ 4371648 w 10232859"/>
              <a:gd name="connsiteY107" fmla="*/ 101826 h 1705557"/>
              <a:gd name="connsiteX108" fmla="*/ 4398380 w 10232859"/>
              <a:gd name="connsiteY108" fmla="*/ 104961 h 1705557"/>
              <a:gd name="connsiteX109" fmla="*/ 4405729 w 10232859"/>
              <a:gd name="connsiteY109" fmla="*/ 104191 h 1705557"/>
              <a:gd name="connsiteX110" fmla="*/ 4431408 w 10232859"/>
              <a:gd name="connsiteY110" fmla="*/ 110825 h 1705557"/>
              <a:gd name="connsiteX111" fmla="*/ 4472183 w 10232859"/>
              <a:gd name="connsiteY111" fmla="*/ 116430 h 1705557"/>
              <a:gd name="connsiteX112" fmla="*/ 4518828 w 10232859"/>
              <a:gd name="connsiteY112" fmla="*/ 119114 h 1705557"/>
              <a:gd name="connsiteX113" fmla="*/ 4532040 w 10232859"/>
              <a:gd name="connsiteY113" fmla="*/ 124307 h 1705557"/>
              <a:gd name="connsiteX114" fmla="*/ 4617778 w 10232859"/>
              <a:gd name="connsiteY114" fmla="*/ 136993 h 1705557"/>
              <a:gd name="connsiteX115" fmla="*/ 4641872 w 10232859"/>
              <a:gd name="connsiteY115" fmla="*/ 140721 h 1705557"/>
              <a:gd name="connsiteX116" fmla="*/ 4662766 w 10232859"/>
              <a:gd name="connsiteY116" fmla="*/ 138952 h 1705557"/>
              <a:gd name="connsiteX117" fmla="*/ 4667770 w 10232859"/>
              <a:gd name="connsiteY117" fmla="*/ 134208 h 1705557"/>
              <a:gd name="connsiteX118" fmla="*/ 4681052 w 10232859"/>
              <a:gd name="connsiteY118" fmla="*/ 135461 h 1705557"/>
              <a:gd name="connsiteX119" fmla="*/ 4684624 w 10232859"/>
              <a:gd name="connsiteY119" fmla="*/ 134755 h 1705557"/>
              <a:gd name="connsiteX120" fmla="*/ 4705061 w 10232859"/>
              <a:gd name="connsiteY120" fmla="*/ 131748 h 1705557"/>
              <a:gd name="connsiteX121" fmla="*/ 4747746 w 10232859"/>
              <a:gd name="connsiteY121" fmla="*/ 151131 h 1705557"/>
              <a:gd name="connsiteX122" fmla="*/ 4801045 w 10232859"/>
              <a:gd name="connsiteY122" fmla="*/ 153753 h 1705557"/>
              <a:gd name="connsiteX123" fmla="*/ 5001600 w 10232859"/>
              <a:gd name="connsiteY123" fmla="*/ 196753 h 1705557"/>
              <a:gd name="connsiteX124" fmla="*/ 5033465 w 10232859"/>
              <a:gd name="connsiteY124" fmla="*/ 182429 h 1705557"/>
              <a:gd name="connsiteX125" fmla="*/ 5115965 w 10232859"/>
              <a:gd name="connsiteY125" fmla="*/ 192583 h 1705557"/>
              <a:gd name="connsiteX126" fmla="*/ 5237936 w 10232859"/>
              <a:gd name="connsiteY126" fmla="*/ 246022 h 1705557"/>
              <a:gd name="connsiteX127" fmla="*/ 5290566 w 10232859"/>
              <a:gd name="connsiteY127" fmla="*/ 269809 h 1705557"/>
              <a:gd name="connsiteX128" fmla="*/ 5344878 w 10232859"/>
              <a:gd name="connsiteY128" fmla="*/ 282874 h 1705557"/>
              <a:gd name="connsiteX129" fmla="*/ 5413398 w 10232859"/>
              <a:gd name="connsiteY129" fmla="*/ 282749 h 1705557"/>
              <a:gd name="connsiteX130" fmla="*/ 5415629 w 10232859"/>
              <a:gd name="connsiteY130" fmla="*/ 282282 h 1705557"/>
              <a:gd name="connsiteX131" fmla="*/ 5433078 w 10232859"/>
              <a:gd name="connsiteY131" fmla="*/ 286198 h 1705557"/>
              <a:gd name="connsiteX132" fmla="*/ 5435759 w 10232859"/>
              <a:gd name="connsiteY132" fmla="*/ 289614 h 1705557"/>
              <a:gd name="connsiteX133" fmla="*/ 5447372 w 10232859"/>
              <a:gd name="connsiteY133" fmla="*/ 293101 h 1705557"/>
              <a:gd name="connsiteX134" fmla="*/ 5469289 w 10232859"/>
              <a:gd name="connsiteY134" fmla="*/ 302134 h 1705557"/>
              <a:gd name="connsiteX135" fmla="*/ 5508752 w 10232859"/>
              <a:gd name="connsiteY135" fmla="*/ 312267 h 1705557"/>
              <a:gd name="connsiteX136" fmla="*/ 5509657 w 10232859"/>
              <a:gd name="connsiteY136" fmla="*/ 311450 h 1705557"/>
              <a:gd name="connsiteX137" fmla="*/ 5521245 w 10232859"/>
              <a:gd name="connsiteY137" fmla="*/ 310202 h 1705557"/>
              <a:gd name="connsiteX138" fmla="*/ 5542415 w 10232859"/>
              <a:gd name="connsiteY138" fmla="*/ 310009 h 1705557"/>
              <a:gd name="connsiteX139" fmla="*/ 5596538 w 10232859"/>
              <a:gd name="connsiteY139" fmla="*/ 297667 h 1705557"/>
              <a:gd name="connsiteX140" fmla="*/ 5632514 w 10232859"/>
              <a:gd name="connsiteY140" fmla="*/ 308476 h 1705557"/>
              <a:gd name="connsiteX141" fmla="*/ 5640005 w 10232859"/>
              <a:gd name="connsiteY141" fmla="*/ 310131 h 1705557"/>
              <a:gd name="connsiteX142" fmla="*/ 5640259 w 10232859"/>
              <a:gd name="connsiteY142" fmla="*/ 309949 h 1705557"/>
              <a:gd name="connsiteX143" fmla="*/ 5648365 w 10232859"/>
              <a:gd name="connsiteY143" fmla="*/ 311268 h 1705557"/>
              <a:gd name="connsiteX144" fmla="*/ 5653662 w 10232859"/>
              <a:gd name="connsiteY144" fmla="*/ 313149 h 1705557"/>
              <a:gd name="connsiteX145" fmla="*/ 5668196 w 10232859"/>
              <a:gd name="connsiteY145" fmla="*/ 316360 h 1705557"/>
              <a:gd name="connsiteX146" fmla="*/ 5673886 w 10232859"/>
              <a:gd name="connsiteY146" fmla="*/ 316040 h 1705557"/>
              <a:gd name="connsiteX147" fmla="*/ 5677139 w 10232859"/>
              <a:gd name="connsiteY147" fmla="*/ 313859 h 1705557"/>
              <a:gd name="connsiteX148" fmla="*/ 5708983 w 10232859"/>
              <a:gd name="connsiteY148" fmla="*/ 313188 h 1705557"/>
              <a:gd name="connsiteX149" fmla="*/ 5773909 w 10232859"/>
              <a:gd name="connsiteY149" fmla="*/ 318575 h 1705557"/>
              <a:gd name="connsiteX150" fmla="*/ 5809500 w 10232859"/>
              <a:gd name="connsiteY150" fmla="*/ 324964 h 1705557"/>
              <a:gd name="connsiteX151" fmla="*/ 5908729 w 10232859"/>
              <a:gd name="connsiteY151" fmla="*/ 338849 h 1705557"/>
              <a:gd name="connsiteX152" fmla="*/ 6009654 w 10232859"/>
              <a:gd name="connsiteY152" fmla="*/ 350040 h 1705557"/>
              <a:gd name="connsiteX153" fmla="*/ 6067487 w 10232859"/>
              <a:gd name="connsiteY153" fmla="*/ 340226 h 1705557"/>
              <a:gd name="connsiteX154" fmla="*/ 6073281 w 10232859"/>
              <a:gd name="connsiteY154" fmla="*/ 340830 h 1705557"/>
              <a:gd name="connsiteX155" fmla="*/ 6086225 w 10232859"/>
              <a:gd name="connsiteY155" fmla="*/ 346135 h 1705557"/>
              <a:gd name="connsiteX156" fmla="*/ 6105063 w 10232859"/>
              <a:gd name="connsiteY156" fmla="*/ 353854 h 1705557"/>
              <a:gd name="connsiteX157" fmla="*/ 6135796 w 10232859"/>
              <a:gd name="connsiteY157" fmla="*/ 369657 h 1705557"/>
              <a:gd name="connsiteX158" fmla="*/ 6195166 w 10232859"/>
              <a:gd name="connsiteY158" fmla="*/ 366704 h 1705557"/>
              <a:gd name="connsiteX159" fmla="*/ 6216259 w 10232859"/>
              <a:gd name="connsiteY159" fmla="*/ 369879 h 1705557"/>
              <a:gd name="connsiteX160" fmla="*/ 6228331 w 10232859"/>
              <a:gd name="connsiteY160" fmla="*/ 370548 h 1705557"/>
              <a:gd name="connsiteX161" fmla="*/ 6229602 w 10232859"/>
              <a:gd name="connsiteY161" fmla="*/ 369928 h 1705557"/>
              <a:gd name="connsiteX162" fmla="*/ 6258988 w 10232859"/>
              <a:gd name="connsiteY162" fmla="*/ 385174 h 1705557"/>
              <a:gd name="connsiteX163" fmla="*/ 6264106 w 10232859"/>
              <a:gd name="connsiteY163" fmla="*/ 385655 h 1705557"/>
              <a:gd name="connsiteX164" fmla="*/ 6281703 w 10232859"/>
              <a:gd name="connsiteY164" fmla="*/ 397568 h 1705557"/>
              <a:gd name="connsiteX165" fmla="*/ 6291622 w 10232859"/>
              <a:gd name="connsiteY165" fmla="*/ 402669 h 1705557"/>
              <a:gd name="connsiteX166" fmla="*/ 6292712 w 10232859"/>
              <a:gd name="connsiteY166" fmla="*/ 406285 h 1705557"/>
              <a:gd name="connsiteX167" fmla="*/ 6308227 w 10232859"/>
              <a:gd name="connsiteY167" fmla="*/ 412710 h 1705557"/>
              <a:gd name="connsiteX168" fmla="*/ 6328981 w 10232859"/>
              <a:gd name="connsiteY168" fmla="*/ 416009 h 1705557"/>
              <a:gd name="connsiteX169" fmla="*/ 6368693 w 10232859"/>
              <a:gd name="connsiteY169" fmla="*/ 424359 h 1705557"/>
              <a:gd name="connsiteX170" fmla="*/ 6414811 w 10232859"/>
              <a:gd name="connsiteY170" fmla="*/ 458714 h 1705557"/>
              <a:gd name="connsiteX171" fmla="*/ 6467879 w 10232859"/>
              <a:gd name="connsiteY171" fmla="*/ 474762 h 1705557"/>
              <a:gd name="connsiteX172" fmla="*/ 6564351 w 10232859"/>
              <a:gd name="connsiteY172" fmla="*/ 544032 h 1705557"/>
              <a:gd name="connsiteX173" fmla="*/ 6711178 w 10232859"/>
              <a:gd name="connsiteY173" fmla="*/ 580124 h 1705557"/>
              <a:gd name="connsiteX174" fmla="*/ 6764036 w 10232859"/>
              <a:gd name="connsiteY174" fmla="*/ 595457 h 1705557"/>
              <a:gd name="connsiteX175" fmla="*/ 6858983 w 10232859"/>
              <a:gd name="connsiteY175" fmla="*/ 630237 h 1705557"/>
              <a:gd name="connsiteX176" fmla="*/ 6910661 w 10232859"/>
              <a:gd name="connsiteY176" fmla="*/ 641134 h 1705557"/>
              <a:gd name="connsiteX177" fmla="*/ 6944111 w 10232859"/>
              <a:gd name="connsiteY177" fmla="*/ 666016 h 1705557"/>
              <a:gd name="connsiteX178" fmla="*/ 6965771 w 10232859"/>
              <a:gd name="connsiteY178" fmla="*/ 666445 h 1705557"/>
              <a:gd name="connsiteX179" fmla="*/ 6969639 w 10232859"/>
              <a:gd name="connsiteY179" fmla="*/ 666351 h 1705557"/>
              <a:gd name="connsiteX180" fmla="*/ 6982242 w 10232859"/>
              <a:gd name="connsiteY180" fmla="*/ 669626 h 1705557"/>
              <a:gd name="connsiteX181" fmla="*/ 6989387 w 10232859"/>
              <a:gd name="connsiteY181" fmla="*/ 665988 h 1705557"/>
              <a:gd name="connsiteX182" fmla="*/ 7010930 w 10232859"/>
              <a:gd name="connsiteY182" fmla="*/ 667648 h 1705557"/>
              <a:gd name="connsiteX183" fmla="*/ 7033125 w 10232859"/>
              <a:gd name="connsiteY183" fmla="*/ 674950 h 1705557"/>
              <a:gd name="connsiteX184" fmla="*/ 7134461 w 10232859"/>
              <a:gd name="connsiteY184" fmla="*/ 714706 h 1705557"/>
              <a:gd name="connsiteX185" fmla="*/ 7197450 w 10232859"/>
              <a:gd name="connsiteY185" fmla="*/ 735608 h 1705557"/>
              <a:gd name="connsiteX186" fmla="*/ 7225084 w 10232859"/>
              <a:gd name="connsiteY186" fmla="*/ 739019 h 1705557"/>
              <a:gd name="connsiteX187" fmla="*/ 7261183 w 10232859"/>
              <a:gd name="connsiteY187" fmla="*/ 746827 h 1705557"/>
              <a:gd name="connsiteX188" fmla="*/ 7327760 w 10232859"/>
              <a:gd name="connsiteY188" fmla="*/ 757100 h 1705557"/>
              <a:gd name="connsiteX189" fmla="*/ 7412222 w 10232859"/>
              <a:gd name="connsiteY189" fmla="*/ 777001 h 1705557"/>
              <a:gd name="connsiteX190" fmla="*/ 7457904 w 10232859"/>
              <a:gd name="connsiteY190" fmla="*/ 810835 h 1705557"/>
              <a:gd name="connsiteX191" fmla="*/ 7465795 w 10232859"/>
              <a:gd name="connsiteY191" fmla="*/ 809112 h 1705557"/>
              <a:gd name="connsiteX192" fmla="*/ 7505046 w 10232859"/>
              <a:gd name="connsiteY192" fmla="*/ 823031 h 1705557"/>
              <a:gd name="connsiteX193" fmla="*/ 7623220 w 10232859"/>
              <a:gd name="connsiteY193" fmla="*/ 895034 h 1705557"/>
              <a:gd name="connsiteX194" fmla="*/ 7700458 w 10232859"/>
              <a:gd name="connsiteY194" fmla="*/ 921593 h 1705557"/>
              <a:gd name="connsiteX195" fmla="*/ 7730988 w 10232859"/>
              <a:gd name="connsiteY195" fmla="*/ 927270 h 1705557"/>
              <a:gd name="connsiteX196" fmla="*/ 7781942 w 10232859"/>
              <a:gd name="connsiteY196" fmla="*/ 937017 h 1705557"/>
              <a:gd name="connsiteX197" fmla="*/ 7827704 w 10232859"/>
              <a:gd name="connsiteY197" fmla="*/ 935072 h 1705557"/>
              <a:gd name="connsiteX198" fmla="*/ 7867270 w 10232859"/>
              <a:gd name="connsiteY198" fmla="*/ 946880 h 1705557"/>
              <a:gd name="connsiteX199" fmla="*/ 7866538 w 10232859"/>
              <a:gd name="connsiteY199" fmla="*/ 961559 h 1705557"/>
              <a:gd name="connsiteX200" fmla="*/ 7912084 w 10232859"/>
              <a:gd name="connsiteY200" fmla="*/ 970314 h 1705557"/>
              <a:gd name="connsiteX201" fmla="*/ 7982264 w 10232859"/>
              <a:gd name="connsiteY201" fmla="*/ 982287 h 1705557"/>
              <a:gd name="connsiteX202" fmla="*/ 7991272 w 10232859"/>
              <a:gd name="connsiteY202" fmla="*/ 987618 h 1705557"/>
              <a:gd name="connsiteX203" fmla="*/ 8006496 w 10232859"/>
              <a:gd name="connsiteY203" fmla="*/ 979353 h 1705557"/>
              <a:gd name="connsiteX204" fmla="*/ 8034497 w 10232859"/>
              <a:gd name="connsiteY204" fmla="*/ 978568 h 1705557"/>
              <a:gd name="connsiteX205" fmla="*/ 8150881 w 10232859"/>
              <a:gd name="connsiteY205" fmla="*/ 996925 h 1705557"/>
              <a:gd name="connsiteX206" fmla="*/ 8172106 w 10232859"/>
              <a:gd name="connsiteY206" fmla="*/ 997026 h 1705557"/>
              <a:gd name="connsiteX207" fmla="*/ 8196076 w 10232859"/>
              <a:gd name="connsiteY207" fmla="*/ 1006592 h 1705557"/>
              <a:gd name="connsiteX208" fmla="*/ 8247463 w 10232859"/>
              <a:gd name="connsiteY208" fmla="*/ 1022846 h 1705557"/>
              <a:gd name="connsiteX209" fmla="*/ 8279272 w 10232859"/>
              <a:gd name="connsiteY209" fmla="*/ 1039435 h 1705557"/>
              <a:gd name="connsiteX210" fmla="*/ 8289611 w 10232859"/>
              <a:gd name="connsiteY210" fmla="*/ 1035144 h 1705557"/>
              <a:gd name="connsiteX211" fmla="*/ 8311483 w 10232859"/>
              <a:gd name="connsiteY211" fmla="*/ 1035913 h 1705557"/>
              <a:gd name="connsiteX212" fmla="*/ 8399489 w 10232859"/>
              <a:gd name="connsiteY212" fmla="*/ 1055076 h 1705557"/>
              <a:gd name="connsiteX213" fmla="*/ 8415973 w 10232859"/>
              <a:gd name="connsiteY213" fmla="*/ 1056174 h 1705557"/>
              <a:gd name="connsiteX214" fmla="*/ 8433326 w 10232859"/>
              <a:gd name="connsiteY214" fmla="*/ 1064395 h 1705557"/>
              <a:gd name="connsiteX215" fmla="*/ 8502328 w 10232859"/>
              <a:gd name="connsiteY215" fmla="*/ 1098012 h 1705557"/>
              <a:gd name="connsiteX216" fmla="*/ 8534346 w 10232859"/>
              <a:gd name="connsiteY216" fmla="*/ 1113494 h 1705557"/>
              <a:gd name="connsiteX217" fmla="*/ 8534980 w 10232859"/>
              <a:gd name="connsiteY217" fmla="*/ 1117375 h 1705557"/>
              <a:gd name="connsiteX218" fmla="*/ 8544104 w 10232859"/>
              <a:gd name="connsiteY218" fmla="*/ 1114920 h 1705557"/>
              <a:gd name="connsiteX219" fmla="*/ 8567742 w 10232859"/>
              <a:gd name="connsiteY219" fmla="*/ 1124104 h 1705557"/>
              <a:gd name="connsiteX220" fmla="*/ 8633779 w 10232859"/>
              <a:gd name="connsiteY220" fmla="*/ 1145740 h 1705557"/>
              <a:gd name="connsiteX221" fmla="*/ 8676965 w 10232859"/>
              <a:gd name="connsiteY221" fmla="*/ 1163463 h 1705557"/>
              <a:gd name="connsiteX222" fmla="*/ 8698944 w 10232859"/>
              <a:gd name="connsiteY222" fmla="*/ 1163453 h 1705557"/>
              <a:gd name="connsiteX223" fmla="*/ 8711456 w 10232859"/>
              <a:gd name="connsiteY223" fmla="*/ 1175731 h 1705557"/>
              <a:gd name="connsiteX224" fmla="*/ 8732793 w 10232859"/>
              <a:gd name="connsiteY224" fmla="*/ 1179486 h 1705557"/>
              <a:gd name="connsiteX225" fmla="*/ 8751897 w 10232859"/>
              <a:gd name="connsiteY225" fmla="*/ 1197400 h 1705557"/>
              <a:gd name="connsiteX226" fmla="*/ 8793564 w 10232859"/>
              <a:gd name="connsiteY226" fmla="*/ 1179086 h 1705557"/>
              <a:gd name="connsiteX227" fmla="*/ 8834270 w 10232859"/>
              <a:gd name="connsiteY227" fmla="*/ 1213138 h 1705557"/>
              <a:gd name="connsiteX228" fmla="*/ 8853872 w 10232859"/>
              <a:gd name="connsiteY228" fmla="*/ 1221228 h 1705557"/>
              <a:gd name="connsiteX229" fmla="*/ 8861901 w 10232859"/>
              <a:gd name="connsiteY229" fmla="*/ 1217889 h 1705557"/>
              <a:gd name="connsiteX230" fmla="*/ 8874168 w 10232859"/>
              <a:gd name="connsiteY230" fmla="*/ 1220481 h 1705557"/>
              <a:gd name="connsiteX231" fmla="*/ 8871123 w 10232859"/>
              <a:gd name="connsiteY231" fmla="*/ 1227674 h 1705557"/>
              <a:gd name="connsiteX232" fmla="*/ 8903537 w 10232859"/>
              <a:gd name="connsiteY232" fmla="*/ 1237102 h 1705557"/>
              <a:gd name="connsiteX233" fmla="*/ 8933767 w 10232859"/>
              <a:gd name="connsiteY233" fmla="*/ 1269882 h 1705557"/>
              <a:gd name="connsiteX234" fmla="*/ 8985765 w 10232859"/>
              <a:gd name="connsiteY234" fmla="*/ 1294178 h 1705557"/>
              <a:gd name="connsiteX235" fmla="*/ 9071444 w 10232859"/>
              <a:gd name="connsiteY235" fmla="*/ 1323819 h 1705557"/>
              <a:gd name="connsiteX236" fmla="*/ 9096711 w 10232859"/>
              <a:gd name="connsiteY236" fmla="*/ 1334291 h 1705557"/>
              <a:gd name="connsiteX237" fmla="*/ 9338853 w 10232859"/>
              <a:gd name="connsiteY237" fmla="*/ 1454560 h 1705557"/>
              <a:gd name="connsiteX238" fmla="*/ 9520814 w 10232859"/>
              <a:gd name="connsiteY238" fmla="*/ 1456341 h 1705557"/>
              <a:gd name="connsiteX239" fmla="*/ 9702271 w 10232859"/>
              <a:gd name="connsiteY239" fmla="*/ 1495067 h 1705557"/>
              <a:gd name="connsiteX240" fmla="*/ 9744273 w 10232859"/>
              <a:gd name="connsiteY240" fmla="*/ 1530026 h 1705557"/>
              <a:gd name="connsiteX241" fmla="*/ 9771903 w 10232859"/>
              <a:gd name="connsiteY241" fmla="*/ 1536548 h 1705557"/>
              <a:gd name="connsiteX242" fmla="*/ 9818565 w 10232859"/>
              <a:gd name="connsiteY242" fmla="*/ 1545059 h 1705557"/>
              <a:gd name="connsiteX243" fmla="*/ 9882202 w 10232859"/>
              <a:gd name="connsiteY243" fmla="*/ 1572402 h 1705557"/>
              <a:gd name="connsiteX244" fmla="*/ 10022025 w 10232859"/>
              <a:gd name="connsiteY244" fmla="*/ 1606210 h 1705557"/>
              <a:gd name="connsiteX245" fmla="*/ 10220406 w 10232859"/>
              <a:gd name="connsiteY245" fmla="*/ 1683519 h 1705557"/>
              <a:gd name="connsiteX246" fmla="*/ 10232859 w 10232859"/>
              <a:gd name="connsiteY246" fmla="*/ 1705557 h 1705557"/>
              <a:gd name="connsiteX247" fmla="*/ 0 w 10232859"/>
              <a:gd name="connsiteY247" fmla="*/ 1705557 h 1705557"/>
              <a:gd name="connsiteX248" fmla="*/ 0 w 10232859"/>
              <a:gd name="connsiteY248" fmla="*/ 28342 h 1705557"/>
              <a:gd name="connsiteX249" fmla="*/ 8097 w 10232859"/>
              <a:gd name="connsiteY249" fmla="*/ 30869 h 1705557"/>
              <a:gd name="connsiteX250" fmla="*/ 77128 w 10232859"/>
              <a:gd name="connsiteY250" fmla="*/ 13381 h 1705557"/>
              <a:gd name="connsiteX251" fmla="*/ 188338 w 10232859"/>
              <a:gd name="connsiteY251" fmla="*/ 11593 h 1705557"/>
              <a:gd name="connsiteX252" fmla="*/ 298809 w 10232859"/>
              <a:gd name="connsiteY252" fmla="*/ 12712 h 1705557"/>
              <a:gd name="connsiteX253" fmla="*/ 338985 w 10232859"/>
              <a:gd name="connsiteY253" fmla="*/ 14520 h 1705557"/>
              <a:gd name="connsiteX254" fmla="*/ 409815 w 10232859"/>
              <a:gd name="connsiteY254" fmla="*/ 11559 h 1705557"/>
              <a:gd name="connsiteX255" fmla="*/ 424169 w 10232859"/>
              <a:gd name="connsiteY255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073428 w 10232859"/>
              <a:gd name="connsiteY76" fmla="*/ 159097 h 1705557"/>
              <a:gd name="connsiteX77" fmla="*/ 3173743 w 10232859"/>
              <a:gd name="connsiteY77" fmla="*/ 166095 h 1705557"/>
              <a:gd name="connsiteX78" fmla="*/ 3254203 w 10232859"/>
              <a:gd name="connsiteY78" fmla="*/ 158270 h 1705557"/>
              <a:gd name="connsiteX79" fmla="*/ 3380350 w 10232859"/>
              <a:gd name="connsiteY79" fmla="*/ 157665 h 1705557"/>
              <a:gd name="connsiteX80" fmla="*/ 3476147 w 10232859"/>
              <a:gd name="connsiteY80" fmla="*/ 177439 h 1705557"/>
              <a:gd name="connsiteX81" fmla="*/ 3581876 w 10232859"/>
              <a:gd name="connsiteY81" fmla="*/ 156962 h 1705557"/>
              <a:gd name="connsiteX82" fmla="*/ 3704761 w 10232859"/>
              <a:gd name="connsiteY82" fmla="*/ 157006 h 1705557"/>
              <a:gd name="connsiteX83" fmla="*/ 3755040 w 10232859"/>
              <a:gd name="connsiteY83" fmla="*/ 148492 h 1705557"/>
              <a:gd name="connsiteX84" fmla="*/ 3804689 w 10232859"/>
              <a:gd name="connsiteY84" fmla="*/ 158407 h 1705557"/>
              <a:gd name="connsiteX85" fmla="*/ 3821793 w 10232859"/>
              <a:gd name="connsiteY85" fmla="*/ 151257 h 1705557"/>
              <a:gd name="connsiteX86" fmla="*/ 3824682 w 10232859"/>
              <a:gd name="connsiteY86" fmla="*/ 149833 h 1705557"/>
              <a:gd name="connsiteX87" fmla="*/ 3837536 w 10232859"/>
              <a:gd name="connsiteY87" fmla="*/ 148292 h 1705557"/>
              <a:gd name="connsiteX88" fmla="*/ 3839550 w 10232859"/>
              <a:gd name="connsiteY88" fmla="*/ 142661 h 1705557"/>
              <a:gd name="connsiteX89" fmla="*/ 3857743 w 10232859"/>
              <a:gd name="connsiteY89" fmla="*/ 136618 h 1705557"/>
              <a:gd name="connsiteX90" fmla="*/ 3881852 w 10232859"/>
              <a:gd name="connsiteY90" fmla="*/ 135231 h 1705557"/>
              <a:gd name="connsiteX91" fmla="*/ 3998088 w 10232859"/>
              <a:gd name="connsiteY91" fmla="*/ 134446 h 1705557"/>
              <a:gd name="connsiteX92" fmla="*/ 4066682 w 10232859"/>
              <a:gd name="connsiteY92" fmla="*/ 130661 h 1705557"/>
              <a:gd name="connsiteX93" fmla="*/ 4091246 w 10232859"/>
              <a:gd name="connsiteY93" fmla="*/ 124017 h 1705557"/>
              <a:gd name="connsiteX94" fmla="*/ 4126556 w 10232859"/>
              <a:gd name="connsiteY94" fmla="*/ 118239 h 1705557"/>
              <a:gd name="connsiteX95" fmla="*/ 4187717 w 10232859"/>
              <a:gd name="connsiteY95" fmla="*/ 104010 h 1705557"/>
              <a:gd name="connsiteX96" fmla="*/ 4220826 w 10232859"/>
              <a:gd name="connsiteY96" fmla="*/ 102505 h 1705557"/>
              <a:gd name="connsiteX97" fmla="*/ 4239014 w 10232859"/>
              <a:gd name="connsiteY97" fmla="*/ 97354 h 1705557"/>
              <a:gd name="connsiteX98" fmla="*/ 4246653 w 10232859"/>
              <a:gd name="connsiteY98" fmla="*/ 97874 h 1705557"/>
              <a:gd name="connsiteX99" fmla="*/ 4271841 w 10232859"/>
              <a:gd name="connsiteY99" fmla="*/ 96702 h 1705557"/>
              <a:gd name="connsiteX100" fmla="*/ 4286277 w 10232859"/>
              <a:gd name="connsiteY100" fmla="*/ 96687 h 1705557"/>
              <a:gd name="connsiteX101" fmla="*/ 4292025 w 10232859"/>
              <a:gd name="connsiteY101" fmla="*/ 96921 h 1705557"/>
              <a:gd name="connsiteX102" fmla="*/ 4304713 w 10232859"/>
              <a:gd name="connsiteY102" fmla="*/ 102187 h 1705557"/>
              <a:gd name="connsiteX103" fmla="*/ 4321285 w 10232859"/>
              <a:gd name="connsiteY103" fmla="*/ 100074 h 1705557"/>
              <a:gd name="connsiteX104" fmla="*/ 4339561 w 10232859"/>
              <a:gd name="connsiteY104" fmla="*/ 105320 h 1705557"/>
              <a:gd name="connsiteX105" fmla="*/ 4343990 w 10232859"/>
              <a:gd name="connsiteY105" fmla="*/ 101090 h 1705557"/>
              <a:gd name="connsiteX106" fmla="*/ 4358885 w 10232859"/>
              <a:gd name="connsiteY106" fmla="*/ 96778 h 1705557"/>
              <a:gd name="connsiteX107" fmla="*/ 4371648 w 10232859"/>
              <a:gd name="connsiteY107" fmla="*/ 101826 h 1705557"/>
              <a:gd name="connsiteX108" fmla="*/ 4398380 w 10232859"/>
              <a:gd name="connsiteY108" fmla="*/ 104961 h 1705557"/>
              <a:gd name="connsiteX109" fmla="*/ 4405729 w 10232859"/>
              <a:gd name="connsiteY109" fmla="*/ 104191 h 1705557"/>
              <a:gd name="connsiteX110" fmla="*/ 4431408 w 10232859"/>
              <a:gd name="connsiteY110" fmla="*/ 110825 h 1705557"/>
              <a:gd name="connsiteX111" fmla="*/ 4472183 w 10232859"/>
              <a:gd name="connsiteY111" fmla="*/ 116430 h 1705557"/>
              <a:gd name="connsiteX112" fmla="*/ 4518828 w 10232859"/>
              <a:gd name="connsiteY112" fmla="*/ 119114 h 1705557"/>
              <a:gd name="connsiteX113" fmla="*/ 4532040 w 10232859"/>
              <a:gd name="connsiteY113" fmla="*/ 124307 h 1705557"/>
              <a:gd name="connsiteX114" fmla="*/ 4617778 w 10232859"/>
              <a:gd name="connsiteY114" fmla="*/ 136993 h 1705557"/>
              <a:gd name="connsiteX115" fmla="*/ 4641872 w 10232859"/>
              <a:gd name="connsiteY115" fmla="*/ 140721 h 1705557"/>
              <a:gd name="connsiteX116" fmla="*/ 4662766 w 10232859"/>
              <a:gd name="connsiteY116" fmla="*/ 138952 h 1705557"/>
              <a:gd name="connsiteX117" fmla="*/ 4667770 w 10232859"/>
              <a:gd name="connsiteY117" fmla="*/ 134208 h 1705557"/>
              <a:gd name="connsiteX118" fmla="*/ 4681052 w 10232859"/>
              <a:gd name="connsiteY118" fmla="*/ 135461 h 1705557"/>
              <a:gd name="connsiteX119" fmla="*/ 4684624 w 10232859"/>
              <a:gd name="connsiteY119" fmla="*/ 134755 h 1705557"/>
              <a:gd name="connsiteX120" fmla="*/ 4705061 w 10232859"/>
              <a:gd name="connsiteY120" fmla="*/ 131748 h 1705557"/>
              <a:gd name="connsiteX121" fmla="*/ 4747746 w 10232859"/>
              <a:gd name="connsiteY121" fmla="*/ 151131 h 1705557"/>
              <a:gd name="connsiteX122" fmla="*/ 4801045 w 10232859"/>
              <a:gd name="connsiteY122" fmla="*/ 153753 h 1705557"/>
              <a:gd name="connsiteX123" fmla="*/ 5001600 w 10232859"/>
              <a:gd name="connsiteY123" fmla="*/ 196753 h 1705557"/>
              <a:gd name="connsiteX124" fmla="*/ 5033465 w 10232859"/>
              <a:gd name="connsiteY124" fmla="*/ 182429 h 1705557"/>
              <a:gd name="connsiteX125" fmla="*/ 5115965 w 10232859"/>
              <a:gd name="connsiteY125" fmla="*/ 192583 h 1705557"/>
              <a:gd name="connsiteX126" fmla="*/ 5237936 w 10232859"/>
              <a:gd name="connsiteY126" fmla="*/ 246022 h 1705557"/>
              <a:gd name="connsiteX127" fmla="*/ 5290566 w 10232859"/>
              <a:gd name="connsiteY127" fmla="*/ 269809 h 1705557"/>
              <a:gd name="connsiteX128" fmla="*/ 5344878 w 10232859"/>
              <a:gd name="connsiteY128" fmla="*/ 282874 h 1705557"/>
              <a:gd name="connsiteX129" fmla="*/ 5413398 w 10232859"/>
              <a:gd name="connsiteY129" fmla="*/ 282749 h 1705557"/>
              <a:gd name="connsiteX130" fmla="*/ 5415629 w 10232859"/>
              <a:gd name="connsiteY130" fmla="*/ 282282 h 1705557"/>
              <a:gd name="connsiteX131" fmla="*/ 5433078 w 10232859"/>
              <a:gd name="connsiteY131" fmla="*/ 286198 h 1705557"/>
              <a:gd name="connsiteX132" fmla="*/ 5435759 w 10232859"/>
              <a:gd name="connsiteY132" fmla="*/ 289614 h 1705557"/>
              <a:gd name="connsiteX133" fmla="*/ 5447372 w 10232859"/>
              <a:gd name="connsiteY133" fmla="*/ 293101 h 1705557"/>
              <a:gd name="connsiteX134" fmla="*/ 5469289 w 10232859"/>
              <a:gd name="connsiteY134" fmla="*/ 302134 h 1705557"/>
              <a:gd name="connsiteX135" fmla="*/ 5508752 w 10232859"/>
              <a:gd name="connsiteY135" fmla="*/ 312267 h 1705557"/>
              <a:gd name="connsiteX136" fmla="*/ 5509657 w 10232859"/>
              <a:gd name="connsiteY136" fmla="*/ 311450 h 1705557"/>
              <a:gd name="connsiteX137" fmla="*/ 5521245 w 10232859"/>
              <a:gd name="connsiteY137" fmla="*/ 310202 h 1705557"/>
              <a:gd name="connsiteX138" fmla="*/ 5542415 w 10232859"/>
              <a:gd name="connsiteY138" fmla="*/ 310009 h 1705557"/>
              <a:gd name="connsiteX139" fmla="*/ 5596538 w 10232859"/>
              <a:gd name="connsiteY139" fmla="*/ 297667 h 1705557"/>
              <a:gd name="connsiteX140" fmla="*/ 5632514 w 10232859"/>
              <a:gd name="connsiteY140" fmla="*/ 308476 h 1705557"/>
              <a:gd name="connsiteX141" fmla="*/ 5640005 w 10232859"/>
              <a:gd name="connsiteY141" fmla="*/ 310131 h 1705557"/>
              <a:gd name="connsiteX142" fmla="*/ 5640259 w 10232859"/>
              <a:gd name="connsiteY142" fmla="*/ 309949 h 1705557"/>
              <a:gd name="connsiteX143" fmla="*/ 5648365 w 10232859"/>
              <a:gd name="connsiteY143" fmla="*/ 311268 h 1705557"/>
              <a:gd name="connsiteX144" fmla="*/ 5653662 w 10232859"/>
              <a:gd name="connsiteY144" fmla="*/ 313149 h 1705557"/>
              <a:gd name="connsiteX145" fmla="*/ 5668196 w 10232859"/>
              <a:gd name="connsiteY145" fmla="*/ 316360 h 1705557"/>
              <a:gd name="connsiteX146" fmla="*/ 5673886 w 10232859"/>
              <a:gd name="connsiteY146" fmla="*/ 316040 h 1705557"/>
              <a:gd name="connsiteX147" fmla="*/ 5677139 w 10232859"/>
              <a:gd name="connsiteY147" fmla="*/ 313859 h 1705557"/>
              <a:gd name="connsiteX148" fmla="*/ 5708983 w 10232859"/>
              <a:gd name="connsiteY148" fmla="*/ 313188 h 1705557"/>
              <a:gd name="connsiteX149" fmla="*/ 5773909 w 10232859"/>
              <a:gd name="connsiteY149" fmla="*/ 318575 h 1705557"/>
              <a:gd name="connsiteX150" fmla="*/ 5809500 w 10232859"/>
              <a:gd name="connsiteY150" fmla="*/ 324964 h 1705557"/>
              <a:gd name="connsiteX151" fmla="*/ 5908729 w 10232859"/>
              <a:gd name="connsiteY151" fmla="*/ 338849 h 1705557"/>
              <a:gd name="connsiteX152" fmla="*/ 6009654 w 10232859"/>
              <a:gd name="connsiteY152" fmla="*/ 350040 h 1705557"/>
              <a:gd name="connsiteX153" fmla="*/ 6067487 w 10232859"/>
              <a:gd name="connsiteY153" fmla="*/ 340226 h 1705557"/>
              <a:gd name="connsiteX154" fmla="*/ 6073281 w 10232859"/>
              <a:gd name="connsiteY154" fmla="*/ 340830 h 1705557"/>
              <a:gd name="connsiteX155" fmla="*/ 6086225 w 10232859"/>
              <a:gd name="connsiteY155" fmla="*/ 346135 h 1705557"/>
              <a:gd name="connsiteX156" fmla="*/ 6105063 w 10232859"/>
              <a:gd name="connsiteY156" fmla="*/ 353854 h 1705557"/>
              <a:gd name="connsiteX157" fmla="*/ 6135796 w 10232859"/>
              <a:gd name="connsiteY157" fmla="*/ 369657 h 1705557"/>
              <a:gd name="connsiteX158" fmla="*/ 6195166 w 10232859"/>
              <a:gd name="connsiteY158" fmla="*/ 366704 h 1705557"/>
              <a:gd name="connsiteX159" fmla="*/ 6216259 w 10232859"/>
              <a:gd name="connsiteY159" fmla="*/ 369879 h 1705557"/>
              <a:gd name="connsiteX160" fmla="*/ 6228331 w 10232859"/>
              <a:gd name="connsiteY160" fmla="*/ 370548 h 1705557"/>
              <a:gd name="connsiteX161" fmla="*/ 6229602 w 10232859"/>
              <a:gd name="connsiteY161" fmla="*/ 369928 h 1705557"/>
              <a:gd name="connsiteX162" fmla="*/ 6258988 w 10232859"/>
              <a:gd name="connsiteY162" fmla="*/ 385174 h 1705557"/>
              <a:gd name="connsiteX163" fmla="*/ 6264106 w 10232859"/>
              <a:gd name="connsiteY163" fmla="*/ 385655 h 1705557"/>
              <a:gd name="connsiteX164" fmla="*/ 6281703 w 10232859"/>
              <a:gd name="connsiteY164" fmla="*/ 397568 h 1705557"/>
              <a:gd name="connsiteX165" fmla="*/ 6291622 w 10232859"/>
              <a:gd name="connsiteY165" fmla="*/ 402669 h 1705557"/>
              <a:gd name="connsiteX166" fmla="*/ 6292712 w 10232859"/>
              <a:gd name="connsiteY166" fmla="*/ 406285 h 1705557"/>
              <a:gd name="connsiteX167" fmla="*/ 6308227 w 10232859"/>
              <a:gd name="connsiteY167" fmla="*/ 412710 h 1705557"/>
              <a:gd name="connsiteX168" fmla="*/ 6328981 w 10232859"/>
              <a:gd name="connsiteY168" fmla="*/ 416009 h 1705557"/>
              <a:gd name="connsiteX169" fmla="*/ 6368693 w 10232859"/>
              <a:gd name="connsiteY169" fmla="*/ 424359 h 1705557"/>
              <a:gd name="connsiteX170" fmla="*/ 6414811 w 10232859"/>
              <a:gd name="connsiteY170" fmla="*/ 458714 h 1705557"/>
              <a:gd name="connsiteX171" fmla="*/ 6467879 w 10232859"/>
              <a:gd name="connsiteY171" fmla="*/ 474762 h 1705557"/>
              <a:gd name="connsiteX172" fmla="*/ 6564351 w 10232859"/>
              <a:gd name="connsiteY172" fmla="*/ 544032 h 1705557"/>
              <a:gd name="connsiteX173" fmla="*/ 6711178 w 10232859"/>
              <a:gd name="connsiteY173" fmla="*/ 580124 h 1705557"/>
              <a:gd name="connsiteX174" fmla="*/ 6764036 w 10232859"/>
              <a:gd name="connsiteY174" fmla="*/ 595457 h 1705557"/>
              <a:gd name="connsiteX175" fmla="*/ 6858983 w 10232859"/>
              <a:gd name="connsiteY175" fmla="*/ 630237 h 1705557"/>
              <a:gd name="connsiteX176" fmla="*/ 6910661 w 10232859"/>
              <a:gd name="connsiteY176" fmla="*/ 641134 h 1705557"/>
              <a:gd name="connsiteX177" fmla="*/ 6944111 w 10232859"/>
              <a:gd name="connsiteY177" fmla="*/ 666016 h 1705557"/>
              <a:gd name="connsiteX178" fmla="*/ 6965771 w 10232859"/>
              <a:gd name="connsiteY178" fmla="*/ 666445 h 1705557"/>
              <a:gd name="connsiteX179" fmla="*/ 6969639 w 10232859"/>
              <a:gd name="connsiteY179" fmla="*/ 666351 h 1705557"/>
              <a:gd name="connsiteX180" fmla="*/ 6982242 w 10232859"/>
              <a:gd name="connsiteY180" fmla="*/ 669626 h 1705557"/>
              <a:gd name="connsiteX181" fmla="*/ 6989387 w 10232859"/>
              <a:gd name="connsiteY181" fmla="*/ 665988 h 1705557"/>
              <a:gd name="connsiteX182" fmla="*/ 7010930 w 10232859"/>
              <a:gd name="connsiteY182" fmla="*/ 667648 h 1705557"/>
              <a:gd name="connsiteX183" fmla="*/ 7033125 w 10232859"/>
              <a:gd name="connsiteY183" fmla="*/ 674950 h 1705557"/>
              <a:gd name="connsiteX184" fmla="*/ 7134461 w 10232859"/>
              <a:gd name="connsiteY184" fmla="*/ 714706 h 1705557"/>
              <a:gd name="connsiteX185" fmla="*/ 7197450 w 10232859"/>
              <a:gd name="connsiteY185" fmla="*/ 735608 h 1705557"/>
              <a:gd name="connsiteX186" fmla="*/ 7225084 w 10232859"/>
              <a:gd name="connsiteY186" fmla="*/ 739019 h 1705557"/>
              <a:gd name="connsiteX187" fmla="*/ 7261183 w 10232859"/>
              <a:gd name="connsiteY187" fmla="*/ 746827 h 1705557"/>
              <a:gd name="connsiteX188" fmla="*/ 7327760 w 10232859"/>
              <a:gd name="connsiteY188" fmla="*/ 757100 h 1705557"/>
              <a:gd name="connsiteX189" fmla="*/ 7412222 w 10232859"/>
              <a:gd name="connsiteY189" fmla="*/ 777001 h 1705557"/>
              <a:gd name="connsiteX190" fmla="*/ 7457904 w 10232859"/>
              <a:gd name="connsiteY190" fmla="*/ 810835 h 1705557"/>
              <a:gd name="connsiteX191" fmla="*/ 7465795 w 10232859"/>
              <a:gd name="connsiteY191" fmla="*/ 809112 h 1705557"/>
              <a:gd name="connsiteX192" fmla="*/ 7505046 w 10232859"/>
              <a:gd name="connsiteY192" fmla="*/ 823031 h 1705557"/>
              <a:gd name="connsiteX193" fmla="*/ 7623220 w 10232859"/>
              <a:gd name="connsiteY193" fmla="*/ 895034 h 1705557"/>
              <a:gd name="connsiteX194" fmla="*/ 7700458 w 10232859"/>
              <a:gd name="connsiteY194" fmla="*/ 921593 h 1705557"/>
              <a:gd name="connsiteX195" fmla="*/ 7730988 w 10232859"/>
              <a:gd name="connsiteY195" fmla="*/ 927270 h 1705557"/>
              <a:gd name="connsiteX196" fmla="*/ 7781942 w 10232859"/>
              <a:gd name="connsiteY196" fmla="*/ 937017 h 1705557"/>
              <a:gd name="connsiteX197" fmla="*/ 7827704 w 10232859"/>
              <a:gd name="connsiteY197" fmla="*/ 935072 h 1705557"/>
              <a:gd name="connsiteX198" fmla="*/ 7867270 w 10232859"/>
              <a:gd name="connsiteY198" fmla="*/ 946880 h 1705557"/>
              <a:gd name="connsiteX199" fmla="*/ 7866538 w 10232859"/>
              <a:gd name="connsiteY199" fmla="*/ 961559 h 1705557"/>
              <a:gd name="connsiteX200" fmla="*/ 7912084 w 10232859"/>
              <a:gd name="connsiteY200" fmla="*/ 970314 h 1705557"/>
              <a:gd name="connsiteX201" fmla="*/ 7982264 w 10232859"/>
              <a:gd name="connsiteY201" fmla="*/ 982287 h 1705557"/>
              <a:gd name="connsiteX202" fmla="*/ 7991272 w 10232859"/>
              <a:gd name="connsiteY202" fmla="*/ 987618 h 1705557"/>
              <a:gd name="connsiteX203" fmla="*/ 8006496 w 10232859"/>
              <a:gd name="connsiteY203" fmla="*/ 979353 h 1705557"/>
              <a:gd name="connsiteX204" fmla="*/ 8034497 w 10232859"/>
              <a:gd name="connsiteY204" fmla="*/ 978568 h 1705557"/>
              <a:gd name="connsiteX205" fmla="*/ 8150881 w 10232859"/>
              <a:gd name="connsiteY205" fmla="*/ 996925 h 1705557"/>
              <a:gd name="connsiteX206" fmla="*/ 8172106 w 10232859"/>
              <a:gd name="connsiteY206" fmla="*/ 997026 h 1705557"/>
              <a:gd name="connsiteX207" fmla="*/ 8196076 w 10232859"/>
              <a:gd name="connsiteY207" fmla="*/ 1006592 h 1705557"/>
              <a:gd name="connsiteX208" fmla="*/ 8247463 w 10232859"/>
              <a:gd name="connsiteY208" fmla="*/ 1022846 h 1705557"/>
              <a:gd name="connsiteX209" fmla="*/ 8279272 w 10232859"/>
              <a:gd name="connsiteY209" fmla="*/ 1039435 h 1705557"/>
              <a:gd name="connsiteX210" fmla="*/ 8289611 w 10232859"/>
              <a:gd name="connsiteY210" fmla="*/ 1035144 h 1705557"/>
              <a:gd name="connsiteX211" fmla="*/ 8311483 w 10232859"/>
              <a:gd name="connsiteY211" fmla="*/ 1035913 h 1705557"/>
              <a:gd name="connsiteX212" fmla="*/ 8399489 w 10232859"/>
              <a:gd name="connsiteY212" fmla="*/ 1055076 h 1705557"/>
              <a:gd name="connsiteX213" fmla="*/ 8415973 w 10232859"/>
              <a:gd name="connsiteY213" fmla="*/ 1056174 h 1705557"/>
              <a:gd name="connsiteX214" fmla="*/ 8433326 w 10232859"/>
              <a:gd name="connsiteY214" fmla="*/ 1064395 h 1705557"/>
              <a:gd name="connsiteX215" fmla="*/ 8502328 w 10232859"/>
              <a:gd name="connsiteY215" fmla="*/ 1098012 h 1705557"/>
              <a:gd name="connsiteX216" fmla="*/ 8534346 w 10232859"/>
              <a:gd name="connsiteY216" fmla="*/ 1113494 h 1705557"/>
              <a:gd name="connsiteX217" fmla="*/ 8534980 w 10232859"/>
              <a:gd name="connsiteY217" fmla="*/ 1117375 h 1705557"/>
              <a:gd name="connsiteX218" fmla="*/ 8544104 w 10232859"/>
              <a:gd name="connsiteY218" fmla="*/ 1114920 h 1705557"/>
              <a:gd name="connsiteX219" fmla="*/ 8567742 w 10232859"/>
              <a:gd name="connsiteY219" fmla="*/ 1124104 h 1705557"/>
              <a:gd name="connsiteX220" fmla="*/ 8633779 w 10232859"/>
              <a:gd name="connsiteY220" fmla="*/ 1145740 h 1705557"/>
              <a:gd name="connsiteX221" fmla="*/ 8676965 w 10232859"/>
              <a:gd name="connsiteY221" fmla="*/ 1163463 h 1705557"/>
              <a:gd name="connsiteX222" fmla="*/ 8698944 w 10232859"/>
              <a:gd name="connsiteY222" fmla="*/ 1163453 h 1705557"/>
              <a:gd name="connsiteX223" fmla="*/ 8711456 w 10232859"/>
              <a:gd name="connsiteY223" fmla="*/ 1175731 h 1705557"/>
              <a:gd name="connsiteX224" fmla="*/ 8732793 w 10232859"/>
              <a:gd name="connsiteY224" fmla="*/ 1179486 h 1705557"/>
              <a:gd name="connsiteX225" fmla="*/ 8751897 w 10232859"/>
              <a:gd name="connsiteY225" fmla="*/ 1197400 h 1705557"/>
              <a:gd name="connsiteX226" fmla="*/ 8793564 w 10232859"/>
              <a:gd name="connsiteY226" fmla="*/ 1179086 h 1705557"/>
              <a:gd name="connsiteX227" fmla="*/ 8834270 w 10232859"/>
              <a:gd name="connsiteY227" fmla="*/ 1213138 h 1705557"/>
              <a:gd name="connsiteX228" fmla="*/ 8853872 w 10232859"/>
              <a:gd name="connsiteY228" fmla="*/ 1221228 h 1705557"/>
              <a:gd name="connsiteX229" fmla="*/ 8861901 w 10232859"/>
              <a:gd name="connsiteY229" fmla="*/ 1217889 h 1705557"/>
              <a:gd name="connsiteX230" fmla="*/ 8874168 w 10232859"/>
              <a:gd name="connsiteY230" fmla="*/ 1220481 h 1705557"/>
              <a:gd name="connsiteX231" fmla="*/ 8871123 w 10232859"/>
              <a:gd name="connsiteY231" fmla="*/ 1227674 h 1705557"/>
              <a:gd name="connsiteX232" fmla="*/ 8903537 w 10232859"/>
              <a:gd name="connsiteY232" fmla="*/ 1237102 h 1705557"/>
              <a:gd name="connsiteX233" fmla="*/ 8933767 w 10232859"/>
              <a:gd name="connsiteY233" fmla="*/ 1269882 h 1705557"/>
              <a:gd name="connsiteX234" fmla="*/ 8985765 w 10232859"/>
              <a:gd name="connsiteY234" fmla="*/ 1294178 h 1705557"/>
              <a:gd name="connsiteX235" fmla="*/ 9071444 w 10232859"/>
              <a:gd name="connsiteY235" fmla="*/ 1323819 h 1705557"/>
              <a:gd name="connsiteX236" fmla="*/ 9096711 w 10232859"/>
              <a:gd name="connsiteY236" fmla="*/ 1334291 h 1705557"/>
              <a:gd name="connsiteX237" fmla="*/ 9338853 w 10232859"/>
              <a:gd name="connsiteY237" fmla="*/ 1454560 h 1705557"/>
              <a:gd name="connsiteX238" fmla="*/ 9520814 w 10232859"/>
              <a:gd name="connsiteY238" fmla="*/ 1456341 h 1705557"/>
              <a:gd name="connsiteX239" fmla="*/ 9702271 w 10232859"/>
              <a:gd name="connsiteY239" fmla="*/ 1495067 h 1705557"/>
              <a:gd name="connsiteX240" fmla="*/ 9744273 w 10232859"/>
              <a:gd name="connsiteY240" fmla="*/ 1530026 h 1705557"/>
              <a:gd name="connsiteX241" fmla="*/ 9771903 w 10232859"/>
              <a:gd name="connsiteY241" fmla="*/ 1536548 h 1705557"/>
              <a:gd name="connsiteX242" fmla="*/ 9818565 w 10232859"/>
              <a:gd name="connsiteY242" fmla="*/ 1545059 h 1705557"/>
              <a:gd name="connsiteX243" fmla="*/ 9882202 w 10232859"/>
              <a:gd name="connsiteY243" fmla="*/ 1572402 h 1705557"/>
              <a:gd name="connsiteX244" fmla="*/ 10022025 w 10232859"/>
              <a:gd name="connsiteY244" fmla="*/ 1606210 h 1705557"/>
              <a:gd name="connsiteX245" fmla="*/ 10220406 w 10232859"/>
              <a:gd name="connsiteY245" fmla="*/ 1683519 h 1705557"/>
              <a:gd name="connsiteX246" fmla="*/ 10232859 w 10232859"/>
              <a:gd name="connsiteY246" fmla="*/ 1705557 h 1705557"/>
              <a:gd name="connsiteX247" fmla="*/ 0 w 10232859"/>
              <a:gd name="connsiteY247" fmla="*/ 1705557 h 1705557"/>
              <a:gd name="connsiteX248" fmla="*/ 0 w 10232859"/>
              <a:gd name="connsiteY248" fmla="*/ 28342 h 1705557"/>
              <a:gd name="connsiteX249" fmla="*/ 8097 w 10232859"/>
              <a:gd name="connsiteY249" fmla="*/ 30869 h 1705557"/>
              <a:gd name="connsiteX250" fmla="*/ 77128 w 10232859"/>
              <a:gd name="connsiteY250" fmla="*/ 13381 h 1705557"/>
              <a:gd name="connsiteX251" fmla="*/ 188338 w 10232859"/>
              <a:gd name="connsiteY251" fmla="*/ 11593 h 1705557"/>
              <a:gd name="connsiteX252" fmla="*/ 298809 w 10232859"/>
              <a:gd name="connsiteY252" fmla="*/ 12712 h 1705557"/>
              <a:gd name="connsiteX253" fmla="*/ 338985 w 10232859"/>
              <a:gd name="connsiteY253" fmla="*/ 14520 h 1705557"/>
              <a:gd name="connsiteX254" fmla="*/ 409815 w 10232859"/>
              <a:gd name="connsiteY254" fmla="*/ 11559 h 1705557"/>
              <a:gd name="connsiteX255" fmla="*/ 424169 w 10232859"/>
              <a:gd name="connsiteY255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42655 w 10232859"/>
              <a:gd name="connsiteY50" fmla="*/ 239080 h 1705557"/>
              <a:gd name="connsiteX51" fmla="*/ 2490341 w 10232859"/>
              <a:gd name="connsiteY51" fmla="*/ 217588 h 1705557"/>
              <a:gd name="connsiteX52" fmla="*/ 2588929 w 10232859"/>
              <a:gd name="connsiteY52" fmla="*/ 207494 h 1705557"/>
              <a:gd name="connsiteX53" fmla="*/ 2687426 w 10232859"/>
              <a:gd name="connsiteY53" fmla="*/ 200362 h 1705557"/>
              <a:gd name="connsiteX54" fmla="*/ 2723517 w 10232859"/>
              <a:gd name="connsiteY54" fmla="*/ 199166 h 1705557"/>
              <a:gd name="connsiteX55" fmla="*/ 2785956 w 10232859"/>
              <a:gd name="connsiteY55" fmla="*/ 190918 h 1705557"/>
              <a:gd name="connsiteX56" fmla="*/ 2813378 w 10232859"/>
              <a:gd name="connsiteY56" fmla="*/ 183347 h 1705557"/>
              <a:gd name="connsiteX57" fmla="*/ 2814782 w 10232859"/>
              <a:gd name="connsiteY57" fmla="*/ 183667 h 1705557"/>
              <a:gd name="connsiteX58" fmla="*/ 2816580 w 10232859"/>
              <a:gd name="connsiteY58" fmla="*/ 180880 h 1705557"/>
              <a:gd name="connsiteX59" fmla="*/ 2821623 w 10232859"/>
              <a:gd name="connsiteY59" fmla="*/ 179389 h 1705557"/>
              <a:gd name="connsiteX60" fmla="*/ 2836688 w 10232859"/>
              <a:gd name="connsiteY60" fmla="*/ 179485 h 1705557"/>
              <a:gd name="connsiteX61" fmla="*/ 2842564 w 10232859"/>
              <a:gd name="connsiteY61" fmla="*/ 180209 h 1705557"/>
              <a:gd name="connsiteX62" fmla="*/ 2850712 w 10232859"/>
              <a:gd name="connsiteY62" fmla="*/ 179804 h 1705557"/>
              <a:gd name="connsiteX63" fmla="*/ 2850846 w 10232859"/>
              <a:gd name="connsiteY63" fmla="*/ 179576 h 1705557"/>
              <a:gd name="connsiteX64" fmla="*/ 2858611 w 10232859"/>
              <a:gd name="connsiteY64" fmla="*/ 179626 h 1705557"/>
              <a:gd name="connsiteX65" fmla="*/ 2897454 w 10232859"/>
              <a:gd name="connsiteY65" fmla="*/ 182628 h 1705557"/>
              <a:gd name="connsiteX66" fmla="*/ 2940369 w 10232859"/>
              <a:gd name="connsiteY66" fmla="*/ 159458 h 1705557"/>
              <a:gd name="connsiteX67" fmla="*/ 2959670 w 10232859"/>
              <a:gd name="connsiteY67" fmla="*/ 154881 h 1705557"/>
              <a:gd name="connsiteX68" fmla="*/ 2969615 w 10232859"/>
              <a:gd name="connsiteY68" fmla="*/ 151269 h 1705557"/>
              <a:gd name="connsiteX69" fmla="*/ 2970000 w 10232859"/>
              <a:gd name="connsiteY69" fmla="*/ 150290 h 1705557"/>
              <a:gd name="connsiteX70" fmla="*/ 3007272 w 10232859"/>
              <a:gd name="connsiteY70" fmla="*/ 153280 h 1705557"/>
              <a:gd name="connsiteX71" fmla="*/ 3011677 w 10232859"/>
              <a:gd name="connsiteY71" fmla="*/ 151918 h 1705557"/>
              <a:gd name="connsiteX72" fmla="*/ 3036668 w 10232859"/>
              <a:gd name="connsiteY72" fmla="*/ 156118 h 1705557"/>
              <a:gd name="connsiteX73" fmla="*/ 3049208 w 10232859"/>
              <a:gd name="connsiteY73" fmla="*/ 157087 h 1705557"/>
              <a:gd name="connsiteX74" fmla="*/ 3053517 w 10232859"/>
              <a:gd name="connsiteY74" fmla="*/ 159836 h 1705557"/>
              <a:gd name="connsiteX75" fmla="*/ 3071637 w 10232859"/>
              <a:gd name="connsiteY75" fmla="*/ 160010 h 1705557"/>
              <a:gd name="connsiteX76" fmla="*/ 3110077 w 10232859"/>
              <a:gd name="connsiteY76" fmla="*/ 155716 h 1705557"/>
              <a:gd name="connsiteX77" fmla="*/ 3173743 w 10232859"/>
              <a:gd name="connsiteY77" fmla="*/ 166095 h 1705557"/>
              <a:gd name="connsiteX78" fmla="*/ 3254203 w 10232859"/>
              <a:gd name="connsiteY78" fmla="*/ 158270 h 1705557"/>
              <a:gd name="connsiteX79" fmla="*/ 3380350 w 10232859"/>
              <a:gd name="connsiteY79" fmla="*/ 157665 h 1705557"/>
              <a:gd name="connsiteX80" fmla="*/ 3476147 w 10232859"/>
              <a:gd name="connsiteY80" fmla="*/ 177439 h 1705557"/>
              <a:gd name="connsiteX81" fmla="*/ 3581876 w 10232859"/>
              <a:gd name="connsiteY81" fmla="*/ 156962 h 1705557"/>
              <a:gd name="connsiteX82" fmla="*/ 3704761 w 10232859"/>
              <a:gd name="connsiteY82" fmla="*/ 157006 h 1705557"/>
              <a:gd name="connsiteX83" fmla="*/ 3755040 w 10232859"/>
              <a:gd name="connsiteY83" fmla="*/ 148492 h 1705557"/>
              <a:gd name="connsiteX84" fmla="*/ 3804689 w 10232859"/>
              <a:gd name="connsiteY84" fmla="*/ 158407 h 1705557"/>
              <a:gd name="connsiteX85" fmla="*/ 3821793 w 10232859"/>
              <a:gd name="connsiteY85" fmla="*/ 151257 h 1705557"/>
              <a:gd name="connsiteX86" fmla="*/ 3824682 w 10232859"/>
              <a:gd name="connsiteY86" fmla="*/ 149833 h 1705557"/>
              <a:gd name="connsiteX87" fmla="*/ 3837536 w 10232859"/>
              <a:gd name="connsiteY87" fmla="*/ 148292 h 1705557"/>
              <a:gd name="connsiteX88" fmla="*/ 3839550 w 10232859"/>
              <a:gd name="connsiteY88" fmla="*/ 142661 h 1705557"/>
              <a:gd name="connsiteX89" fmla="*/ 3857743 w 10232859"/>
              <a:gd name="connsiteY89" fmla="*/ 136618 h 1705557"/>
              <a:gd name="connsiteX90" fmla="*/ 3881852 w 10232859"/>
              <a:gd name="connsiteY90" fmla="*/ 135231 h 1705557"/>
              <a:gd name="connsiteX91" fmla="*/ 3998088 w 10232859"/>
              <a:gd name="connsiteY91" fmla="*/ 134446 h 1705557"/>
              <a:gd name="connsiteX92" fmla="*/ 4066682 w 10232859"/>
              <a:gd name="connsiteY92" fmla="*/ 130661 h 1705557"/>
              <a:gd name="connsiteX93" fmla="*/ 4091246 w 10232859"/>
              <a:gd name="connsiteY93" fmla="*/ 124017 h 1705557"/>
              <a:gd name="connsiteX94" fmla="*/ 4126556 w 10232859"/>
              <a:gd name="connsiteY94" fmla="*/ 118239 h 1705557"/>
              <a:gd name="connsiteX95" fmla="*/ 4187717 w 10232859"/>
              <a:gd name="connsiteY95" fmla="*/ 104010 h 1705557"/>
              <a:gd name="connsiteX96" fmla="*/ 4220826 w 10232859"/>
              <a:gd name="connsiteY96" fmla="*/ 102505 h 1705557"/>
              <a:gd name="connsiteX97" fmla="*/ 4239014 w 10232859"/>
              <a:gd name="connsiteY97" fmla="*/ 97354 h 1705557"/>
              <a:gd name="connsiteX98" fmla="*/ 4246653 w 10232859"/>
              <a:gd name="connsiteY98" fmla="*/ 97874 h 1705557"/>
              <a:gd name="connsiteX99" fmla="*/ 4271841 w 10232859"/>
              <a:gd name="connsiteY99" fmla="*/ 96702 h 1705557"/>
              <a:gd name="connsiteX100" fmla="*/ 4286277 w 10232859"/>
              <a:gd name="connsiteY100" fmla="*/ 96687 h 1705557"/>
              <a:gd name="connsiteX101" fmla="*/ 4292025 w 10232859"/>
              <a:gd name="connsiteY101" fmla="*/ 96921 h 1705557"/>
              <a:gd name="connsiteX102" fmla="*/ 4304713 w 10232859"/>
              <a:gd name="connsiteY102" fmla="*/ 102187 h 1705557"/>
              <a:gd name="connsiteX103" fmla="*/ 4321285 w 10232859"/>
              <a:gd name="connsiteY103" fmla="*/ 100074 h 1705557"/>
              <a:gd name="connsiteX104" fmla="*/ 4339561 w 10232859"/>
              <a:gd name="connsiteY104" fmla="*/ 105320 h 1705557"/>
              <a:gd name="connsiteX105" fmla="*/ 4343990 w 10232859"/>
              <a:gd name="connsiteY105" fmla="*/ 101090 h 1705557"/>
              <a:gd name="connsiteX106" fmla="*/ 4358885 w 10232859"/>
              <a:gd name="connsiteY106" fmla="*/ 96778 h 1705557"/>
              <a:gd name="connsiteX107" fmla="*/ 4371648 w 10232859"/>
              <a:gd name="connsiteY107" fmla="*/ 101826 h 1705557"/>
              <a:gd name="connsiteX108" fmla="*/ 4398380 w 10232859"/>
              <a:gd name="connsiteY108" fmla="*/ 104961 h 1705557"/>
              <a:gd name="connsiteX109" fmla="*/ 4405729 w 10232859"/>
              <a:gd name="connsiteY109" fmla="*/ 104191 h 1705557"/>
              <a:gd name="connsiteX110" fmla="*/ 4431408 w 10232859"/>
              <a:gd name="connsiteY110" fmla="*/ 110825 h 1705557"/>
              <a:gd name="connsiteX111" fmla="*/ 4472183 w 10232859"/>
              <a:gd name="connsiteY111" fmla="*/ 116430 h 1705557"/>
              <a:gd name="connsiteX112" fmla="*/ 4518828 w 10232859"/>
              <a:gd name="connsiteY112" fmla="*/ 119114 h 1705557"/>
              <a:gd name="connsiteX113" fmla="*/ 4532040 w 10232859"/>
              <a:gd name="connsiteY113" fmla="*/ 124307 h 1705557"/>
              <a:gd name="connsiteX114" fmla="*/ 4617778 w 10232859"/>
              <a:gd name="connsiteY114" fmla="*/ 136993 h 1705557"/>
              <a:gd name="connsiteX115" fmla="*/ 4641872 w 10232859"/>
              <a:gd name="connsiteY115" fmla="*/ 140721 h 1705557"/>
              <a:gd name="connsiteX116" fmla="*/ 4662766 w 10232859"/>
              <a:gd name="connsiteY116" fmla="*/ 138952 h 1705557"/>
              <a:gd name="connsiteX117" fmla="*/ 4667770 w 10232859"/>
              <a:gd name="connsiteY117" fmla="*/ 134208 h 1705557"/>
              <a:gd name="connsiteX118" fmla="*/ 4681052 w 10232859"/>
              <a:gd name="connsiteY118" fmla="*/ 135461 h 1705557"/>
              <a:gd name="connsiteX119" fmla="*/ 4684624 w 10232859"/>
              <a:gd name="connsiteY119" fmla="*/ 134755 h 1705557"/>
              <a:gd name="connsiteX120" fmla="*/ 4705061 w 10232859"/>
              <a:gd name="connsiteY120" fmla="*/ 131748 h 1705557"/>
              <a:gd name="connsiteX121" fmla="*/ 4747746 w 10232859"/>
              <a:gd name="connsiteY121" fmla="*/ 151131 h 1705557"/>
              <a:gd name="connsiteX122" fmla="*/ 4801045 w 10232859"/>
              <a:gd name="connsiteY122" fmla="*/ 153753 h 1705557"/>
              <a:gd name="connsiteX123" fmla="*/ 5001600 w 10232859"/>
              <a:gd name="connsiteY123" fmla="*/ 196753 h 1705557"/>
              <a:gd name="connsiteX124" fmla="*/ 5033465 w 10232859"/>
              <a:gd name="connsiteY124" fmla="*/ 182429 h 1705557"/>
              <a:gd name="connsiteX125" fmla="*/ 5115965 w 10232859"/>
              <a:gd name="connsiteY125" fmla="*/ 192583 h 1705557"/>
              <a:gd name="connsiteX126" fmla="*/ 5237936 w 10232859"/>
              <a:gd name="connsiteY126" fmla="*/ 246022 h 1705557"/>
              <a:gd name="connsiteX127" fmla="*/ 5290566 w 10232859"/>
              <a:gd name="connsiteY127" fmla="*/ 269809 h 1705557"/>
              <a:gd name="connsiteX128" fmla="*/ 5344878 w 10232859"/>
              <a:gd name="connsiteY128" fmla="*/ 282874 h 1705557"/>
              <a:gd name="connsiteX129" fmla="*/ 5413398 w 10232859"/>
              <a:gd name="connsiteY129" fmla="*/ 282749 h 1705557"/>
              <a:gd name="connsiteX130" fmla="*/ 5415629 w 10232859"/>
              <a:gd name="connsiteY130" fmla="*/ 282282 h 1705557"/>
              <a:gd name="connsiteX131" fmla="*/ 5433078 w 10232859"/>
              <a:gd name="connsiteY131" fmla="*/ 286198 h 1705557"/>
              <a:gd name="connsiteX132" fmla="*/ 5435759 w 10232859"/>
              <a:gd name="connsiteY132" fmla="*/ 289614 h 1705557"/>
              <a:gd name="connsiteX133" fmla="*/ 5447372 w 10232859"/>
              <a:gd name="connsiteY133" fmla="*/ 293101 h 1705557"/>
              <a:gd name="connsiteX134" fmla="*/ 5469289 w 10232859"/>
              <a:gd name="connsiteY134" fmla="*/ 302134 h 1705557"/>
              <a:gd name="connsiteX135" fmla="*/ 5508752 w 10232859"/>
              <a:gd name="connsiteY135" fmla="*/ 312267 h 1705557"/>
              <a:gd name="connsiteX136" fmla="*/ 5509657 w 10232859"/>
              <a:gd name="connsiteY136" fmla="*/ 311450 h 1705557"/>
              <a:gd name="connsiteX137" fmla="*/ 5521245 w 10232859"/>
              <a:gd name="connsiteY137" fmla="*/ 310202 h 1705557"/>
              <a:gd name="connsiteX138" fmla="*/ 5542415 w 10232859"/>
              <a:gd name="connsiteY138" fmla="*/ 310009 h 1705557"/>
              <a:gd name="connsiteX139" fmla="*/ 5596538 w 10232859"/>
              <a:gd name="connsiteY139" fmla="*/ 297667 h 1705557"/>
              <a:gd name="connsiteX140" fmla="*/ 5632514 w 10232859"/>
              <a:gd name="connsiteY140" fmla="*/ 308476 h 1705557"/>
              <a:gd name="connsiteX141" fmla="*/ 5640005 w 10232859"/>
              <a:gd name="connsiteY141" fmla="*/ 310131 h 1705557"/>
              <a:gd name="connsiteX142" fmla="*/ 5640259 w 10232859"/>
              <a:gd name="connsiteY142" fmla="*/ 309949 h 1705557"/>
              <a:gd name="connsiteX143" fmla="*/ 5648365 w 10232859"/>
              <a:gd name="connsiteY143" fmla="*/ 311268 h 1705557"/>
              <a:gd name="connsiteX144" fmla="*/ 5653662 w 10232859"/>
              <a:gd name="connsiteY144" fmla="*/ 313149 h 1705557"/>
              <a:gd name="connsiteX145" fmla="*/ 5668196 w 10232859"/>
              <a:gd name="connsiteY145" fmla="*/ 316360 h 1705557"/>
              <a:gd name="connsiteX146" fmla="*/ 5673886 w 10232859"/>
              <a:gd name="connsiteY146" fmla="*/ 316040 h 1705557"/>
              <a:gd name="connsiteX147" fmla="*/ 5677139 w 10232859"/>
              <a:gd name="connsiteY147" fmla="*/ 313859 h 1705557"/>
              <a:gd name="connsiteX148" fmla="*/ 5708983 w 10232859"/>
              <a:gd name="connsiteY148" fmla="*/ 313188 h 1705557"/>
              <a:gd name="connsiteX149" fmla="*/ 5773909 w 10232859"/>
              <a:gd name="connsiteY149" fmla="*/ 318575 h 1705557"/>
              <a:gd name="connsiteX150" fmla="*/ 5809500 w 10232859"/>
              <a:gd name="connsiteY150" fmla="*/ 324964 h 1705557"/>
              <a:gd name="connsiteX151" fmla="*/ 5908729 w 10232859"/>
              <a:gd name="connsiteY151" fmla="*/ 338849 h 1705557"/>
              <a:gd name="connsiteX152" fmla="*/ 6009654 w 10232859"/>
              <a:gd name="connsiteY152" fmla="*/ 350040 h 1705557"/>
              <a:gd name="connsiteX153" fmla="*/ 6067487 w 10232859"/>
              <a:gd name="connsiteY153" fmla="*/ 340226 h 1705557"/>
              <a:gd name="connsiteX154" fmla="*/ 6073281 w 10232859"/>
              <a:gd name="connsiteY154" fmla="*/ 340830 h 1705557"/>
              <a:gd name="connsiteX155" fmla="*/ 6086225 w 10232859"/>
              <a:gd name="connsiteY155" fmla="*/ 346135 h 1705557"/>
              <a:gd name="connsiteX156" fmla="*/ 6105063 w 10232859"/>
              <a:gd name="connsiteY156" fmla="*/ 353854 h 1705557"/>
              <a:gd name="connsiteX157" fmla="*/ 6135796 w 10232859"/>
              <a:gd name="connsiteY157" fmla="*/ 369657 h 1705557"/>
              <a:gd name="connsiteX158" fmla="*/ 6195166 w 10232859"/>
              <a:gd name="connsiteY158" fmla="*/ 366704 h 1705557"/>
              <a:gd name="connsiteX159" fmla="*/ 6216259 w 10232859"/>
              <a:gd name="connsiteY159" fmla="*/ 369879 h 1705557"/>
              <a:gd name="connsiteX160" fmla="*/ 6228331 w 10232859"/>
              <a:gd name="connsiteY160" fmla="*/ 370548 h 1705557"/>
              <a:gd name="connsiteX161" fmla="*/ 6229602 w 10232859"/>
              <a:gd name="connsiteY161" fmla="*/ 369928 h 1705557"/>
              <a:gd name="connsiteX162" fmla="*/ 6258988 w 10232859"/>
              <a:gd name="connsiteY162" fmla="*/ 385174 h 1705557"/>
              <a:gd name="connsiteX163" fmla="*/ 6264106 w 10232859"/>
              <a:gd name="connsiteY163" fmla="*/ 385655 h 1705557"/>
              <a:gd name="connsiteX164" fmla="*/ 6281703 w 10232859"/>
              <a:gd name="connsiteY164" fmla="*/ 397568 h 1705557"/>
              <a:gd name="connsiteX165" fmla="*/ 6291622 w 10232859"/>
              <a:gd name="connsiteY165" fmla="*/ 402669 h 1705557"/>
              <a:gd name="connsiteX166" fmla="*/ 6292712 w 10232859"/>
              <a:gd name="connsiteY166" fmla="*/ 406285 h 1705557"/>
              <a:gd name="connsiteX167" fmla="*/ 6308227 w 10232859"/>
              <a:gd name="connsiteY167" fmla="*/ 412710 h 1705557"/>
              <a:gd name="connsiteX168" fmla="*/ 6328981 w 10232859"/>
              <a:gd name="connsiteY168" fmla="*/ 416009 h 1705557"/>
              <a:gd name="connsiteX169" fmla="*/ 6368693 w 10232859"/>
              <a:gd name="connsiteY169" fmla="*/ 424359 h 1705557"/>
              <a:gd name="connsiteX170" fmla="*/ 6414811 w 10232859"/>
              <a:gd name="connsiteY170" fmla="*/ 458714 h 1705557"/>
              <a:gd name="connsiteX171" fmla="*/ 6467879 w 10232859"/>
              <a:gd name="connsiteY171" fmla="*/ 474762 h 1705557"/>
              <a:gd name="connsiteX172" fmla="*/ 6564351 w 10232859"/>
              <a:gd name="connsiteY172" fmla="*/ 544032 h 1705557"/>
              <a:gd name="connsiteX173" fmla="*/ 6711178 w 10232859"/>
              <a:gd name="connsiteY173" fmla="*/ 580124 h 1705557"/>
              <a:gd name="connsiteX174" fmla="*/ 6764036 w 10232859"/>
              <a:gd name="connsiteY174" fmla="*/ 595457 h 1705557"/>
              <a:gd name="connsiteX175" fmla="*/ 6858983 w 10232859"/>
              <a:gd name="connsiteY175" fmla="*/ 630237 h 1705557"/>
              <a:gd name="connsiteX176" fmla="*/ 6910661 w 10232859"/>
              <a:gd name="connsiteY176" fmla="*/ 641134 h 1705557"/>
              <a:gd name="connsiteX177" fmla="*/ 6944111 w 10232859"/>
              <a:gd name="connsiteY177" fmla="*/ 666016 h 1705557"/>
              <a:gd name="connsiteX178" fmla="*/ 6965771 w 10232859"/>
              <a:gd name="connsiteY178" fmla="*/ 666445 h 1705557"/>
              <a:gd name="connsiteX179" fmla="*/ 6969639 w 10232859"/>
              <a:gd name="connsiteY179" fmla="*/ 666351 h 1705557"/>
              <a:gd name="connsiteX180" fmla="*/ 6982242 w 10232859"/>
              <a:gd name="connsiteY180" fmla="*/ 669626 h 1705557"/>
              <a:gd name="connsiteX181" fmla="*/ 6989387 w 10232859"/>
              <a:gd name="connsiteY181" fmla="*/ 665988 h 1705557"/>
              <a:gd name="connsiteX182" fmla="*/ 7010930 w 10232859"/>
              <a:gd name="connsiteY182" fmla="*/ 667648 h 1705557"/>
              <a:gd name="connsiteX183" fmla="*/ 7033125 w 10232859"/>
              <a:gd name="connsiteY183" fmla="*/ 674950 h 1705557"/>
              <a:gd name="connsiteX184" fmla="*/ 7134461 w 10232859"/>
              <a:gd name="connsiteY184" fmla="*/ 714706 h 1705557"/>
              <a:gd name="connsiteX185" fmla="*/ 7197450 w 10232859"/>
              <a:gd name="connsiteY185" fmla="*/ 735608 h 1705557"/>
              <a:gd name="connsiteX186" fmla="*/ 7225084 w 10232859"/>
              <a:gd name="connsiteY186" fmla="*/ 739019 h 1705557"/>
              <a:gd name="connsiteX187" fmla="*/ 7261183 w 10232859"/>
              <a:gd name="connsiteY187" fmla="*/ 746827 h 1705557"/>
              <a:gd name="connsiteX188" fmla="*/ 7327760 w 10232859"/>
              <a:gd name="connsiteY188" fmla="*/ 757100 h 1705557"/>
              <a:gd name="connsiteX189" fmla="*/ 7412222 w 10232859"/>
              <a:gd name="connsiteY189" fmla="*/ 777001 h 1705557"/>
              <a:gd name="connsiteX190" fmla="*/ 7457904 w 10232859"/>
              <a:gd name="connsiteY190" fmla="*/ 810835 h 1705557"/>
              <a:gd name="connsiteX191" fmla="*/ 7465795 w 10232859"/>
              <a:gd name="connsiteY191" fmla="*/ 809112 h 1705557"/>
              <a:gd name="connsiteX192" fmla="*/ 7505046 w 10232859"/>
              <a:gd name="connsiteY192" fmla="*/ 823031 h 1705557"/>
              <a:gd name="connsiteX193" fmla="*/ 7623220 w 10232859"/>
              <a:gd name="connsiteY193" fmla="*/ 895034 h 1705557"/>
              <a:gd name="connsiteX194" fmla="*/ 7700458 w 10232859"/>
              <a:gd name="connsiteY194" fmla="*/ 921593 h 1705557"/>
              <a:gd name="connsiteX195" fmla="*/ 7730988 w 10232859"/>
              <a:gd name="connsiteY195" fmla="*/ 927270 h 1705557"/>
              <a:gd name="connsiteX196" fmla="*/ 7781942 w 10232859"/>
              <a:gd name="connsiteY196" fmla="*/ 937017 h 1705557"/>
              <a:gd name="connsiteX197" fmla="*/ 7827704 w 10232859"/>
              <a:gd name="connsiteY197" fmla="*/ 935072 h 1705557"/>
              <a:gd name="connsiteX198" fmla="*/ 7867270 w 10232859"/>
              <a:gd name="connsiteY198" fmla="*/ 946880 h 1705557"/>
              <a:gd name="connsiteX199" fmla="*/ 7866538 w 10232859"/>
              <a:gd name="connsiteY199" fmla="*/ 961559 h 1705557"/>
              <a:gd name="connsiteX200" fmla="*/ 7912084 w 10232859"/>
              <a:gd name="connsiteY200" fmla="*/ 970314 h 1705557"/>
              <a:gd name="connsiteX201" fmla="*/ 7982264 w 10232859"/>
              <a:gd name="connsiteY201" fmla="*/ 982287 h 1705557"/>
              <a:gd name="connsiteX202" fmla="*/ 7991272 w 10232859"/>
              <a:gd name="connsiteY202" fmla="*/ 987618 h 1705557"/>
              <a:gd name="connsiteX203" fmla="*/ 8006496 w 10232859"/>
              <a:gd name="connsiteY203" fmla="*/ 979353 h 1705557"/>
              <a:gd name="connsiteX204" fmla="*/ 8034497 w 10232859"/>
              <a:gd name="connsiteY204" fmla="*/ 978568 h 1705557"/>
              <a:gd name="connsiteX205" fmla="*/ 8150881 w 10232859"/>
              <a:gd name="connsiteY205" fmla="*/ 996925 h 1705557"/>
              <a:gd name="connsiteX206" fmla="*/ 8172106 w 10232859"/>
              <a:gd name="connsiteY206" fmla="*/ 997026 h 1705557"/>
              <a:gd name="connsiteX207" fmla="*/ 8196076 w 10232859"/>
              <a:gd name="connsiteY207" fmla="*/ 1006592 h 1705557"/>
              <a:gd name="connsiteX208" fmla="*/ 8247463 w 10232859"/>
              <a:gd name="connsiteY208" fmla="*/ 1022846 h 1705557"/>
              <a:gd name="connsiteX209" fmla="*/ 8279272 w 10232859"/>
              <a:gd name="connsiteY209" fmla="*/ 1039435 h 1705557"/>
              <a:gd name="connsiteX210" fmla="*/ 8289611 w 10232859"/>
              <a:gd name="connsiteY210" fmla="*/ 1035144 h 1705557"/>
              <a:gd name="connsiteX211" fmla="*/ 8311483 w 10232859"/>
              <a:gd name="connsiteY211" fmla="*/ 1035913 h 1705557"/>
              <a:gd name="connsiteX212" fmla="*/ 8399489 w 10232859"/>
              <a:gd name="connsiteY212" fmla="*/ 1055076 h 1705557"/>
              <a:gd name="connsiteX213" fmla="*/ 8415973 w 10232859"/>
              <a:gd name="connsiteY213" fmla="*/ 1056174 h 1705557"/>
              <a:gd name="connsiteX214" fmla="*/ 8433326 w 10232859"/>
              <a:gd name="connsiteY214" fmla="*/ 1064395 h 1705557"/>
              <a:gd name="connsiteX215" fmla="*/ 8502328 w 10232859"/>
              <a:gd name="connsiteY215" fmla="*/ 1098012 h 1705557"/>
              <a:gd name="connsiteX216" fmla="*/ 8534346 w 10232859"/>
              <a:gd name="connsiteY216" fmla="*/ 1113494 h 1705557"/>
              <a:gd name="connsiteX217" fmla="*/ 8534980 w 10232859"/>
              <a:gd name="connsiteY217" fmla="*/ 1117375 h 1705557"/>
              <a:gd name="connsiteX218" fmla="*/ 8544104 w 10232859"/>
              <a:gd name="connsiteY218" fmla="*/ 1114920 h 1705557"/>
              <a:gd name="connsiteX219" fmla="*/ 8567742 w 10232859"/>
              <a:gd name="connsiteY219" fmla="*/ 1124104 h 1705557"/>
              <a:gd name="connsiteX220" fmla="*/ 8633779 w 10232859"/>
              <a:gd name="connsiteY220" fmla="*/ 1145740 h 1705557"/>
              <a:gd name="connsiteX221" fmla="*/ 8676965 w 10232859"/>
              <a:gd name="connsiteY221" fmla="*/ 1163463 h 1705557"/>
              <a:gd name="connsiteX222" fmla="*/ 8698944 w 10232859"/>
              <a:gd name="connsiteY222" fmla="*/ 1163453 h 1705557"/>
              <a:gd name="connsiteX223" fmla="*/ 8711456 w 10232859"/>
              <a:gd name="connsiteY223" fmla="*/ 1175731 h 1705557"/>
              <a:gd name="connsiteX224" fmla="*/ 8732793 w 10232859"/>
              <a:gd name="connsiteY224" fmla="*/ 1179486 h 1705557"/>
              <a:gd name="connsiteX225" fmla="*/ 8751897 w 10232859"/>
              <a:gd name="connsiteY225" fmla="*/ 1197400 h 1705557"/>
              <a:gd name="connsiteX226" fmla="*/ 8793564 w 10232859"/>
              <a:gd name="connsiteY226" fmla="*/ 1179086 h 1705557"/>
              <a:gd name="connsiteX227" fmla="*/ 8834270 w 10232859"/>
              <a:gd name="connsiteY227" fmla="*/ 1213138 h 1705557"/>
              <a:gd name="connsiteX228" fmla="*/ 8853872 w 10232859"/>
              <a:gd name="connsiteY228" fmla="*/ 1221228 h 1705557"/>
              <a:gd name="connsiteX229" fmla="*/ 8861901 w 10232859"/>
              <a:gd name="connsiteY229" fmla="*/ 1217889 h 1705557"/>
              <a:gd name="connsiteX230" fmla="*/ 8874168 w 10232859"/>
              <a:gd name="connsiteY230" fmla="*/ 1220481 h 1705557"/>
              <a:gd name="connsiteX231" fmla="*/ 8871123 w 10232859"/>
              <a:gd name="connsiteY231" fmla="*/ 1227674 h 1705557"/>
              <a:gd name="connsiteX232" fmla="*/ 8903537 w 10232859"/>
              <a:gd name="connsiteY232" fmla="*/ 1237102 h 1705557"/>
              <a:gd name="connsiteX233" fmla="*/ 8933767 w 10232859"/>
              <a:gd name="connsiteY233" fmla="*/ 1269882 h 1705557"/>
              <a:gd name="connsiteX234" fmla="*/ 8985765 w 10232859"/>
              <a:gd name="connsiteY234" fmla="*/ 1294178 h 1705557"/>
              <a:gd name="connsiteX235" fmla="*/ 9071444 w 10232859"/>
              <a:gd name="connsiteY235" fmla="*/ 1323819 h 1705557"/>
              <a:gd name="connsiteX236" fmla="*/ 9096711 w 10232859"/>
              <a:gd name="connsiteY236" fmla="*/ 1334291 h 1705557"/>
              <a:gd name="connsiteX237" fmla="*/ 9338853 w 10232859"/>
              <a:gd name="connsiteY237" fmla="*/ 1454560 h 1705557"/>
              <a:gd name="connsiteX238" fmla="*/ 9520814 w 10232859"/>
              <a:gd name="connsiteY238" fmla="*/ 1456341 h 1705557"/>
              <a:gd name="connsiteX239" fmla="*/ 9702271 w 10232859"/>
              <a:gd name="connsiteY239" fmla="*/ 1495067 h 1705557"/>
              <a:gd name="connsiteX240" fmla="*/ 9744273 w 10232859"/>
              <a:gd name="connsiteY240" fmla="*/ 1530026 h 1705557"/>
              <a:gd name="connsiteX241" fmla="*/ 9771903 w 10232859"/>
              <a:gd name="connsiteY241" fmla="*/ 1536548 h 1705557"/>
              <a:gd name="connsiteX242" fmla="*/ 9818565 w 10232859"/>
              <a:gd name="connsiteY242" fmla="*/ 1545059 h 1705557"/>
              <a:gd name="connsiteX243" fmla="*/ 9882202 w 10232859"/>
              <a:gd name="connsiteY243" fmla="*/ 1572402 h 1705557"/>
              <a:gd name="connsiteX244" fmla="*/ 10022025 w 10232859"/>
              <a:gd name="connsiteY244" fmla="*/ 1606210 h 1705557"/>
              <a:gd name="connsiteX245" fmla="*/ 10220406 w 10232859"/>
              <a:gd name="connsiteY245" fmla="*/ 1683519 h 1705557"/>
              <a:gd name="connsiteX246" fmla="*/ 10232859 w 10232859"/>
              <a:gd name="connsiteY246" fmla="*/ 1705557 h 1705557"/>
              <a:gd name="connsiteX247" fmla="*/ 0 w 10232859"/>
              <a:gd name="connsiteY247" fmla="*/ 1705557 h 1705557"/>
              <a:gd name="connsiteX248" fmla="*/ 0 w 10232859"/>
              <a:gd name="connsiteY248" fmla="*/ 28342 h 1705557"/>
              <a:gd name="connsiteX249" fmla="*/ 8097 w 10232859"/>
              <a:gd name="connsiteY249" fmla="*/ 30869 h 1705557"/>
              <a:gd name="connsiteX250" fmla="*/ 77128 w 10232859"/>
              <a:gd name="connsiteY250" fmla="*/ 13381 h 1705557"/>
              <a:gd name="connsiteX251" fmla="*/ 188338 w 10232859"/>
              <a:gd name="connsiteY251" fmla="*/ 11593 h 1705557"/>
              <a:gd name="connsiteX252" fmla="*/ 298809 w 10232859"/>
              <a:gd name="connsiteY252" fmla="*/ 12712 h 1705557"/>
              <a:gd name="connsiteX253" fmla="*/ 338985 w 10232859"/>
              <a:gd name="connsiteY253" fmla="*/ 14520 h 1705557"/>
              <a:gd name="connsiteX254" fmla="*/ 409815 w 10232859"/>
              <a:gd name="connsiteY254" fmla="*/ 11559 h 1705557"/>
              <a:gd name="connsiteX255" fmla="*/ 424169 w 10232859"/>
              <a:gd name="connsiteY255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37015 w 10232859"/>
              <a:gd name="connsiteY49" fmla="*/ 239698 h 1705557"/>
              <a:gd name="connsiteX50" fmla="*/ 2490341 w 10232859"/>
              <a:gd name="connsiteY50" fmla="*/ 217588 h 1705557"/>
              <a:gd name="connsiteX51" fmla="*/ 2588929 w 10232859"/>
              <a:gd name="connsiteY51" fmla="*/ 207494 h 1705557"/>
              <a:gd name="connsiteX52" fmla="*/ 2687426 w 10232859"/>
              <a:gd name="connsiteY52" fmla="*/ 200362 h 1705557"/>
              <a:gd name="connsiteX53" fmla="*/ 2723517 w 10232859"/>
              <a:gd name="connsiteY53" fmla="*/ 199166 h 1705557"/>
              <a:gd name="connsiteX54" fmla="*/ 2785956 w 10232859"/>
              <a:gd name="connsiteY54" fmla="*/ 190918 h 1705557"/>
              <a:gd name="connsiteX55" fmla="*/ 2813378 w 10232859"/>
              <a:gd name="connsiteY55" fmla="*/ 183347 h 1705557"/>
              <a:gd name="connsiteX56" fmla="*/ 2814782 w 10232859"/>
              <a:gd name="connsiteY56" fmla="*/ 183667 h 1705557"/>
              <a:gd name="connsiteX57" fmla="*/ 2816580 w 10232859"/>
              <a:gd name="connsiteY57" fmla="*/ 180880 h 1705557"/>
              <a:gd name="connsiteX58" fmla="*/ 2821623 w 10232859"/>
              <a:gd name="connsiteY58" fmla="*/ 179389 h 1705557"/>
              <a:gd name="connsiteX59" fmla="*/ 2836688 w 10232859"/>
              <a:gd name="connsiteY59" fmla="*/ 179485 h 1705557"/>
              <a:gd name="connsiteX60" fmla="*/ 2842564 w 10232859"/>
              <a:gd name="connsiteY60" fmla="*/ 180209 h 1705557"/>
              <a:gd name="connsiteX61" fmla="*/ 2850712 w 10232859"/>
              <a:gd name="connsiteY61" fmla="*/ 179804 h 1705557"/>
              <a:gd name="connsiteX62" fmla="*/ 2850846 w 10232859"/>
              <a:gd name="connsiteY62" fmla="*/ 179576 h 1705557"/>
              <a:gd name="connsiteX63" fmla="*/ 2858611 w 10232859"/>
              <a:gd name="connsiteY63" fmla="*/ 179626 h 1705557"/>
              <a:gd name="connsiteX64" fmla="*/ 2897454 w 10232859"/>
              <a:gd name="connsiteY64" fmla="*/ 182628 h 1705557"/>
              <a:gd name="connsiteX65" fmla="*/ 2940369 w 10232859"/>
              <a:gd name="connsiteY65" fmla="*/ 159458 h 1705557"/>
              <a:gd name="connsiteX66" fmla="*/ 2959670 w 10232859"/>
              <a:gd name="connsiteY66" fmla="*/ 154881 h 1705557"/>
              <a:gd name="connsiteX67" fmla="*/ 2969615 w 10232859"/>
              <a:gd name="connsiteY67" fmla="*/ 151269 h 1705557"/>
              <a:gd name="connsiteX68" fmla="*/ 2970000 w 10232859"/>
              <a:gd name="connsiteY68" fmla="*/ 150290 h 1705557"/>
              <a:gd name="connsiteX69" fmla="*/ 3007272 w 10232859"/>
              <a:gd name="connsiteY69" fmla="*/ 153280 h 1705557"/>
              <a:gd name="connsiteX70" fmla="*/ 3011677 w 10232859"/>
              <a:gd name="connsiteY70" fmla="*/ 151918 h 1705557"/>
              <a:gd name="connsiteX71" fmla="*/ 3036668 w 10232859"/>
              <a:gd name="connsiteY71" fmla="*/ 156118 h 1705557"/>
              <a:gd name="connsiteX72" fmla="*/ 3049208 w 10232859"/>
              <a:gd name="connsiteY72" fmla="*/ 157087 h 1705557"/>
              <a:gd name="connsiteX73" fmla="*/ 3053517 w 10232859"/>
              <a:gd name="connsiteY73" fmla="*/ 159836 h 1705557"/>
              <a:gd name="connsiteX74" fmla="*/ 3071637 w 10232859"/>
              <a:gd name="connsiteY74" fmla="*/ 160010 h 1705557"/>
              <a:gd name="connsiteX75" fmla="*/ 3110077 w 10232859"/>
              <a:gd name="connsiteY75" fmla="*/ 155716 h 1705557"/>
              <a:gd name="connsiteX76" fmla="*/ 3173743 w 10232859"/>
              <a:gd name="connsiteY76" fmla="*/ 166095 h 1705557"/>
              <a:gd name="connsiteX77" fmla="*/ 3254203 w 10232859"/>
              <a:gd name="connsiteY77" fmla="*/ 158270 h 1705557"/>
              <a:gd name="connsiteX78" fmla="*/ 3380350 w 10232859"/>
              <a:gd name="connsiteY78" fmla="*/ 157665 h 1705557"/>
              <a:gd name="connsiteX79" fmla="*/ 3476147 w 10232859"/>
              <a:gd name="connsiteY79" fmla="*/ 177439 h 1705557"/>
              <a:gd name="connsiteX80" fmla="*/ 3581876 w 10232859"/>
              <a:gd name="connsiteY80" fmla="*/ 156962 h 1705557"/>
              <a:gd name="connsiteX81" fmla="*/ 3704761 w 10232859"/>
              <a:gd name="connsiteY81" fmla="*/ 157006 h 1705557"/>
              <a:gd name="connsiteX82" fmla="*/ 3755040 w 10232859"/>
              <a:gd name="connsiteY82" fmla="*/ 148492 h 1705557"/>
              <a:gd name="connsiteX83" fmla="*/ 3804689 w 10232859"/>
              <a:gd name="connsiteY83" fmla="*/ 158407 h 1705557"/>
              <a:gd name="connsiteX84" fmla="*/ 3821793 w 10232859"/>
              <a:gd name="connsiteY84" fmla="*/ 151257 h 1705557"/>
              <a:gd name="connsiteX85" fmla="*/ 3824682 w 10232859"/>
              <a:gd name="connsiteY85" fmla="*/ 149833 h 1705557"/>
              <a:gd name="connsiteX86" fmla="*/ 3837536 w 10232859"/>
              <a:gd name="connsiteY86" fmla="*/ 148292 h 1705557"/>
              <a:gd name="connsiteX87" fmla="*/ 3839550 w 10232859"/>
              <a:gd name="connsiteY87" fmla="*/ 142661 h 1705557"/>
              <a:gd name="connsiteX88" fmla="*/ 3857743 w 10232859"/>
              <a:gd name="connsiteY88" fmla="*/ 136618 h 1705557"/>
              <a:gd name="connsiteX89" fmla="*/ 3881852 w 10232859"/>
              <a:gd name="connsiteY89" fmla="*/ 135231 h 1705557"/>
              <a:gd name="connsiteX90" fmla="*/ 3998088 w 10232859"/>
              <a:gd name="connsiteY90" fmla="*/ 134446 h 1705557"/>
              <a:gd name="connsiteX91" fmla="*/ 4066682 w 10232859"/>
              <a:gd name="connsiteY91" fmla="*/ 130661 h 1705557"/>
              <a:gd name="connsiteX92" fmla="*/ 4091246 w 10232859"/>
              <a:gd name="connsiteY92" fmla="*/ 124017 h 1705557"/>
              <a:gd name="connsiteX93" fmla="*/ 4126556 w 10232859"/>
              <a:gd name="connsiteY93" fmla="*/ 118239 h 1705557"/>
              <a:gd name="connsiteX94" fmla="*/ 4187717 w 10232859"/>
              <a:gd name="connsiteY94" fmla="*/ 104010 h 1705557"/>
              <a:gd name="connsiteX95" fmla="*/ 4220826 w 10232859"/>
              <a:gd name="connsiteY95" fmla="*/ 102505 h 1705557"/>
              <a:gd name="connsiteX96" fmla="*/ 4239014 w 10232859"/>
              <a:gd name="connsiteY96" fmla="*/ 97354 h 1705557"/>
              <a:gd name="connsiteX97" fmla="*/ 4246653 w 10232859"/>
              <a:gd name="connsiteY97" fmla="*/ 97874 h 1705557"/>
              <a:gd name="connsiteX98" fmla="*/ 4271841 w 10232859"/>
              <a:gd name="connsiteY98" fmla="*/ 96702 h 1705557"/>
              <a:gd name="connsiteX99" fmla="*/ 4286277 w 10232859"/>
              <a:gd name="connsiteY99" fmla="*/ 96687 h 1705557"/>
              <a:gd name="connsiteX100" fmla="*/ 4292025 w 10232859"/>
              <a:gd name="connsiteY100" fmla="*/ 96921 h 1705557"/>
              <a:gd name="connsiteX101" fmla="*/ 4304713 w 10232859"/>
              <a:gd name="connsiteY101" fmla="*/ 102187 h 1705557"/>
              <a:gd name="connsiteX102" fmla="*/ 4321285 w 10232859"/>
              <a:gd name="connsiteY102" fmla="*/ 100074 h 1705557"/>
              <a:gd name="connsiteX103" fmla="*/ 4339561 w 10232859"/>
              <a:gd name="connsiteY103" fmla="*/ 105320 h 1705557"/>
              <a:gd name="connsiteX104" fmla="*/ 4343990 w 10232859"/>
              <a:gd name="connsiteY104" fmla="*/ 101090 h 1705557"/>
              <a:gd name="connsiteX105" fmla="*/ 4358885 w 10232859"/>
              <a:gd name="connsiteY105" fmla="*/ 96778 h 1705557"/>
              <a:gd name="connsiteX106" fmla="*/ 4371648 w 10232859"/>
              <a:gd name="connsiteY106" fmla="*/ 101826 h 1705557"/>
              <a:gd name="connsiteX107" fmla="*/ 4398380 w 10232859"/>
              <a:gd name="connsiteY107" fmla="*/ 104961 h 1705557"/>
              <a:gd name="connsiteX108" fmla="*/ 4405729 w 10232859"/>
              <a:gd name="connsiteY108" fmla="*/ 104191 h 1705557"/>
              <a:gd name="connsiteX109" fmla="*/ 4431408 w 10232859"/>
              <a:gd name="connsiteY109" fmla="*/ 110825 h 1705557"/>
              <a:gd name="connsiteX110" fmla="*/ 4472183 w 10232859"/>
              <a:gd name="connsiteY110" fmla="*/ 116430 h 1705557"/>
              <a:gd name="connsiteX111" fmla="*/ 4518828 w 10232859"/>
              <a:gd name="connsiteY111" fmla="*/ 119114 h 1705557"/>
              <a:gd name="connsiteX112" fmla="*/ 4532040 w 10232859"/>
              <a:gd name="connsiteY112" fmla="*/ 124307 h 1705557"/>
              <a:gd name="connsiteX113" fmla="*/ 4617778 w 10232859"/>
              <a:gd name="connsiteY113" fmla="*/ 136993 h 1705557"/>
              <a:gd name="connsiteX114" fmla="*/ 4641872 w 10232859"/>
              <a:gd name="connsiteY114" fmla="*/ 140721 h 1705557"/>
              <a:gd name="connsiteX115" fmla="*/ 4662766 w 10232859"/>
              <a:gd name="connsiteY115" fmla="*/ 138952 h 1705557"/>
              <a:gd name="connsiteX116" fmla="*/ 4667770 w 10232859"/>
              <a:gd name="connsiteY116" fmla="*/ 134208 h 1705557"/>
              <a:gd name="connsiteX117" fmla="*/ 4681052 w 10232859"/>
              <a:gd name="connsiteY117" fmla="*/ 135461 h 1705557"/>
              <a:gd name="connsiteX118" fmla="*/ 4684624 w 10232859"/>
              <a:gd name="connsiteY118" fmla="*/ 134755 h 1705557"/>
              <a:gd name="connsiteX119" fmla="*/ 4705061 w 10232859"/>
              <a:gd name="connsiteY119" fmla="*/ 131748 h 1705557"/>
              <a:gd name="connsiteX120" fmla="*/ 4747746 w 10232859"/>
              <a:gd name="connsiteY120" fmla="*/ 151131 h 1705557"/>
              <a:gd name="connsiteX121" fmla="*/ 4801045 w 10232859"/>
              <a:gd name="connsiteY121" fmla="*/ 153753 h 1705557"/>
              <a:gd name="connsiteX122" fmla="*/ 5001600 w 10232859"/>
              <a:gd name="connsiteY122" fmla="*/ 196753 h 1705557"/>
              <a:gd name="connsiteX123" fmla="*/ 5033465 w 10232859"/>
              <a:gd name="connsiteY123" fmla="*/ 182429 h 1705557"/>
              <a:gd name="connsiteX124" fmla="*/ 5115965 w 10232859"/>
              <a:gd name="connsiteY124" fmla="*/ 192583 h 1705557"/>
              <a:gd name="connsiteX125" fmla="*/ 5237936 w 10232859"/>
              <a:gd name="connsiteY125" fmla="*/ 246022 h 1705557"/>
              <a:gd name="connsiteX126" fmla="*/ 5290566 w 10232859"/>
              <a:gd name="connsiteY126" fmla="*/ 269809 h 1705557"/>
              <a:gd name="connsiteX127" fmla="*/ 5344878 w 10232859"/>
              <a:gd name="connsiteY127" fmla="*/ 282874 h 1705557"/>
              <a:gd name="connsiteX128" fmla="*/ 5413398 w 10232859"/>
              <a:gd name="connsiteY128" fmla="*/ 282749 h 1705557"/>
              <a:gd name="connsiteX129" fmla="*/ 5415629 w 10232859"/>
              <a:gd name="connsiteY129" fmla="*/ 282282 h 1705557"/>
              <a:gd name="connsiteX130" fmla="*/ 5433078 w 10232859"/>
              <a:gd name="connsiteY130" fmla="*/ 286198 h 1705557"/>
              <a:gd name="connsiteX131" fmla="*/ 5435759 w 10232859"/>
              <a:gd name="connsiteY131" fmla="*/ 289614 h 1705557"/>
              <a:gd name="connsiteX132" fmla="*/ 5447372 w 10232859"/>
              <a:gd name="connsiteY132" fmla="*/ 293101 h 1705557"/>
              <a:gd name="connsiteX133" fmla="*/ 5469289 w 10232859"/>
              <a:gd name="connsiteY133" fmla="*/ 302134 h 1705557"/>
              <a:gd name="connsiteX134" fmla="*/ 5508752 w 10232859"/>
              <a:gd name="connsiteY134" fmla="*/ 312267 h 1705557"/>
              <a:gd name="connsiteX135" fmla="*/ 5509657 w 10232859"/>
              <a:gd name="connsiteY135" fmla="*/ 311450 h 1705557"/>
              <a:gd name="connsiteX136" fmla="*/ 5521245 w 10232859"/>
              <a:gd name="connsiteY136" fmla="*/ 310202 h 1705557"/>
              <a:gd name="connsiteX137" fmla="*/ 5542415 w 10232859"/>
              <a:gd name="connsiteY137" fmla="*/ 310009 h 1705557"/>
              <a:gd name="connsiteX138" fmla="*/ 5596538 w 10232859"/>
              <a:gd name="connsiteY138" fmla="*/ 297667 h 1705557"/>
              <a:gd name="connsiteX139" fmla="*/ 5632514 w 10232859"/>
              <a:gd name="connsiteY139" fmla="*/ 308476 h 1705557"/>
              <a:gd name="connsiteX140" fmla="*/ 5640005 w 10232859"/>
              <a:gd name="connsiteY140" fmla="*/ 310131 h 1705557"/>
              <a:gd name="connsiteX141" fmla="*/ 5640259 w 10232859"/>
              <a:gd name="connsiteY141" fmla="*/ 309949 h 1705557"/>
              <a:gd name="connsiteX142" fmla="*/ 5648365 w 10232859"/>
              <a:gd name="connsiteY142" fmla="*/ 311268 h 1705557"/>
              <a:gd name="connsiteX143" fmla="*/ 5653662 w 10232859"/>
              <a:gd name="connsiteY143" fmla="*/ 313149 h 1705557"/>
              <a:gd name="connsiteX144" fmla="*/ 5668196 w 10232859"/>
              <a:gd name="connsiteY144" fmla="*/ 316360 h 1705557"/>
              <a:gd name="connsiteX145" fmla="*/ 5673886 w 10232859"/>
              <a:gd name="connsiteY145" fmla="*/ 316040 h 1705557"/>
              <a:gd name="connsiteX146" fmla="*/ 5677139 w 10232859"/>
              <a:gd name="connsiteY146" fmla="*/ 313859 h 1705557"/>
              <a:gd name="connsiteX147" fmla="*/ 5708983 w 10232859"/>
              <a:gd name="connsiteY147" fmla="*/ 313188 h 1705557"/>
              <a:gd name="connsiteX148" fmla="*/ 5773909 w 10232859"/>
              <a:gd name="connsiteY148" fmla="*/ 318575 h 1705557"/>
              <a:gd name="connsiteX149" fmla="*/ 5809500 w 10232859"/>
              <a:gd name="connsiteY149" fmla="*/ 324964 h 1705557"/>
              <a:gd name="connsiteX150" fmla="*/ 5908729 w 10232859"/>
              <a:gd name="connsiteY150" fmla="*/ 338849 h 1705557"/>
              <a:gd name="connsiteX151" fmla="*/ 6009654 w 10232859"/>
              <a:gd name="connsiteY151" fmla="*/ 350040 h 1705557"/>
              <a:gd name="connsiteX152" fmla="*/ 6067487 w 10232859"/>
              <a:gd name="connsiteY152" fmla="*/ 340226 h 1705557"/>
              <a:gd name="connsiteX153" fmla="*/ 6073281 w 10232859"/>
              <a:gd name="connsiteY153" fmla="*/ 340830 h 1705557"/>
              <a:gd name="connsiteX154" fmla="*/ 6086225 w 10232859"/>
              <a:gd name="connsiteY154" fmla="*/ 346135 h 1705557"/>
              <a:gd name="connsiteX155" fmla="*/ 6105063 w 10232859"/>
              <a:gd name="connsiteY155" fmla="*/ 353854 h 1705557"/>
              <a:gd name="connsiteX156" fmla="*/ 6135796 w 10232859"/>
              <a:gd name="connsiteY156" fmla="*/ 369657 h 1705557"/>
              <a:gd name="connsiteX157" fmla="*/ 6195166 w 10232859"/>
              <a:gd name="connsiteY157" fmla="*/ 366704 h 1705557"/>
              <a:gd name="connsiteX158" fmla="*/ 6216259 w 10232859"/>
              <a:gd name="connsiteY158" fmla="*/ 369879 h 1705557"/>
              <a:gd name="connsiteX159" fmla="*/ 6228331 w 10232859"/>
              <a:gd name="connsiteY159" fmla="*/ 370548 h 1705557"/>
              <a:gd name="connsiteX160" fmla="*/ 6229602 w 10232859"/>
              <a:gd name="connsiteY160" fmla="*/ 369928 h 1705557"/>
              <a:gd name="connsiteX161" fmla="*/ 6258988 w 10232859"/>
              <a:gd name="connsiteY161" fmla="*/ 385174 h 1705557"/>
              <a:gd name="connsiteX162" fmla="*/ 6264106 w 10232859"/>
              <a:gd name="connsiteY162" fmla="*/ 385655 h 1705557"/>
              <a:gd name="connsiteX163" fmla="*/ 6281703 w 10232859"/>
              <a:gd name="connsiteY163" fmla="*/ 397568 h 1705557"/>
              <a:gd name="connsiteX164" fmla="*/ 6291622 w 10232859"/>
              <a:gd name="connsiteY164" fmla="*/ 402669 h 1705557"/>
              <a:gd name="connsiteX165" fmla="*/ 6292712 w 10232859"/>
              <a:gd name="connsiteY165" fmla="*/ 406285 h 1705557"/>
              <a:gd name="connsiteX166" fmla="*/ 6308227 w 10232859"/>
              <a:gd name="connsiteY166" fmla="*/ 412710 h 1705557"/>
              <a:gd name="connsiteX167" fmla="*/ 6328981 w 10232859"/>
              <a:gd name="connsiteY167" fmla="*/ 416009 h 1705557"/>
              <a:gd name="connsiteX168" fmla="*/ 6368693 w 10232859"/>
              <a:gd name="connsiteY168" fmla="*/ 424359 h 1705557"/>
              <a:gd name="connsiteX169" fmla="*/ 6414811 w 10232859"/>
              <a:gd name="connsiteY169" fmla="*/ 458714 h 1705557"/>
              <a:gd name="connsiteX170" fmla="*/ 6467879 w 10232859"/>
              <a:gd name="connsiteY170" fmla="*/ 474762 h 1705557"/>
              <a:gd name="connsiteX171" fmla="*/ 6564351 w 10232859"/>
              <a:gd name="connsiteY171" fmla="*/ 544032 h 1705557"/>
              <a:gd name="connsiteX172" fmla="*/ 6711178 w 10232859"/>
              <a:gd name="connsiteY172" fmla="*/ 580124 h 1705557"/>
              <a:gd name="connsiteX173" fmla="*/ 6764036 w 10232859"/>
              <a:gd name="connsiteY173" fmla="*/ 595457 h 1705557"/>
              <a:gd name="connsiteX174" fmla="*/ 6858983 w 10232859"/>
              <a:gd name="connsiteY174" fmla="*/ 630237 h 1705557"/>
              <a:gd name="connsiteX175" fmla="*/ 6910661 w 10232859"/>
              <a:gd name="connsiteY175" fmla="*/ 641134 h 1705557"/>
              <a:gd name="connsiteX176" fmla="*/ 6944111 w 10232859"/>
              <a:gd name="connsiteY176" fmla="*/ 666016 h 1705557"/>
              <a:gd name="connsiteX177" fmla="*/ 6965771 w 10232859"/>
              <a:gd name="connsiteY177" fmla="*/ 666445 h 1705557"/>
              <a:gd name="connsiteX178" fmla="*/ 6969639 w 10232859"/>
              <a:gd name="connsiteY178" fmla="*/ 666351 h 1705557"/>
              <a:gd name="connsiteX179" fmla="*/ 6982242 w 10232859"/>
              <a:gd name="connsiteY179" fmla="*/ 669626 h 1705557"/>
              <a:gd name="connsiteX180" fmla="*/ 6989387 w 10232859"/>
              <a:gd name="connsiteY180" fmla="*/ 665988 h 1705557"/>
              <a:gd name="connsiteX181" fmla="*/ 7010930 w 10232859"/>
              <a:gd name="connsiteY181" fmla="*/ 667648 h 1705557"/>
              <a:gd name="connsiteX182" fmla="*/ 7033125 w 10232859"/>
              <a:gd name="connsiteY182" fmla="*/ 674950 h 1705557"/>
              <a:gd name="connsiteX183" fmla="*/ 7134461 w 10232859"/>
              <a:gd name="connsiteY183" fmla="*/ 714706 h 1705557"/>
              <a:gd name="connsiteX184" fmla="*/ 7197450 w 10232859"/>
              <a:gd name="connsiteY184" fmla="*/ 735608 h 1705557"/>
              <a:gd name="connsiteX185" fmla="*/ 7225084 w 10232859"/>
              <a:gd name="connsiteY185" fmla="*/ 739019 h 1705557"/>
              <a:gd name="connsiteX186" fmla="*/ 7261183 w 10232859"/>
              <a:gd name="connsiteY186" fmla="*/ 746827 h 1705557"/>
              <a:gd name="connsiteX187" fmla="*/ 7327760 w 10232859"/>
              <a:gd name="connsiteY187" fmla="*/ 757100 h 1705557"/>
              <a:gd name="connsiteX188" fmla="*/ 7412222 w 10232859"/>
              <a:gd name="connsiteY188" fmla="*/ 777001 h 1705557"/>
              <a:gd name="connsiteX189" fmla="*/ 7457904 w 10232859"/>
              <a:gd name="connsiteY189" fmla="*/ 810835 h 1705557"/>
              <a:gd name="connsiteX190" fmla="*/ 7465795 w 10232859"/>
              <a:gd name="connsiteY190" fmla="*/ 809112 h 1705557"/>
              <a:gd name="connsiteX191" fmla="*/ 7505046 w 10232859"/>
              <a:gd name="connsiteY191" fmla="*/ 823031 h 1705557"/>
              <a:gd name="connsiteX192" fmla="*/ 7623220 w 10232859"/>
              <a:gd name="connsiteY192" fmla="*/ 895034 h 1705557"/>
              <a:gd name="connsiteX193" fmla="*/ 7700458 w 10232859"/>
              <a:gd name="connsiteY193" fmla="*/ 921593 h 1705557"/>
              <a:gd name="connsiteX194" fmla="*/ 7730988 w 10232859"/>
              <a:gd name="connsiteY194" fmla="*/ 927270 h 1705557"/>
              <a:gd name="connsiteX195" fmla="*/ 7781942 w 10232859"/>
              <a:gd name="connsiteY195" fmla="*/ 937017 h 1705557"/>
              <a:gd name="connsiteX196" fmla="*/ 7827704 w 10232859"/>
              <a:gd name="connsiteY196" fmla="*/ 935072 h 1705557"/>
              <a:gd name="connsiteX197" fmla="*/ 7867270 w 10232859"/>
              <a:gd name="connsiteY197" fmla="*/ 946880 h 1705557"/>
              <a:gd name="connsiteX198" fmla="*/ 7866538 w 10232859"/>
              <a:gd name="connsiteY198" fmla="*/ 961559 h 1705557"/>
              <a:gd name="connsiteX199" fmla="*/ 7912084 w 10232859"/>
              <a:gd name="connsiteY199" fmla="*/ 970314 h 1705557"/>
              <a:gd name="connsiteX200" fmla="*/ 7982264 w 10232859"/>
              <a:gd name="connsiteY200" fmla="*/ 982287 h 1705557"/>
              <a:gd name="connsiteX201" fmla="*/ 7991272 w 10232859"/>
              <a:gd name="connsiteY201" fmla="*/ 987618 h 1705557"/>
              <a:gd name="connsiteX202" fmla="*/ 8006496 w 10232859"/>
              <a:gd name="connsiteY202" fmla="*/ 979353 h 1705557"/>
              <a:gd name="connsiteX203" fmla="*/ 8034497 w 10232859"/>
              <a:gd name="connsiteY203" fmla="*/ 978568 h 1705557"/>
              <a:gd name="connsiteX204" fmla="*/ 8150881 w 10232859"/>
              <a:gd name="connsiteY204" fmla="*/ 996925 h 1705557"/>
              <a:gd name="connsiteX205" fmla="*/ 8172106 w 10232859"/>
              <a:gd name="connsiteY205" fmla="*/ 997026 h 1705557"/>
              <a:gd name="connsiteX206" fmla="*/ 8196076 w 10232859"/>
              <a:gd name="connsiteY206" fmla="*/ 1006592 h 1705557"/>
              <a:gd name="connsiteX207" fmla="*/ 8247463 w 10232859"/>
              <a:gd name="connsiteY207" fmla="*/ 1022846 h 1705557"/>
              <a:gd name="connsiteX208" fmla="*/ 8279272 w 10232859"/>
              <a:gd name="connsiteY208" fmla="*/ 1039435 h 1705557"/>
              <a:gd name="connsiteX209" fmla="*/ 8289611 w 10232859"/>
              <a:gd name="connsiteY209" fmla="*/ 1035144 h 1705557"/>
              <a:gd name="connsiteX210" fmla="*/ 8311483 w 10232859"/>
              <a:gd name="connsiteY210" fmla="*/ 1035913 h 1705557"/>
              <a:gd name="connsiteX211" fmla="*/ 8399489 w 10232859"/>
              <a:gd name="connsiteY211" fmla="*/ 1055076 h 1705557"/>
              <a:gd name="connsiteX212" fmla="*/ 8415973 w 10232859"/>
              <a:gd name="connsiteY212" fmla="*/ 1056174 h 1705557"/>
              <a:gd name="connsiteX213" fmla="*/ 8433326 w 10232859"/>
              <a:gd name="connsiteY213" fmla="*/ 1064395 h 1705557"/>
              <a:gd name="connsiteX214" fmla="*/ 8502328 w 10232859"/>
              <a:gd name="connsiteY214" fmla="*/ 1098012 h 1705557"/>
              <a:gd name="connsiteX215" fmla="*/ 8534346 w 10232859"/>
              <a:gd name="connsiteY215" fmla="*/ 1113494 h 1705557"/>
              <a:gd name="connsiteX216" fmla="*/ 8534980 w 10232859"/>
              <a:gd name="connsiteY216" fmla="*/ 1117375 h 1705557"/>
              <a:gd name="connsiteX217" fmla="*/ 8544104 w 10232859"/>
              <a:gd name="connsiteY217" fmla="*/ 1114920 h 1705557"/>
              <a:gd name="connsiteX218" fmla="*/ 8567742 w 10232859"/>
              <a:gd name="connsiteY218" fmla="*/ 1124104 h 1705557"/>
              <a:gd name="connsiteX219" fmla="*/ 8633779 w 10232859"/>
              <a:gd name="connsiteY219" fmla="*/ 1145740 h 1705557"/>
              <a:gd name="connsiteX220" fmla="*/ 8676965 w 10232859"/>
              <a:gd name="connsiteY220" fmla="*/ 1163463 h 1705557"/>
              <a:gd name="connsiteX221" fmla="*/ 8698944 w 10232859"/>
              <a:gd name="connsiteY221" fmla="*/ 1163453 h 1705557"/>
              <a:gd name="connsiteX222" fmla="*/ 8711456 w 10232859"/>
              <a:gd name="connsiteY222" fmla="*/ 1175731 h 1705557"/>
              <a:gd name="connsiteX223" fmla="*/ 8732793 w 10232859"/>
              <a:gd name="connsiteY223" fmla="*/ 1179486 h 1705557"/>
              <a:gd name="connsiteX224" fmla="*/ 8751897 w 10232859"/>
              <a:gd name="connsiteY224" fmla="*/ 1197400 h 1705557"/>
              <a:gd name="connsiteX225" fmla="*/ 8793564 w 10232859"/>
              <a:gd name="connsiteY225" fmla="*/ 1179086 h 1705557"/>
              <a:gd name="connsiteX226" fmla="*/ 8834270 w 10232859"/>
              <a:gd name="connsiteY226" fmla="*/ 1213138 h 1705557"/>
              <a:gd name="connsiteX227" fmla="*/ 8853872 w 10232859"/>
              <a:gd name="connsiteY227" fmla="*/ 1221228 h 1705557"/>
              <a:gd name="connsiteX228" fmla="*/ 8861901 w 10232859"/>
              <a:gd name="connsiteY228" fmla="*/ 1217889 h 1705557"/>
              <a:gd name="connsiteX229" fmla="*/ 8874168 w 10232859"/>
              <a:gd name="connsiteY229" fmla="*/ 1220481 h 1705557"/>
              <a:gd name="connsiteX230" fmla="*/ 8871123 w 10232859"/>
              <a:gd name="connsiteY230" fmla="*/ 1227674 h 1705557"/>
              <a:gd name="connsiteX231" fmla="*/ 8903537 w 10232859"/>
              <a:gd name="connsiteY231" fmla="*/ 1237102 h 1705557"/>
              <a:gd name="connsiteX232" fmla="*/ 8933767 w 10232859"/>
              <a:gd name="connsiteY232" fmla="*/ 1269882 h 1705557"/>
              <a:gd name="connsiteX233" fmla="*/ 8985765 w 10232859"/>
              <a:gd name="connsiteY233" fmla="*/ 1294178 h 1705557"/>
              <a:gd name="connsiteX234" fmla="*/ 9071444 w 10232859"/>
              <a:gd name="connsiteY234" fmla="*/ 1323819 h 1705557"/>
              <a:gd name="connsiteX235" fmla="*/ 9096711 w 10232859"/>
              <a:gd name="connsiteY235" fmla="*/ 1334291 h 1705557"/>
              <a:gd name="connsiteX236" fmla="*/ 9338853 w 10232859"/>
              <a:gd name="connsiteY236" fmla="*/ 1454560 h 1705557"/>
              <a:gd name="connsiteX237" fmla="*/ 9520814 w 10232859"/>
              <a:gd name="connsiteY237" fmla="*/ 1456341 h 1705557"/>
              <a:gd name="connsiteX238" fmla="*/ 9702271 w 10232859"/>
              <a:gd name="connsiteY238" fmla="*/ 1495067 h 1705557"/>
              <a:gd name="connsiteX239" fmla="*/ 9744273 w 10232859"/>
              <a:gd name="connsiteY239" fmla="*/ 1530026 h 1705557"/>
              <a:gd name="connsiteX240" fmla="*/ 9771903 w 10232859"/>
              <a:gd name="connsiteY240" fmla="*/ 1536548 h 1705557"/>
              <a:gd name="connsiteX241" fmla="*/ 9818565 w 10232859"/>
              <a:gd name="connsiteY241" fmla="*/ 1545059 h 1705557"/>
              <a:gd name="connsiteX242" fmla="*/ 9882202 w 10232859"/>
              <a:gd name="connsiteY242" fmla="*/ 1572402 h 1705557"/>
              <a:gd name="connsiteX243" fmla="*/ 10022025 w 10232859"/>
              <a:gd name="connsiteY243" fmla="*/ 1606210 h 1705557"/>
              <a:gd name="connsiteX244" fmla="*/ 10220406 w 10232859"/>
              <a:gd name="connsiteY244" fmla="*/ 1683519 h 1705557"/>
              <a:gd name="connsiteX245" fmla="*/ 10232859 w 10232859"/>
              <a:gd name="connsiteY245" fmla="*/ 1705557 h 1705557"/>
              <a:gd name="connsiteX246" fmla="*/ 0 w 10232859"/>
              <a:gd name="connsiteY246" fmla="*/ 1705557 h 1705557"/>
              <a:gd name="connsiteX247" fmla="*/ 0 w 10232859"/>
              <a:gd name="connsiteY247" fmla="*/ 28342 h 1705557"/>
              <a:gd name="connsiteX248" fmla="*/ 8097 w 10232859"/>
              <a:gd name="connsiteY248" fmla="*/ 30869 h 1705557"/>
              <a:gd name="connsiteX249" fmla="*/ 77128 w 10232859"/>
              <a:gd name="connsiteY249" fmla="*/ 13381 h 1705557"/>
              <a:gd name="connsiteX250" fmla="*/ 188338 w 10232859"/>
              <a:gd name="connsiteY250" fmla="*/ 11593 h 1705557"/>
              <a:gd name="connsiteX251" fmla="*/ 298809 w 10232859"/>
              <a:gd name="connsiteY251" fmla="*/ 12712 h 1705557"/>
              <a:gd name="connsiteX252" fmla="*/ 338985 w 10232859"/>
              <a:gd name="connsiteY252" fmla="*/ 14520 h 1705557"/>
              <a:gd name="connsiteX253" fmla="*/ 409815 w 10232859"/>
              <a:gd name="connsiteY253" fmla="*/ 11559 h 1705557"/>
              <a:gd name="connsiteX254" fmla="*/ 424169 w 10232859"/>
              <a:gd name="connsiteY254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793580 w 10232859"/>
              <a:gd name="connsiteY27" fmla="*/ 138955 h 1705557"/>
              <a:gd name="connsiteX28" fmla="*/ 1876587 w 10232859"/>
              <a:gd name="connsiteY28" fmla="*/ 144797 h 1705557"/>
              <a:gd name="connsiteX29" fmla="*/ 2002612 w 10232859"/>
              <a:gd name="connsiteY29" fmla="*/ 191856 h 1705557"/>
              <a:gd name="connsiteX30" fmla="*/ 2155278 w 10232859"/>
              <a:gd name="connsiteY30" fmla="*/ 204338 h 1705557"/>
              <a:gd name="connsiteX31" fmla="*/ 2166398 w 10232859"/>
              <a:gd name="connsiteY31" fmla="*/ 213479 h 1705557"/>
              <a:gd name="connsiteX32" fmla="*/ 2180455 w 10232859"/>
              <a:gd name="connsiteY32" fmla="*/ 219408 h 1705557"/>
              <a:gd name="connsiteX33" fmla="*/ 2182638 w 10232859"/>
              <a:gd name="connsiteY33" fmla="*/ 218827 h 1705557"/>
              <a:gd name="connsiteX34" fmla="*/ 2200348 w 10232859"/>
              <a:gd name="connsiteY34" fmla="*/ 221830 h 1705557"/>
              <a:gd name="connsiteX35" fmla="*/ 2203307 w 10232859"/>
              <a:gd name="connsiteY35" fmla="*/ 225104 h 1705557"/>
              <a:gd name="connsiteX36" fmla="*/ 2215170 w 10232859"/>
              <a:gd name="connsiteY36" fmla="*/ 227986 h 1705557"/>
              <a:gd name="connsiteX37" fmla="*/ 2237765 w 10232859"/>
              <a:gd name="connsiteY37" fmla="*/ 235871 h 1705557"/>
              <a:gd name="connsiteX38" fmla="*/ 2242719 w 10232859"/>
              <a:gd name="connsiteY38" fmla="*/ 235274 h 1705557"/>
              <a:gd name="connsiteX39" fmla="*/ 2277928 w 10232859"/>
              <a:gd name="connsiteY39" fmla="*/ 243941 h 1705557"/>
              <a:gd name="connsiteX40" fmla="*/ 2278759 w 10232859"/>
              <a:gd name="connsiteY40" fmla="*/ 243077 h 1705557"/>
              <a:gd name="connsiteX41" fmla="*/ 2290187 w 10232859"/>
              <a:gd name="connsiteY41" fmla="*/ 241223 h 1705557"/>
              <a:gd name="connsiteX42" fmla="*/ 2311246 w 10232859"/>
              <a:gd name="connsiteY42" fmla="*/ 239922 h 1705557"/>
              <a:gd name="connsiteX43" fmla="*/ 2364066 w 10232859"/>
              <a:gd name="connsiteY43" fmla="*/ 224751 h 1705557"/>
              <a:gd name="connsiteX44" fmla="*/ 2400814 w 10232859"/>
              <a:gd name="connsiteY44" fmla="*/ 233679 h 1705557"/>
              <a:gd name="connsiteX45" fmla="*/ 2408414 w 10232859"/>
              <a:gd name="connsiteY45" fmla="*/ 234943 h 1705557"/>
              <a:gd name="connsiteX46" fmla="*/ 2408650 w 10232859"/>
              <a:gd name="connsiteY46" fmla="*/ 234748 h 1705557"/>
              <a:gd name="connsiteX47" fmla="*/ 2416835 w 10232859"/>
              <a:gd name="connsiteY47" fmla="*/ 235642 h 1705557"/>
              <a:gd name="connsiteX48" fmla="*/ 2422271 w 10232859"/>
              <a:gd name="connsiteY48" fmla="*/ 237247 h 1705557"/>
              <a:gd name="connsiteX49" fmla="*/ 2490341 w 10232859"/>
              <a:gd name="connsiteY49" fmla="*/ 217588 h 1705557"/>
              <a:gd name="connsiteX50" fmla="*/ 2588929 w 10232859"/>
              <a:gd name="connsiteY50" fmla="*/ 207494 h 1705557"/>
              <a:gd name="connsiteX51" fmla="*/ 2687426 w 10232859"/>
              <a:gd name="connsiteY51" fmla="*/ 200362 h 1705557"/>
              <a:gd name="connsiteX52" fmla="*/ 2723517 w 10232859"/>
              <a:gd name="connsiteY52" fmla="*/ 199166 h 1705557"/>
              <a:gd name="connsiteX53" fmla="*/ 2785956 w 10232859"/>
              <a:gd name="connsiteY53" fmla="*/ 190918 h 1705557"/>
              <a:gd name="connsiteX54" fmla="*/ 2813378 w 10232859"/>
              <a:gd name="connsiteY54" fmla="*/ 183347 h 1705557"/>
              <a:gd name="connsiteX55" fmla="*/ 2814782 w 10232859"/>
              <a:gd name="connsiteY55" fmla="*/ 183667 h 1705557"/>
              <a:gd name="connsiteX56" fmla="*/ 2816580 w 10232859"/>
              <a:gd name="connsiteY56" fmla="*/ 180880 h 1705557"/>
              <a:gd name="connsiteX57" fmla="*/ 2821623 w 10232859"/>
              <a:gd name="connsiteY57" fmla="*/ 179389 h 1705557"/>
              <a:gd name="connsiteX58" fmla="*/ 2836688 w 10232859"/>
              <a:gd name="connsiteY58" fmla="*/ 179485 h 1705557"/>
              <a:gd name="connsiteX59" fmla="*/ 2842564 w 10232859"/>
              <a:gd name="connsiteY59" fmla="*/ 180209 h 1705557"/>
              <a:gd name="connsiteX60" fmla="*/ 2850712 w 10232859"/>
              <a:gd name="connsiteY60" fmla="*/ 179804 h 1705557"/>
              <a:gd name="connsiteX61" fmla="*/ 2850846 w 10232859"/>
              <a:gd name="connsiteY61" fmla="*/ 179576 h 1705557"/>
              <a:gd name="connsiteX62" fmla="*/ 2858611 w 10232859"/>
              <a:gd name="connsiteY62" fmla="*/ 179626 h 1705557"/>
              <a:gd name="connsiteX63" fmla="*/ 2897454 w 10232859"/>
              <a:gd name="connsiteY63" fmla="*/ 182628 h 1705557"/>
              <a:gd name="connsiteX64" fmla="*/ 2940369 w 10232859"/>
              <a:gd name="connsiteY64" fmla="*/ 159458 h 1705557"/>
              <a:gd name="connsiteX65" fmla="*/ 2959670 w 10232859"/>
              <a:gd name="connsiteY65" fmla="*/ 154881 h 1705557"/>
              <a:gd name="connsiteX66" fmla="*/ 2969615 w 10232859"/>
              <a:gd name="connsiteY66" fmla="*/ 151269 h 1705557"/>
              <a:gd name="connsiteX67" fmla="*/ 2970000 w 10232859"/>
              <a:gd name="connsiteY67" fmla="*/ 150290 h 1705557"/>
              <a:gd name="connsiteX68" fmla="*/ 3007272 w 10232859"/>
              <a:gd name="connsiteY68" fmla="*/ 153280 h 1705557"/>
              <a:gd name="connsiteX69" fmla="*/ 3011677 w 10232859"/>
              <a:gd name="connsiteY69" fmla="*/ 151918 h 1705557"/>
              <a:gd name="connsiteX70" fmla="*/ 3036668 w 10232859"/>
              <a:gd name="connsiteY70" fmla="*/ 156118 h 1705557"/>
              <a:gd name="connsiteX71" fmla="*/ 3049208 w 10232859"/>
              <a:gd name="connsiteY71" fmla="*/ 157087 h 1705557"/>
              <a:gd name="connsiteX72" fmla="*/ 3053517 w 10232859"/>
              <a:gd name="connsiteY72" fmla="*/ 159836 h 1705557"/>
              <a:gd name="connsiteX73" fmla="*/ 3071637 w 10232859"/>
              <a:gd name="connsiteY73" fmla="*/ 160010 h 1705557"/>
              <a:gd name="connsiteX74" fmla="*/ 3110077 w 10232859"/>
              <a:gd name="connsiteY74" fmla="*/ 155716 h 1705557"/>
              <a:gd name="connsiteX75" fmla="*/ 3173743 w 10232859"/>
              <a:gd name="connsiteY75" fmla="*/ 166095 h 1705557"/>
              <a:gd name="connsiteX76" fmla="*/ 3254203 w 10232859"/>
              <a:gd name="connsiteY76" fmla="*/ 158270 h 1705557"/>
              <a:gd name="connsiteX77" fmla="*/ 3380350 w 10232859"/>
              <a:gd name="connsiteY77" fmla="*/ 157665 h 1705557"/>
              <a:gd name="connsiteX78" fmla="*/ 3476147 w 10232859"/>
              <a:gd name="connsiteY78" fmla="*/ 177439 h 1705557"/>
              <a:gd name="connsiteX79" fmla="*/ 3581876 w 10232859"/>
              <a:gd name="connsiteY79" fmla="*/ 156962 h 1705557"/>
              <a:gd name="connsiteX80" fmla="*/ 3704761 w 10232859"/>
              <a:gd name="connsiteY80" fmla="*/ 157006 h 1705557"/>
              <a:gd name="connsiteX81" fmla="*/ 3755040 w 10232859"/>
              <a:gd name="connsiteY81" fmla="*/ 148492 h 1705557"/>
              <a:gd name="connsiteX82" fmla="*/ 3804689 w 10232859"/>
              <a:gd name="connsiteY82" fmla="*/ 158407 h 1705557"/>
              <a:gd name="connsiteX83" fmla="*/ 3821793 w 10232859"/>
              <a:gd name="connsiteY83" fmla="*/ 151257 h 1705557"/>
              <a:gd name="connsiteX84" fmla="*/ 3824682 w 10232859"/>
              <a:gd name="connsiteY84" fmla="*/ 149833 h 1705557"/>
              <a:gd name="connsiteX85" fmla="*/ 3837536 w 10232859"/>
              <a:gd name="connsiteY85" fmla="*/ 148292 h 1705557"/>
              <a:gd name="connsiteX86" fmla="*/ 3839550 w 10232859"/>
              <a:gd name="connsiteY86" fmla="*/ 142661 h 1705557"/>
              <a:gd name="connsiteX87" fmla="*/ 3857743 w 10232859"/>
              <a:gd name="connsiteY87" fmla="*/ 136618 h 1705557"/>
              <a:gd name="connsiteX88" fmla="*/ 3881852 w 10232859"/>
              <a:gd name="connsiteY88" fmla="*/ 135231 h 1705557"/>
              <a:gd name="connsiteX89" fmla="*/ 3998088 w 10232859"/>
              <a:gd name="connsiteY89" fmla="*/ 134446 h 1705557"/>
              <a:gd name="connsiteX90" fmla="*/ 4066682 w 10232859"/>
              <a:gd name="connsiteY90" fmla="*/ 130661 h 1705557"/>
              <a:gd name="connsiteX91" fmla="*/ 4091246 w 10232859"/>
              <a:gd name="connsiteY91" fmla="*/ 124017 h 1705557"/>
              <a:gd name="connsiteX92" fmla="*/ 4126556 w 10232859"/>
              <a:gd name="connsiteY92" fmla="*/ 118239 h 1705557"/>
              <a:gd name="connsiteX93" fmla="*/ 4187717 w 10232859"/>
              <a:gd name="connsiteY93" fmla="*/ 104010 h 1705557"/>
              <a:gd name="connsiteX94" fmla="*/ 4220826 w 10232859"/>
              <a:gd name="connsiteY94" fmla="*/ 102505 h 1705557"/>
              <a:gd name="connsiteX95" fmla="*/ 4239014 w 10232859"/>
              <a:gd name="connsiteY95" fmla="*/ 97354 h 1705557"/>
              <a:gd name="connsiteX96" fmla="*/ 4246653 w 10232859"/>
              <a:gd name="connsiteY96" fmla="*/ 97874 h 1705557"/>
              <a:gd name="connsiteX97" fmla="*/ 4271841 w 10232859"/>
              <a:gd name="connsiteY97" fmla="*/ 96702 h 1705557"/>
              <a:gd name="connsiteX98" fmla="*/ 4286277 w 10232859"/>
              <a:gd name="connsiteY98" fmla="*/ 96687 h 1705557"/>
              <a:gd name="connsiteX99" fmla="*/ 4292025 w 10232859"/>
              <a:gd name="connsiteY99" fmla="*/ 96921 h 1705557"/>
              <a:gd name="connsiteX100" fmla="*/ 4304713 w 10232859"/>
              <a:gd name="connsiteY100" fmla="*/ 102187 h 1705557"/>
              <a:gd name="connsiteX101" fmla="*/ 4321285 w 10232859"/>
              <a:gd name="connsiteY101" fmla="*/ 100074 h 1705557"/>
              <a:gd name="connsiteX102" fmla="*/ 4339561 w 10232859"/>
              <a:gd name="connsiteY102" fmla="*/ 105320 h 1705557"/>
              <a:gd name="connsiteX103" fmla="*/ 4343990 w 10232859"/>
              <a:gd name="connsiteY103" fmla="*/ 101090 h 1705557"/>
              <a:gd name="connsiteX104" fmla="*/ 4358885 w 10232859"/>
              <a:gd name="connsiteY104" fmla="*/ 96778 h 1705557"/>
              <a:gd name="connsiteX105" fmla="*/ 4371648 w 10232859"/>
              <a:gd name="connsiteY105" fmla="*/ 101826 h 1705557"/>
              <a:gd name="connsiteX106" fmla="*/ 4398380 w 10232859"/>
              <a:gd name="connsiteY106" fmla="*/ 104961 h 1705557"/>
              <a:gd name="connsiteX107" fmla="*/ 4405729 w 10232859"/>
              <a:gd name="connsiteY107" fmla="*/ 104191 h 1705557"/>
              <a:gd name="connsiteX108" fmla="*/ 4431408 w 10232859"/>
              <a:gd name="connsiteY108" fmla="*/ 110825 h 1705557"/>
              <a:gd name="connsiteX109" fmla="*/ 4472183 w 10232859"/>
              <a:gd name="connsiteY109" fmla="*/ 116430 h 1705557"/>
              <a:gd name="connsiteX110" fmla="*/ 4518828 w 10232859"/>
              <a:gd name="connsiteY110" fmla="*/ 119114 h 1705557"/>
              <a:gd name="connsiteX111" fmla="*/ 4532040 w 10232859"/>
              <a:gd name="connsiteY111" fmla="*/ 124307 h 1705557"/>
              <a:gd name="connsiteX112" fmla="*/ 4617778 w 10232859"/>
              <a:gd name="connsiteY112" fmla="*/ 136993 h 1705557"/>
              <a:gd name="connsiteX113" fmla="*/ 4641872 w 10232859"/>
              <a:gd name="connsiteY113" fmla="*/ 140721 h 1705557"/>
              <a:gd name="connsiteX114" fmla="*/ 4662766 w 10232859"/>
              <a:gd name="connsiteY114" fmla="*/ 138952 h 1705557"/>
              <a:gd name="connsiteX115" fmla="*/ 4667770 w 10232859"/>
              <a:gd name="connsiteY115" fmla="*/ 134208 h 1705557"/>
              <a:gd name="connsiteX116" fmla="*/ 4681052 w 10232859"/>
              <a:gd name="connsiteY116" fmla="*/ 135461 h 1705557"/>
              <a:gd name="connsiteX117" fmla="*/ 4684624 w 10232859"/>
              <a:gd name="connsiteY117" fmla="*/ 134755 h 1705557"/>
              <a:gd name="connsiteX118" fmla="*/ 4705061 w 10232859"/>
              <a:gd name="connsiteY118" fmla="*/ 131748 h 1705557"/>
              <a:gd name="connsiteX119" fmla="*/ 4747746 w 10232859"/>
              <a:gd name="connsiteY119" fmla="*/ 151131 h 1705557"/>
              <a:gd name="connsiteX120" fmla="*/ 4801045 w 10232859"/>
              <a:gd name="connsiteY120" fmla="*/ 153753 h 1705557"/>
              <a:gd name="connsiteX121" fmla="*/ 5001600 w 10232859"/>
              <a:gd name="connsiteY121" fmla="*/ 196753 h 1705557"/>
              <a:gd name="connsiteX122" fmla="*/ 5033465 w 10232859"/>
              <a:gd name="connsiteY122" fmla="*/ 182429 h 1705557"/>
              <a:gd name="connsiteX123" fmla="*/ 5115965 w 10232859"/>
              <a:gd name="connsiteY123" fmla="*/ 192583 h 1705557"/>
              <a:gd name="connsiteX124" fmla="*/ 5237936 w 10232859"/>
              <a:gd name="connsiteY124" fmla="*/ 246022 h 1705557"/>
              <a:gd name="connsiteX125" fmla="*/ 5290566 w 10232859"/>
              <a:gd name="connsiteY125" fmla="*/ 269809 h 1705557"/>
              <a:gd name="connsiteX126" fmla="*/ 5344878 w 10232859"/>
              <a:gd name="connsiteY126" fmla="*/ 282874 h 1705557"/>
              <a:gd name="connsiteX127" fmla="*/ 5413398 w 10232859"/>
              <a:gd name="connsiteY127" fmla="*/ 282749 h 1705557"/>
              <a:gd name="connsiteX128" fmla="*/ 5415629 w 10232859"/>
              <a:gd name="connsiteY128" fmla="*/ 282282 h 1705557"/>
              <a:gd name="connsiteX129" fmla="*/ 5433078 w 10232859"/>
              <a:gd name="connsiteY129" fmla="*/ 286198 h 1705557"/>
              <a:gd name="connsiteX130" fmla="*/ 5435759 w 10232859"/>
              <a:gd name="connsiteY130" fmla="*/ 289614 h 1705557"/>
              <a:gd name="connsiteX131" fmla="*/ 5447372 w 10232859"/>
              <a:gd name="connsiteY131" fmla="*/ 293101 h 1705557"/>
              <a:gd name="connsiteX132" fmla="*/ 5469289 w 10232859"/>
              <a:gd name="connsiteY132" fmla="*/ 302134 h 1705557"/>
              <a:gd name="connsiteX133" fmla="*/ 5508752 w 10232859"/>
              <a:gd name="connsiteY133" fmla="*/ 312267 h 1705557"/>
              <a:gd name="connsiteX134" fmla="*/ 5509657 w 10232859"/>
              <a:gd name="connsiteY134" fmla="*/ 311450 h 1705557"/>
              <a:gd name="connsiteX135" fmla="*/ 5521245 w 10232859"/>
              <a:gd name="connsiteY135" fmla="*/ 310202 h 1705557"/>
              <a:gd name="connsiteX136" fmla="*/ 5542415 w 10232859"/>
              <a:gd name="connsiteY136" fmla="*/ 310009 h 1705557"/>
              <a:gd name="connsiteX137" fmla="*/ 5596538 w 10232859"/>
              <a:gd name="connsiteY137" fmla="*/ 297667 h 1705557"/>
              <a:gd name="connsiteX138" fmla="*/ 5632514 w 10232859"/>
              <a:gd name="connsiteY138" fmla="*/ 308476 h 1705557"/>
              <a:gd name="connsiteX139" fmla="*/ 5640005 w 10232859"/>
              <a:gd name="connsiteY139" fmla="*/ 310131 h 1705557"/>
              <a:gd name="connsiteX140" fmla="*/ 5640259 w 10232859"/>
              <a:gd name="connsiteY140" fmla="*/ 309949 h 1705557"/>
              <a:gd name="connsiteX141" fmla="*/ 5648365 w 10232859"/>
              <a:gd name="connsiteY141" fmla="*/ 311268 h 1705557"/>
              <a:gd name="connsiteX142" fmla="*/ 5653662 w 10232859"/>
              <a:gd name="connsiteY142" fmla="*/ 313149 h 1705557"/>
              <a:gd name="connsiteX143" fmla="*/ 5668196 w 10232859"/>
              <a:gd name="connsiteY143" fmla="*/ 316360 h 1705557"/>
              <a:gd name="connsiteX144" fmla="*/ 5673886 w 10232859"/>
              <a:gd name="connsiteY144" fmla="*/ 316040 h 1705557"/>
              <a:gd name="connsiteX145" fmla="*/ 5677139 w 10232859"/>
              <a:gd name="connsiteY145" fmla="*/ 313859 h 1705557"/>
              <a:gd name="connsiteX146" fmla="*/ 5708983 w 10232859"/>
              <a:gd name="connsiteY146" fmla="*/ 313188 h 1705557"/>
              <a:gd name="connsiteX147" fmla="*/ 5773909 w 10232859"/>
              <a:gd name="connsiteY147" fmla="*/ 318575 h 1705557"/>
              <a:gd name="connsiteX148" fmla="*/ 5809500 w 10232859"/>
              <a:gd name="connsiteY148" fmla="*/ 324964 h 1705557"/>
              <a:gd name="connsiteX149" fmla="*/ 5908729 w 10232859"/>
              <a:gd name="connsiteY149" fmla="*/ 338849 h 1705557"/>
              <a:gd name="connsiteX150" fmla="*/ 6009654 w 10232859"/>
              <a:gd name="connsiteY150" fmla="*/ 350040 h 1705557"/>
              <a:gd name="connsiteX151" fmla="*/ 6067487 w 10232859"/>
              <a:gd name="connsiteY151" fmla="*/ 340226 h 1705557"/>
              <a:gd name="connsiteX152" fmla="*/ 6073281 w 10232859"/>
              <a:gd name="connsiteY152" fmla="*/ 340830 h 1705557"/>
              <a:gd name="connsiteX153" fmla="*/ 6086225 w 10232859"/>
              <a:gd name="connsiteY153" fmla="*/ 346135 h 1705557"/>
              <a:gd name="connsiteX154" fmla="*/ 6105063 w 10232859"/>
              <a:gd name="connsiteY154" fmla="*/ 353854 h 1705557"/>
              <a:gd name="connsiteX155" fmla="*/ 6135796 w 10232859"/>
              <a:gd name="connsiteY155" fmla="*/ 369657 h 1705557"/>
              <a:gd name="connsiteX156" fmla="*/ 6195166 w 10232859"/>
              <a:gd name="connsiteY156" fmla="*/ 366704 h 1705557"/>
              <a:gd name="connsiteX157" fmla="*/ 6216259 w 10232859"/>
              <a:gd name="connsiteY157" fmla="*/ 369879 h 1705557"/>
              <a:gd name="connsiteX158" fmla="*/ 6228331 w 10232859"/>
              <a:gd name="connsiteY158" fmla="*/ 370548 h 1705557"/>
              <a:gd name="connsiteX159" fmla="*/ 6229602 w 10232859"/>
              <a:gd name="connsiteY159" fmla="*/ 369928 h 1705557"/>
              <a:gd name="connsiteX160" fmla="*/ 6258988 w 10232859"/>
              <a:gd name="connsiteY160" fmla="*/ 385174 h 1705557"/>
              <a:gd name="connsiteX161" fmla="*/ 6264106 w 10232859"/>
              <a:gd name="connsiteY161" fmla="*/ 385655 h 1705557"/>
              <a:gd name="connsiteX162" fmla="*/ 6281703 w 10232859"/>
              <a:gd name="connsiteY162" fmla="*/ 397568 h 1705557"/>
              <a:gd name="connsiteX163" fmla="*/ 6291622 w 10232859"/>
              <a:gd name="connsiteY163" fmla="*/ 402669 h 1705557"/>
              <a:gd name="connsiteX164" fmla="*/ 6292712 w 10232859"/>
              <a:gd name="connsiteY164" fmla="*/ 406285 h 1705557"/>
              <a:gd name="connsiteX165" fmla="*/ 6308227 w 10232859"/>
              <a:gd name="connsiteY165" fmla="*/ 412710 h 1705557"/>
              <a:gd name="connsiteX166" fmla="*/ 6328981 w 10232859"/>
              <a:gd name="connsiteY166" fmla="*/ 416009 h 1705557"/>
              <a:gd name="connsiteX167" fmla="*/ 6368693 w 10232859"/>
              <a:gd name="connsiteY167" fmla="*/ 424359 h 1705557"/>
              <a:gd name="connsiteX168" fmla="*/ 6414811 w 10232859"/>
              <a:gd name="connsiteY168" fmla="*/ 458714 h 1705557"/>
              <a:gd name="connsiteX169" fmla="*/ 6467879 w 10232859"/>
              <a:gd name="connsiteY169" fmla="*/ 474762 h 1705557"/>
              <a:gd name="connsiteX170" fmla="*/ 6564351 w 10232859"/>
              <a:gd name="connsiteY170" fmla="*/ 544032 h 1705557"/>
              <a:gd name="connsiteX171" fmla="*/ 6711178 w 10232859"/>
              <a:gd name="connsiteY171" fmla="*/ 580124 h 1705557"/>
              <a:gd name="connsiteX172" fmla="*/ 6764036 w 10232859"/>
              <a:gd name="connsiteY172" fmla="*/ 595457 h 1705557"/>
              <a:gd name="connsiteX173" fmla="*/ 6858983 w 10232859"/>
              <a:gd name="connsiteY173" fmla="*/ 630237 h 1705557"/>
              <a:gd name="connsiteX174" fmla="*/ 6910661 w 10232859"/>
              <a:gd name="connsiteY174" fmla="*/ 641134 h 1705557"/>
              <a:gd name="connsiteX175" fmla="*/ 6944111 w 10232859"/>
              <a:gd name="connsiteY175" fmla="*/ 666016 h 1705557"/>
              <a:gd name="connsiteX176" fmla="*/ 6965771 w 10232859"/>
              <a:gd name="connsiteY176" fmla="*/ 666445 h 1705557"/>
              <a:gd name="connsiteX177" fmla="*/ 6969639 w 10232859"/>
              <a:gd name="connsiteY177" fmla="*/ 666351 h 1705557"/>
              <a:gd name="connsiteX178" fmla="*/ 6982242 w 10232859"/>
              <a:gd name="connsiteY178" fmla="*/ 669626 h 1705557"/>
              <a:gd name="connsiteX179" fmla="*/ 6989387 w 10232859"/>
              <a:gd name="connsiteY179" fmla="*/ 665988 h 1705557"/>
              <a:gd name="connsiteX180" fmla="*/ 7010930 w 10232859"/>
              <a:gd name="connsiteY180" fmla="*/ 667648 h 1705557"/>
              <a:gd name="connsiteX181" fmla="*/ 7033125 w 10232859"/>
              <a:gd name="connsiteY181" fmla="*/ 674950 h 1705557"/>
              <a:gd name="connsiteX182" fmla="*/ 7134461 w 10232859"/>
              <a:gd name="connsiteY182" fmla="*/ 714706 h 1705557"/>
              <a:gd name="connsiteX183" fmla="*/ 7197450 w 10232859"/>
              <a:gd name="connsiteY183" fmla="*/ 735608 h 1705557"/>
              <a:gd name="connsiteX184" fmla="*/ 7225084 w 10232859"/>
              <a:gd name="connsiteY184" fmla="*/ 739019 h 1705557"/>
              <a:gd name="connsiteX185" fmla="*/ 7261183 w 10232859"/>
              <a:gd name="connsiteY185" fmla="*/ 746827 h 1705557"/>
              <a:gd name="connsiteX186" fmla="*/ 7327760 w 10232859"/>
              <a:gd name="connsiteY186" fmla="*/ 757100 h 1705557"/>
              <a:gd name="connsiteX187" fmla="*/ 7412222 w 10232859"/>
              <a:gd name="connsiteY187" fmla="*/ 777001 h 1705557"/>
              <a:gd name="connsiteX188" fmla="*/ 7457904 w 10232859"/>
              <a:gd name="connsiteY188" fmla="*/ 810835 h 1705557"/>
              <a:gd name="connsiteX189" fmla="*/ 7465795 w 10232859"/>
              <a:gd name="connsiteY189" fmla="*/ 809112 h 1705557"/>
              <a:gd name="connsiteX190" fmla="*/ 7505046 w 10232859"/>
              <a:gd name="connsiteY190" fmla="*/ 823031 h 1705557"/>
              <a:gd name="connsiteX191" fmla="*/ 7623220 w 10232859"/>
              <a:gd name="connsiteY191" fmla="*/ 895034 h 1705557"/>
              <a:gd name="connsiteX192" fmla="*/ 7700458 w 10232859"/>
              <a:gd name="connsiteY192" fmla="*/ 921593 h 1705557"/>
              <a:gd name="connsiteX193" fmla="*/ 7730988 w 10232859"/>
              <a:gd name="connsiteY193" fmla="*/ 927270 h 1705557"/>
              <a:gd name="connsiteX194" fmla="*/ 7781942 w 10232859"/>
              <a:gd name="connsiteY194" fmla="*/ 937017 h 1705557"/>
              <a:gd name="connsiteX195" fmla="*/ 7827704 w 10232859"/>
              <a:gd name="connsiteY195" fmla="*/ 935072 h 1705557"/>
              <a:gd name="connsiteX196" fmla="*/ 7867270 w 10232859"/>
              <a:gd name="connsiteY196" fmla="*/ 946880 h 1705557"/>
              <a:gd name="connsiteX197" fmla="*/ 7866538 w 10232859"/>
              <a:gd name="connsiteY197" fmla="*/ 961559 h 1705557"/>
              <a:gd name="connsiteX198" fmla="*/ 7912084 w 10232859"/>
              <a:gd name="connsiteY198" fmla="*/ 970314 h 1705557"/>
              <a:gd name="connsiteX199" fmla="*/ 7982264 w 10232859"/>
              <a:gd name="connsiteY199" fmla="*/ 982287 h 1705557"/>
              <a:gd name="connsiteX200" fmla="*/ 7991272 w 10232859"/>
              <a:gd name="connsiteY200" fmla="*/ 987618 h 1705557"/>
              <a:gd name="connsiteX201" fmla="*/ 8006496 w 10232859"/>
              <a:gd name="connsiteY201" fmla="*/ 979353 h 1705557"/>
              <a:gd name="connsiteX202" fmla="*/ 8034497 w 10232859"/>
              <a:gd name="connsiteY202" fmla="*/ 978568 h 1705557"/>
              <a:gd name="connsiteX203" fmla="*/ 8150881 w 10232859"/>
              <a:gd name="connsiteY203" fmla="*/ 996925 h 1705557"/>
              <a:gd name="connsiteX204" fmla="*/ 8172106 w 10232859"/>
              <a:gd name="connsiteY204" fmla="*/ 997026 h 1705557"/>
              <a:gd name="connsiteX205" fmla="*/ 8196076 w 10232859"/>
              <a:gd name="connsiteY205" fmla="*/ 1006592 h 1705557"/>
              <a:gd name="connsiteX206" fmla="*/ 8247463 w 10232859"/>
              <a:gd name="connsiteY206" fmla="*/ 1022846 h 1705557"/>
              <a:gd name="connsiteX207" fmla="*/ 8279272 w 10232859"/>
              <a:gd name="connsiteY207" fmla="*/ 1039435 h 1705557"/>
              <a:gd name="connsiteX208" fmla="*/ 8289611 w 10232859"/>
              <a:gd name="connsiteY208" fmla="*/ 1035144 h 1705557"/>
              <a:gd name="connsiteX209" fmla="*/ 8311483 w 10232859"/>
              <a:gd name="connsiteY209" fmla="*/ 1035913 h 1705557"/>
              <a:gd name="connsiteX210" fmla="*/ 8399489 w 10232859"/>
              <a:gd name="connsiteY210" fmla="*/ 1055076 h 1705557"/>
              <a:gd name="connsiteX211" fmla="*/ 8415973 w 10232859"/>
              <a:gd name="connsiteY211" fmla="*/ 1056174 h 1705557"/>
              <a:gd name="connsiteX212" fmla="*/ 8433326 w 10232859"/>
              <a:gd name="connsiteY212" fmla="*/ 1064395 h 1705557"/>
              <a:gd name="connsiteX213" fmla="*/ 8502328 w 10232859"/>
              <a:gd name="connsiteY213" fmla="*/ 1098012 h 1705557"/>
              <a:gd name="connsiteX214" fmla="*/ 8534346 w 10232859"/>
              <a:gd name="connsiteY214" fmla="*/ 1113494 h 1705557"/>
              <a:gd name="connsiteX215" fmla="*/ 8534980 w 10232859"/>
              <a:gd name="connsiteY215" fmla="*/ 1117375 h 1705557"/>
              <a:gd name="connsiteX216" fmla="*/ 8544104 w 10232859"/>
              <a:gd name="connsiteY216" fmla="*/ 1114920 h 1705557"/>
              <a:gd name="connsiteX217" fmla="*/ 8567742 w 10232859"/>
              <a:gd name="connsiteY217" fmla="*/ 1124104 h 1705557"/>
              <a:gd name="connsiteX218" fmla="*/ 8633779 w 10232859"/>
              <a:gd name="connsiteY218" fmla="*/ 1145740 h 1705557"/>
              <a:gd name="connsiteX219" fmla="*/ 8676965 w 10232859"/>
              <a:gd name="connsiteY219" fmla="*/ 1163463 h 1705557"/>
              <a:gd name="connsiteX220" fmla="*/ 8698944 w 10232859"/>
              <a:gd name="connsiteY220" fmla="*/ 1163453 h 1705557"/>
              <a:gd name="connsiteX221" fmla="*/ 8711456 w 10232859"/>
              <a:gd name="connsiteY221" fmla="*/ 1175731 h 1705557"/>
              <a:gd name="connsiteX222" fmla="*/ 8732793 w 10232859"/>
              <a:gd name="connsiteY222" fmla="*/ 1179486 h 1705557"/>
              <a:gd name="connsiteX223" fmla="*/ 8751897 w 10232859"/>
              <a:gd name="connsiteY223" fmla="*/ 1197400 h 1705557"/>
              <a:gd name="connsiteX224" fmla="*/ 8793564 w 10232859"/>
              <a:gd name="connsiteY224" fmla="*/ 1179086 h 1705557"/>
              <a:gd name="connsiteX225" fmla="*/ 8834270 w 10232859"/>
              <a:gd name="connsiteY225" fmla="*/ 1213138 h 1705557"/>
              <a:gd name="connsiteX226" fmla="*/ 8853872 w 10232859"/>
              <a:gd name="connsiteY226" fmla="*/ 1221228 h 1705557"/>
              <a:gd name="connsiteX227" fmla="*/ 8861901 w 10232859"/>
              <a:gd name="connsiteY227" fmla="*/ 1217889 h 1705557"/>
              <a:gd name="connsiteX228" fmla="*/ 8874168 w 10232859"/>
              <a:gd name="connsiteY228" fmla="*/ 1220481 h 1705557"/>
              <a:gd name="connsiteX229" fmla="*/ 8871123 w 10232859"/>
              <a:gd name="connsiteY229" fmla="*/ 1227674 h 1705557"/>
              <a:gd name="connsiteX230" fmla="*/ 8903537 w 10232859"/>
              <a:gd name="connsiteY230" fmla="*/ 1237102 h 1705557"/>
              <a:gd name="connsiteX231" fmla="*/ 8933767 w 10232859"/>
              <a:gd name="connsiteY231" fmla="*/ 1269882 h 1705557"/>
              <a:gd name="connsiteX232" fmla="*/ 8985765 w 10232859"/>
              <a:gd name="connsiteY232" fmla="*/ 1294178 h 1705557"/>
              <a:gd name="connsiteX233" fmla="*/ 9071444 w 10232859"/>
              <a:gd name="connsiteY233" fmla="*/ 1323819 h 1705557"/>
              <a:gd name="connsiteX234" fmla="*/ 9096711 w 10232859"/>
              <a:gd name="connsiteY234" fmla="*/ 1334291 h 1705557"/>
              <a:gd name="connsiteX235" fmla="*/ 9338853 w 10232859"/>
              <a:gd name="connsiteY235" fmla="*/ 1454560 h 1705557"/>
              <a:gd name="connsiteX236" fmla="*/ 9520814 w 10232859"/>
              <a:gd name="connsiteY236" fmla="*/ 1456341 h 1705557"/>
              <a:gd name="connsiteX237" fmla="*/ 9702271 w 10232859"/>
              <a:gd name="connsiteY237" fmla="*/ 1495067 h 1705557"/>
              <a:gd name="connsiteX238" fmla="*/ 9744273 w 10232859"/>
              <a:gd name="connsiteY238" fmla="*/ 1530026 h 1705557"/>
              <a:gd name="connsiteX239" fmla="*/ 9771903 w 10232859"/>
              <a:gd name="connsiteY239" fmla="*/ 1536548 h 1705557"/>
              <a:gd name="connsiteX240" fmla="*/ 9818565 w 10232859"/>
              <a:gd name="connsiteY240" fmla="*/ 1545059 h 1705557"/>
              <a:gd name="connsiteX241" fmla="*/ 9882202 w 10232859"/>
              <a:gd name="connsiteY241" fmla="*/ 1572402 h 1705557"/>
              <a:gd name="connsiteX242" fmla="*/ 10022025 w 10232859"/>
              <a:gd name="connsiteY242" fmla="*/ 1606210 h 1705557"/>
              <a:gd name="connsiteX243" fmla="*/ 10220406 w 10232859"/>
              <a:gd name="connsiteY243" fmla="*/ 1683519 h 1705557"/>
              <a:gd name="connsiteX244" fmla="*/ 10232859 w 10232859"/>
              <a:gd name="connsiteY244" fmla="*/ 1705557 h 1705557"/>
              <a:gd name="connsiteX245" fmla="*/ 0 w 10232859"/>
              <a:gd name="connsiteY245" fmla="*/ 1705557 h 1705557"/>
              <a:gd name="connsiteX246" fmla="*/ 0 w 10232859"/>
              <a:gd name="connsiteY246" fmla="*/ 28342 h 1705557"/>
              <a:gd name="connsiteX247" fmla="*/ 8097 w 10232859"/>
              <a:gd name="connsiteY247" fmla="*/ 30869 h 1705557"/>
              <a:gd name="connsiteX248" fmla="*/ 77128 w 10232859"/>
              <a:gd name="connsiteY248" fmla="*/ 13381 h 1705557"/>
              <a:gd name="connsiteX249" fmla="*/ 188338 w 10232859"/>
              <a:gd name="connsiteY249" fmla="*/ 11593 h 1705557"/>
              <a:gd name="connsiteX250" fmla="*/ 298809 w 10232859"/>
              <a:gd name="connsiteY250" fmla="*/ 12712 h 1705557"/>
              <a:gd name="connsiteX251" fmla="*/ 338985 w 10232859"/>
              <a:gd name="connsiteY251" fmla="*/ 14520 h 1705557"/>
              <a:gd name="connsiteX252" fmla="*/ 409815 w 10232859"/>
              <a:gd name="connsiteY252" fmla="*/ 11559 h 1705557"/>
              <a:gd name="connsiteX253" fmla="*/ 424169 w 10232859"/>
              <a:gd name="connsiteY253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876587 w 10232859"/>
              <a:gd name="connsiteY27" fmla="*/ 144797 h 1705557"/>
              <a:gd name="connsiteX28" fmla="*/ 2002612 w 10232859"/>
              <a:gd name="connsiteY28" fmla="*/ 191856 h 1705557"/>
              <a:gd name="connsiteX29" fmla="*/ 2155278 w 10232859"/>
              <a:gd name="connsiteY29" fmla="*/ 204338 h 1705557"/>
              <a:gd name="connsiteX30" fmla="*/ 2166398 w 10232859"/>
              <a:gd name="connsiteY30" fmla="*/ 213479 h 1705557"/>
              <a:gd name="connsiteX31" fmla="*/ 2180455 w 10232859"/>
              <a:gd name="connsiteY31" fmla="*/ 219408 h 1705557"/>
              <a:gd name="connsiteX32" fmla="*/ 2182638 w 10232859"/>
              <a:gd name="connsiteY32" fmla="*/ 218827 h 1705557"/>
              <a:gd name="connsiteX33" fmla="*/ 2200348 w 10232859"/>
              <a:gd name="connsiteY33" fmla="*/ 221830 h 1705557"/>
              <a:gd name="connsiteX34" fmla="*/ 2203307 w 10232859"/>
              <a:gd name="connsiteY34" fmla="*/ 225104 h 1705557"/>
              <a:gd name="connsiteX35" fmla="*/ 2215170 w 10232859"/>
              <a:gd name="connsiteY35" fmla="*/ 227986 h 1705557"/>
              <a:gd name="connsiteX36" fmla="*/ 2237765 w 10232859"/>
              <a:gd name="connsiteY36" fmla="*/ 235871 h 1705557"/>
              <a:gd name="connsiteX37" fmla="*/ 2242719 w 10232859"/>
              <a:gd name="connsiteY37" fmla="*/ 235274 h 1705557"/>
              <a:gd name="connsiteX38" fmla="*/ 2277928 w 10232859"/>
              <a:gd name="connsiteY38" fmla="*/ 243941 h 1705557"/>
              <a:gd name="connsiteX39" fmla="*/ 2278759 w 10232859"/>
              <a:gd name="connsiteY39" fmla="*/ 243077 h 1705557"/>
              <a:gd name="connsiteX40" fmla="*/ 2290187 w 10232859"/>
              <a:gd name="connsiteY40" fmla="*/ 241223 h 1705557"/>
              <a:gd name="connsiteX41" fmla="*/ 2311246 w 10232859"/>
              <a:gd name="connsiteY41" fmla="*/ 239922 h 1705557"/>
              <a:gd name="connsiteX42" fmla="*/ 2364066 w 10232859"/>
              <a:gd name="connsiteY42" fmla="*/ 224751 h 1705557"/>
              <a:gd name="connsiteX43" fmla="*/ 2400814 w 10232859"/>
              <a:gd name="connsiteY43" fmla="*/ 233679 h 1705557"/>
              <a:gd name="connsiteX44" fmla="*/ 2408414 w 10232859"/>
              <a:gd name="connsiteY44" fmla="*/ 234943 h 1705557"/>
              <a:gd name="connsiteX45" fmla="*/ 2408650 w 10232859"/>
              <a:gd name="connsiteY45" fmla="*/ 234748 h 1705557"/>
              <a:gd name="connsiteX46" fmla="*/ 2416835 w 10232859"/>
              <a:gd name="connsiteY46" fmla="*/ 235642 h 1705557"/>
              <a:gd name="connsiteX47" fmla="*/ 2422271 w 10232859"/>
              <a:gd name="connsiteY47" fmla="*/ 237247 h 1705557"/>
              <a:gd name="connsiteX48" fmla="*/ 2490341 w 10232859"/>
              <a:gd name="connsiteY48" fmla="*/ 217588 h 1705557"/>
              <a:gd name="connsiteX49" fmla="*/ 2588929 w 10232859"/>
              <a:gd name="connsiteY49" fmla="*/ 207494 h 1705557"/>
              <a:gd name="connsiteX50" fmla="*/ 2687426 w 10232859"/>
              <a:gd name="connsiteY50" fmla="*/ 200362 h 1705557"/>
              <a:gd name="connsiteX51" fmla="*/ 2723517 w 10232859"/>
              <a:gd name="connsiteY51" fmla="*/ 199166 h 1705557"/>
              <a:gd name="connsiteX52" fmla="*/ 2785956 w 10232859"/>
              <a:gd name="connsiteY52" fmla="*/ 190918 h 1705557"/>
              <a:gd name="connsiteX53" fmla="*/ 2813378 w 10232859"/>
              <a:gd name="connsiteY53" fmla="*/ 183347 h 1705557"/>
              <a:gd name="connsiteX54" fmla="*/ 2814782 w 10232859"/>
              <a:gd name="connsiteY54" fmla="*/ 183667 h 1705557"/>
              <a:gd name="connsiteX55" fmla="*/ 2816580 w 10232859"/>
              <a:gd name="connsiteY55" fmla="*/ 180880 h 1705557"/>
              <a:gd name="connsiteX56" fmla="*/ 2821623 w 10232859"/>
              <a:gd name="connsiteY56" fmla="*/ 179389 h 1705557"/>
              <a:gd name="connsiteX57" fmla="*/ 2836688 w 10232859"/>
              <a:gd name="connsiteY57" fmla="*/ 179485 h 1705557"/>
              <a:gd name="connsiteX58" fmla="*/ 2842564 w 10232859"/>
              <a:gd name="connsiteY58" fmla="*/ 180209 h 1705557"/>
              <a:gd name="connsiteX59" fmla="*/ 2850712 w 10232859"/>
              <a:gd name="connsiteY59" fmla="*/ 179804 h 1705557"/>
              <a:gd name="connsiteX60" fmla="*/ 2850846 w 10232859"/>
              <a:gd name="connsiteY60" fmla="*/ 179576 h 1705557"/>
              <a:gd name="connsiteX61" fmla="*/ 2858611 w 10232859"/>
              <a:gd name="connsiteY61" fmla="*/ 179626 h 1705557"/>
              <a:gd name="connsiteX62" fmla="*/ 2897454 w 10232859"/>
              <a:gd name="connsiteY62" fmla="*/ 182628 h 1705557"/>
              <a:gd name="connsiteX63" fmla="*/ 2940369 w 10232859"/>
              <a:gd name="connsiteY63" fmla="*/ 159458 h 1705557"/>
              <a:gd name="connsiteX64" fmla="*/ 2959670 w 10232859"/>
              <a:gd name="connsiteY64" fmla="*/ 154881 h 1705557"/>
              <a:gd name="connsiteX65" fmla="*/ 2969615 w 10232859"/>
              <a:gd name="connsiteY65" fmla="*/ 151269 h 1705557"/>
              <a:gd name="connsiteX66" fmla="*/ 2970000 w 10232859"/>
              <a:gd name="connsiteY66" fmla="*/ 150290 h 1705557"/>
              <a:gd name="connsiteX67" fmla="*/ 3007272 w 10232859"/>
              <a:gd name="connsiteY67" fmla="*/ 153280 h 1705557"/>
              <a:gd name="connsiteX68" fmla="*/ 3011677 w 10232859"/>
              <a:gd name="connsiteY68" fmla="*/ 151918 h 1705557"/>
              <a:gd name="connsiteX69" fmla="*/ 3036668 w 10232859"/>
              <a:gd name="connsiteY69" fmla="*/ 156118 h 1705557"/>
              <a:gd name="connsiteX70" fmla="*/ 3049208 w 10232859"/>
              <a:gd name="connsiteY70" fmla="*/ 157087 h 1705557"/>
              <a:gd name="connsiteX71" fmla="*/ 3053517 w 10232859"/>
              <a:gd name="connsiteY71" fmla="*/ 159836 h 1705557"/>
              <a:gd name="connsiteX72" fmla="*/ 3071637 w 10232859"/>
              <a:gd name="connsiteY72" fmla="*/ 160010 h 1705557"/>
              <a:gd name="connsiteX73" fmla="*/ 3110077 w 10232859"/>
              <a:gd name="connsiteY73" fmla="*/ 155716 h 1705557"/>
              <a:gd name="connsiteX74" fmla="*/ 3173743 w 10232859"/>
              <a:gd name="connsiteY74" fmla="*/ 166095 h 1705557"/>
              <a:gd name="connsiteX75" fmla="*/ 3254203 w 10232859"/>
              <a:gd name="connsiteY75" fmla="*/ 158270 h 1705557"/>
              <a:gd name="connsiteX76" fmla="*/ 3380350 w 10232859"/>
              <a:gd name="connsiteY76" fmla="*/ 157665 h 1705557"/>
              <a:gd name="connsiteX77" fmla="*/ 3476147 w 10232859"/>
              <a:gd name="connsiteY77" fmla="*/ 177439 h 1705557"/>
              <a:gd name="connsiteX78" fmla="*/ 3581876 w 10232859"/>
              <a:gd name="connsiteY78" fmla="*/ 156962 h 1705557"/>
              <a:gd name="connsiteX79" fmla="*/ 3704761 w 10232859"/>
              <a:gd name="connsiteY79" fmla="*/ 157006 h 1705557"/>
              <a:gd name="connsiteX80" fmla="*/ 3755040 w 10232859"/>
              <a:gd name="connsiteY80" fmla="*/ 148492 h 1705557"/>
              <a:gd name="connsiteX81" fmla="*/ 3804689 w 10232859"/>
              <a:gd name="connsiteY81" fmla="*/ 158407 h 1705557"/>
              <a:gd name="connsiteX82" fmla="*/ 3821793 w 10232859"/>
              <a:gd name="connsiteY82" fmla="*/ 151257 h 1705557"/>
              <a:gd name="connsiteX83" fmla="*/ 3824682 w 10232859"/>
              <a:gd name="connsiteY83" fmla="*/ 149833 h 1705557"/>
              <a:gd name="connsiteX84" fmla="*/ 3837536 w 10232859"/>
              <a:gd name="connsiteY84" fmla="*/ 148292 h 1705557"/>
              <a:gd name="connsiteX85" fmla="*/ 3839550 w 10232859"/>
              <a:gd name="connsiteY85" fmla="*/ 142661 h 1705557"/>
              <a:gd name="connsiteX86" fmla="*/ 3857743 w 10232859"/>
              <a:gd name="connsiteY86" fmla="*/ 136618 h 1705557"/>
              <a:gd name="connsiteX87" fmla="*/ 3881852 w 10232859"/>
              <a:gd name="connsiteY87" fmla="*/ 135231 h 1705557"/>
              <a:gd name="connsiteX88" fmla="*/ 3998088 w 10232859"/>
              <a:gd name="connsiteY88" fmla="*/ 134446 h 1705557"/>
              <a:gd name="connsiteX89" fmla="*/ 4066682 w 10232859"/>
              <a:gd name="connsiteY89" fmla="*/ 130661 h 1705557"/>
              <a:gd name="connsiteX90" fmla="*/ 4091246 w 10232859"/>
              <a:gd name="connsiteY90" fmla="*/ 124017 h 1705557"/>
              <a:gd name="connsiteX91" fmla="*/ 4126556 w 10232859"/>
              <a:gd name="connsiteY91" fmla="*/ 118239 h 1705557"/>
              <a:gd name="connsiteX92" fmla="*/ 4187717 w 10232859"/>
              <a:gd name="connsiteY92" fmla="*/ 104010 h 1705557"/>
              <a:gd name="connsiteX93" fmla="*/ 4220826 w 10232859"/>
              <a:gd name="connsiteY93" fmla="*/ 102505 h 1705557"/>
              <a:gd name="connsiteX94" fmla="*/ 4239014 w 10232859"/>
              <a:gd name="connsiteY94" fmla="*/ 97354 h 1705557"/>
              <a:gd name="connsiteX95" fmla="*/ 4246653 w 10232859"/>
              <a:gd name="connsiteY95" fmla="*/ 97874 h 1705557"/>
              <a:gd name="connsiteX96" fmla="*/ 4271841 w 10232859"/>
              <a:gd name="connsiteY96" fmla="*/ 96702 h 1705557"/>
              <a:gd name="connsiteX97" fmla="*/ 4286277 w 10232859"/>
              <a:gd name="connsiteY97" fmla="*/ 96687 h 1705557"/>
              <a:gd name="connsiteX98" fmla="*/ 4292025 w 10232859"/>
              <a:gd name="connsiteY98" fmla="*/ 96921 h 1705557"/>
              <a:gd name="connsiteX99" fmla="*/ 4304713 w 10232859"/>
              <a:gd name="connsiteY99" fmla="*/ 102187 h 1705557"/>
              <a:gd name="connsiteX100" fmla="*/ 4321285 w 10232859"/>
              <a:gd name="connsiteY100" fmla="*/ 100074 h 1705557"/>
              <a:gd name="connsiteX101" fmla="*/ 4339561 w 10232859"/>
              <a:gd name="connsiteY101" fmla="*/ 105320 h 1705557"/>
              <a:gd name="connsiteX102" fmla="*/ 4343990 w 10232859"/>
              <a:gd name="connsiteY102" fmla="*/ 101090 h 1705557"/>
              <a:gd name="connsiteX103" fmla="*/ 4358885 w 10232859"/>
              <a:gd name="connsiteY103" fmla="*/ 96778 h 1705557"/>
              <a:gd name="connsiteX104" fmla="*/ 4371648 w 10232859"/>
              <a:gd name="connsiteY104" fmla="*/ 101826 h 1705557"/>
              <a:gd name="connsiteX105" fmla="*/ 4398380 w 10232859"/>
              <a:gd name="connsiteY105" fmla="*/ 104961 h 1705557"/>
              <a:gd name="connsiteX106" fmla="*/ 4405729 w 10232859"/>
              <a:gd name="connsiteY106" fmla="*/ 104191 h 1705557"/>
              <a:gd name="connsiteX107" fmla="*/ 4431408 w 10232859"/>
              <a:gd name="connsiteY107" fmla="*/ 110825 h 1705557"/>
              <a:gd name="connsiteX108" fmla="*/ 4472183 w 10232859"/>
              <a:gd name="connsiteY108" fmla="*/ 116430 h 1705557"/>
              <a:gd name="connsiteX109" fmla="*/ 4518828 w 10232859"/>
              <a:gd name="connsiteY109" fmla="*/ 119114 h 1705557"/>
              <a:gd name="connsiteX110" fmla="*/ 4532040 w 10232859"/>
              <a:gd name="connsiteY110" fmla="*/ 124307 h 1705557"/>
              <a:gd name="connsiteX111" fmla="*/ 4617778 w 10232859"/>
              <a:gd name="connsiteY111" fmla="*/ 136993 h 1705557"/>
              <a:gd name="connsiteX112" fmla="*/ 4641872 w 10232859"/>
              <a:gd name="connsiteY112" fmla="*/ 140721 h 1705557"/>
              <a:gd name="connsiteX113" fmla="*/ 4662766 w 10232859"/>
              <a:gd name="connsiteY113" fmla="*/ 138952 h 1705557"/>
              <a:gd name="connsiteX114" fmla="*/ 4667770 w 10232859"/>
              <a:gd name="connsiteY114" fmla="*/ 134208 h 1705557"/>
              <a:gd name="connsiteX115" fmla="*/ 4681052 w 10232859"/>
              <a:gd name="connsiteY115" fmla="*/ 135461 h 1705557"/>
              <a:gd name="connsiteX116" fmla="*/ 4684624 w 10232859"/>
              <a:gd name="connsiteY116" fmla="*/ 134755 h 1705557"/>
              <a:gd name="connsiteX117" fmla="*/ 4705061 w 10232859"/>
              <a:gd name="connsiteY117" fmla="*/ 131748 h 1705557"/>
              <a:gd name="connsiteX118" fmla="*/ 4747746 w 10232859"/>
              <a:gd name="connsiteY118" fmla="*/ 151131 h 1705557"/>
              <a:gd name="connsiteX119" fmla="*/ 4801045 w 10232859"/>
              <a:gd name="connsiteY119" fmla="*/ 153753 h 1705557"/>
              <a:gd name="connsiteX120" fmla="*/ 5001600 w 10232859"/>
              <a:gd name="connsiteY120" fmla="*/ 196753 h 1705557"/>
              <a:gd name="connsiteX121" fmla="*/ 5033465 w 10232859"/>
              <a:gd name="connsiteY121" fmla="*/ 182429 h 1705557"/>
              <a:gd name="connsiteX122" fmla="*/ 5115965 w 10232859"/>
              <a:gd name="connsiteY122" fmla="*/ 192583 h 1705557"/>
              <a:gd name="connsiteX123" fmla="*/ 5237936 w 10232859"/>
              <a:gd name="connsiteY123" fmla="*/ 246022 h 1705557"/>
              <a:gd name="connsiteX124" fmla="*/ 5290566 w 10232859"/>
              <a:gd name="connsiteY124" fmla="*/ 269809 h 1705557"/>
              <a:gd name="connsiteX125" fmla="*/ 5344878 w 10232859"/>
              <a:gd name="connsiteY125" fmla="*/ 282874 h 1705557"/>
              <a:gd name="connsiteX126" fmla="*/ 5413398 w 10232859"/>
              <a:gd name="connsiteY126" fmla="*/ 282749 h 1705557"/>
              <a:gd name="connsiteX127" fmla="*/ 5415629 w 10232859"/>
              <a:gd name="connsiteY127" fmla="*/ 282282 h 1705557"/>
              <a:gd name="connsiteX128" fmla="*/ 5433078 w 10232859"/>
              <a:gd name="connsiteY128" fmla="*/ 286198 h 1705557"/>
              <a:gd name="connsiteX129" fmla="*/ 5435759 w 10232859"/>
              <a:gd name="connsiteY129" fmla="*/ 289614 h 1705557"/>
              <a:gd name="connsiteX130" fmla="*/ 5447372 w 10232859"/>
              <a:gd name="connsiteY130" fmla="*/ 293101 h 1705557"/>
              <a:gd name="connsiteX131" fmla="*/ 5469289 w 10232859"/>
              <a:gd name="connsiteY131" fmla="*/ 302134 h 1705557"/>
              <a:gd name="connsiteX132" fmla="*/ 5508752 w 10232859"/>
              <a:gd name="connsiteY132" fmla="*/ 312267 h 1705557"/>
              <a:gd name="connsiteX133" fmla="*/ 5509657 w 10232859"/>
              <a:gd name="connsiteY133" fmla="*/ 311450 h 1705557"/>
              <a:gd name="connsiteX134" fmla="*/ 5521245 w 10232859"/>
              <a:gd name="connsiteY134" fmla="*/ 310202 h 1705557"/>
              <a:gd name="connsiteX135" fmla="*/ 5542415 w 10232859"/>
              <a:gd name="connsiteY135" fmla="*/ 310009 h 1705557"/>
              <a:gd name="connsiteX136" fmla="*/ 5596538 w 10232859"/>
              <a:gd name="connsiteY136" fmla="*/ 297667 h 1705557"/>
              <a:gd name="connsiteX137" fmla="*/ 5632514 w 10232859"/>
              <a:gd name="connsiteY137" fmla="*/ 308476 h 1705557"/>
              <a:gd name="connsiteX138" fmla="*/ 5640005 w 10232859"/>
              <a:gd name="connsiteY138" fmla="*/ 310131 h 1705557"/>
              <a:gd name="connsiteX139" fmla="*/ 5640259 w 10232859"/>
              <a:gd name="connsiteY139" fmla="*/ 309949 h 1705557"/>
              <a:gd name="connsiteX140" fmla="*/ 5648365 w 10232859"/>
              <a:gd name="connsiteY140" fmla="*/ 311268 h 1705557"/>
              <a:gd name="connsiteX141" fmla="*/ 5653662 w 10232859"/>
              <a:gd name="connsiteY141" fmla="*/ 313149 h 1705557"/>
              <a:gd name="connsiteX142" fmla="*/ 5668196 w 10232859"/>
              <a:gd name="connsiteY142" fmla="*/ 316360 h 1705557"/>
              <a:gd name="connsiteX143" fmla="*/ 5673886 w 10232859"/>
              <a:gd name="connsiteY143" fmla="*/ 316040 h 1705557"/>
              <a:gd name="connsiteX144" fmla="*/ 5677139 w 10232859"/>
              <a:gd name="connsiteY144" fmla="*/ 313859 h 1705557"/>
              <a:gd name="connsiteX145" fmla="*/ 5708983 w 10232859"/>
              <a:gd name="connsiteY145" fmla="*/ 313188 h 1705557"/>
              <a:gd name="connsiteX146" fmla="*/ 5773909 w 10232859"/>
              <a:gd name="connsiteY146" fmla="*/ 318575 h 1705557"/>
              <a:gd name="connsiteX147" fmla="*/ 5809500 w 10232859"/>
              <a:gd name="connsiteY147" fmla="*/ 324964 h 1705557"/>
              <a:gd name="connsiteX148" fmla="*/ 5908729 w 10232859"/>
              <a:gd name="connsiteY148" fmla="*/ 338849 h 1705557"/>
              <a:gd name="connsiteX149" fmla="*/ 6009654 w 10232859"/>
              <a:gd name="connsiteY149" fmla="*/ 350040 h 1705557"/>
              <a:gd name="connsiteX150" fmla="*/ 6067487 w 10232859"/>
              <a:gd name="connsiteY150" fmla="*/ 340226 h 1705557"/>
              <a:gd name="connsiteX151" fmla="*/ 6073281 w 10232859"/>
              <a:gd name="connsiteY151" fmla="*/ 340830 h 1705557"/>
              <a:gd name="connsiteX152" fmla="*/ 6086225 w 10232859"/>
              <a:gd name="connsiteY152" fmla="*/ 346135 h 1705557"/>
              <a:gd name="connsiteX153" fmla="*/ 6105063 w 10232859"/>
              <a:gd name="connsiteY153" fmla="*/ 353854 h 1705557"/>
              <a:gd name="connsiteX154" fmla="*/ 6135796 w 10232859"/>
              <a:gd name="connsiteY154" fmla="*/ 369657 h 1705557"/>
              <a:gd name="connsiteX155" fmla="*/ 6195166 w 10232859"/>
              <a:gd name="connsiteY155" fmla="*/ 366704 h 1705557"/>
              <a:gd name="connsiteX156" fmla="*/ 6216259 w 10232859"/>
              <a:gd name="connsiteY156" fmla="*/ 369879 h 1705557"/>
              <a:gd name="connsiteX157" fmla="*/ 6228331 w 10232859"/>
              <a:gd name="connsiteY157" fmla="*/ 370548 h 1705557"/>
              <a:gd name="connsiteX158" fmla="*/ 6229602 w 10232859"/>
              <a:gd name="connsiteY158" fmla="*/ 369928 h 1705557"/>
              <a:gd name="connsiteX159" fmla="*/ 6258988 w 10232859"/>
              <a:gd name="connsiteY159" fmla="*/ 385174 h 1705557"/>
              <a:gd name="connsiteX160" fmla="*/ 6264106 w 10232859"/>
              <a:gd name="connsiteY160" fmla="*/ 385655 h 1705557"/>
              <a:gd name="connsiteX161" fmla="*/ 6281703 w 10232859"/>
              <a:gd name="connsiteY161" fmla="*/ 397568 h 1705557"/>
              <a:gd name="connsiteX162" fmla="*/ 6291622 w 10232859"/>
              <a:gd name="connsiteY162" fmla="*/ 402669 h 1705557"/>
              <a:gd name="connsiteX163" fmla="*/ 6292712 w 10232859"/>
              <a:gd name="connsiteY163" fmla="*/ 406285 h 1705557"/>
              <a:gd name="connsiteX164" fmla="*/ 6308227 w 10232859"/>
              <a:gd name="connsiteY164" fmla="*/ 412710 h 1705557"/>
              <a:gd name="connsiteX165" fmla="*/ 6328981 w 10232859"/>
              <a:gd name="connsiteY165" fmla="*/ 416009 h 1705557"/>
              <a:gd name="connsiteX166" fmla="*/ 6368693 w 10232859"/>
              <a:gd name="connsiteY166" fmla="*/ 424359 h 1705557"/>
              <a:gd name="connsiteX167" fmla="*/ 6414811 w 10232859"/>
              <a:gd name="connsiteY167" fmla="*/ 458714 h 1705557"/>
              <a:gd name="connsiteX168" fmla="*/ 6467879 w 10232859"/>
              <a:gd name="connsiteY168" fmla="*/ 474762 h 1705557"/>
              <a:gd name="connsiteX169" fmla="*/ 6564351 w 10232859"/>
              <a:gd name="connsiteY169" fmla="*/ 544032 h 1705557"/>
              <a:gd name="connsiteX170" fmla="*/ 6711178 w 10232859"/>
              <a:gd name="connsiteY170" fmla="*/ 580124 h 1705557"/>
              <a:gd name="connsiteX171" fmla="*/ 6764036 w 10232859"/>
              <a:gd name="connsiteY171" fmla="*/ 595457 h 1705557"/>
              <a:gd name="connsiteX172" fmla="*/ 6858983 w 10232859"/>
              <a:gd name="connsiteY172" fmla="*/ 630237 h 1705557"/>
              <a:gd name="connsiteX173" fmla="*/ 6910661 w 10232859"/>
              <a:gd name="connsiteY173" fmla="*/ 641134 h 1705557"/>
              <a:gd name="connsiteX174" fmla="*/ 6944111 w 10232859"/>
              <a:gd name="connsiteY174" fmla="*/ 666016 h 1705557"/>
              <a:gd name="connsiteX175" fmla="*/ 6965771 w 10232859"/>
              <a:gd name="connsiteY175" fmla="*/ 666445 h 1705557"/>
              <a:gd name="connsiteX176" fmla="*/ 6969639 w 10232859"/>
              <a:gd name="connsiteY176" fmla="*/ 666351 h 1705557"/>
              <a:gd name="connsiteX177" fmla="*/ 6982242 w 10232859"/>
              <a:gd name="connsiteY177" fmla="*/ 669626 h 1705557"/>
              <a:gd name="connsiteX178" fmla="*/ 6989387 w 10232859"/>
              <a:gd name="connsiteY178" fmla="*/ 665988 h 1705557"/>
              <a:gd name="connsiteX179" fmla="*/ 7010930 w 10232859"/>
              <a:gd name="connsiteY179" fmla="*/ 667648 h 1705557"/>
              <a:gd name="connsiteX180" fmla="*/ 7033125 w 10232859"/>
              <a:gd name="connsiteY180" fmla="*/ 674950 h 1705557"/>
              <a:gd name="connsiteX181" fmla="*/ 7134461 w 10232859"/>
              <a:gd name="connsiteY181" fmla="*/ 714706 h 1705557"/>
              <a:gd name="connsiteX182" fmla="*/ 7197450 w 10232859"/>
              <a:gd name="connsiteY182" fmla="*/ 735608 h 1705557"/>
              <a:gd name="connsiteX183" fmla="*/ 7225084 w 10232859"/>
              <a:gd name="connsiteY183" fmla="*/ 739019 h 1705557"/>
              <a:gd name="connsiteX184" fmla="*/ 7261183 w 10232859"/>
              <a:gd name="connsiteY184" fmla="*/ 746827 h 1705557"/>
              <a:gd name="connsiteX185" fmla="*/ 7327760 w 10232859"/>
              <a:gd name="connsiteY185" fmla="*/ 757100 h 1705557"/>
              <a:gd name="connsiteX186" fmla="*/ 7412222 w 10232859"/>
              <a:gd name="connsiteY186" fmla="*/ 777001 h 1705557"/>
              <a:gd name="connsiteX187" fmla="*/ 7457904 w 10232859"/>
              <a:gd name="connsiteY187" fmla="*/ 810835 h 1705557"/>
              <a:gd name="connsiteX188" fmla="*/ 7465795 w 10232859"/>
              <a:gd name="connsiteY188" fmla="*/ 809112 h 1705557"/>
              <a:gd name="connsiteX189" fmla="*/ 7505046 w 10232859"/>
              <a:gd name="connsiteY189" fmla="*/ 823031 h 1705557"/>
              <a:gd name="connsiteX190" fmla="*/ 7623220 w 10232859"/>
              <a:gd name="connsiteY190" fmla="*/ 895034 h 1705557"/>
              <a:gd name="connsiteX191" fmla="*/ 7700458 w 10232859"/>
              <a:gd name="connsiteY191" fmla="*/ 921593 h 1705557"/>
              <a:gd name="connsiteX192" fmla="*/ 7730988 w 10232859"/>
              <a:gd name="connsiteY192" fmla="*/ 927270 h 1705557"/>
              <a:gd name="connsiteX193" fmla="*/ 7781942 w 10232859"/>
              <a:gd name="connsiteY193" fmla="*/ 937017 h 1705557"/>
              <a:gd name="connsiteX194" fmla="*/ 7827704 w 10232859"/>
              <a:gd name="connsiteY194" fmla="*/ 935072 h 1705557"/>
              <a:gd name="connsiteX195" fmla="*/ 7867270 w 10232859"/>
              <a:gd name="connsiteY195" fmla="*/ 946880 h 1705557"/>
              <a:gd name="connsiteX196" fmla="*/ 7866538 w 10232859"/>
              <a:gd name="connsiteY196" fmla="*/ 961559 h 1705557"/>
              <a:gd name="connsiteX197" fmla="*/ 7912084 w 10232859"/>
              <a:gd name="connsiteY197" fmla="*/ 970314 h 1705557"/>
              <a:gd name="connsiteX198" fmla="*/ 7982264 w 10232859"/>
              <a:gd name="connsiteY198" fmla="*/ 982287 h 1705557"/>
              <a:gd name="connsiteX199" fmla="*/ 7991272 w 10232859"/>
              <a:gd name="connsiteY199" fmla="*/ 987618 h 1705557"/>
              <a:gd name="connsiteX200" fmla="*/ 8006496 w 10232859"/>
              <a:gd name="connsiteY200" fmla="*/ 979353 h 1705557"/>
              <a:gd name="connsiteX201" fmla="*/ 8034497 w 10232859"/>
              <a:gd name="connsiteY201" fmla="*/ 978568 h 1705557"/>
              <a:gd name="connsiteX202" fmla="*/ 8150881 w 10232859"/>
              <a:gd name="connsiteY202" fmla="*/ 996925 h 1705557"/>
              <a:gd name="connsiteX203" fmla="*/ 8172106 w 10232859"/>
              <a:gd name="connsiteY203" fmla="*/ 997026 h 1705557"/>
              <a:gd name="connsiteX204" fmla="*/ 8196076 w 10232859"/>
              <a:gd name="connsiteY204" fmla="*/ 1006592 h 1705557"/>
              <a:gd name="connsiteX205" fmla="*/ 8247463 w 10232859"/>
              <a:gd name="connsiteY205" fmla="*/ 1022846 h 1705557"/>
              <a:gd name="connsiteX206" fmla="*/ 8279272 w 10232859"/>
              <a:gd name="connsiteY206" fmla="*/ 1039435 h 1705557"/>
              <a:gd name="connsiteX207" fmla="*/ 8289611 w 10232859"/>
              <a:gd name="connsiteY207" fmla="*/ 1035144 h 1705557"/>
              <a:gd name="connsiteX208" fmla="*/ 8311483 w 10232859"/>
              <a:gd name="connsiteY208" fmla="*/ 1035913 h 1705557"/>
              <a:gd name="connsiteX209" fmla="*/ 8399489 w 10232859"/>
              <a:gd name="connsiteY209" fmla="*/ 1055076 h 1705557"/>
              <a:gd name="connsiteX210" fmla="*/ 8415973 w 10232859"/>
              <a:gd name="connsiteY210" fmla="*/ 1056174 h 1705557"/>
              <a:gd name="connsiteX211" fmla="*/ 8433326 w 10232859"/>
              <a:gd name="connsiteY211" fmla="*/ 1064395 h 1705557"/>
              <a:gd name="connsiteX212" fmla="*/ 8502328 w 10232859"/>
              <a:gd name="connsiteY212" fmla="*/ 1098012 h 1705557"/>
              <a:gd name="connsiteX213" fmla="*/ 8534346 w 10232859"/>
              <a:gd name="connsiteY213" fmla="*/ 1113494 h 1705557"/>
              <a:gd name="connsiteX214" fmla="*/ 8534980 w 10232859"/>
              <a:gd name="connsiteY214" fmla="*/ 1117375 h 1705557"/>
              <a:gd name="connsiteX215" fmla="*/ 8544104 w 10232859"/>
              <a:gd name="connsiteY215" fmla="*/ 1114920 h 1705557"/>
              <a:gd name="connsiteX216" fmla="*/ 8567742 w 10232859"/>
              <a:gd name="connsiteY216" fmla="*/ 1124104 h 1705557"/>
              <a:gd name="connsiteX217" fmla="*/ 8633779 w 10232859"/>
              <a:gd name="connsiteY217" fmla="*/ 1145740 h 1705557"/>
              <a:gd name="connsiteX218" fmla="*/ 8676965 w 10232859"/>
              <a:gd name="connsiteY218" fmla="*/ 1163463 h 1705557"/>
              <a:gd name="connsiteX219" fmla="*/ 8698944 w 10232859"/>
              <a:gd name="connsiteY219" fmla="*/ 1163453 h 1705557"/>
              <a:gd name="connsiteX220" fmla="*/ 8711456 w 10232859"/>
              <a:gd name="connsiteY220" fmla="*/ 1175731 h 1705557"/>
              <a:gd name="connsiteX221" fmla="*/ 8732793 w 10232859"/>
              <a:gd name="connsiteY221" fmla="*/ 1179486 h 1705557"/>
              <a:gd name="connsiteX222" fmla="*/ 8751897 w 10232859"/>
              <a:gd name="connsiteY222" fmla="*/ 1197400 h 1705557"/>
              <a:gd name="connsiteX223" fmla="*/ 8793564 w 10232859"/>
              <a:gd name="connsiteY223" fmla="*/ 1179086 h 1705557"/>
              <a:gd name="connsiteX224" fmla="*/ 8834270 w 10232859"/>
              <a:gd name="connsiteY224" fmla="*/ 1213138 h 1705557"/>
              <a:gd name="connsiteX225" fmla="*/ 8853872 w 10232859"/>
              <a:gd name="connsiteY225" fmla="*/ 1221228 h 1705557"/>
              <a:gd name="connsiteX226" fmla="*/ 8861901 w 10232859"/>
              <a:gd name="connsiteY226" fmla="*/ 1217889 h 1705557"/>
              <a:gd name="connsiteX227" fmla="*/ 8874168 w 10232859"/>
              <a:gd name="connsiteY227" fmla="*/ 1220481 h 1705557"/>
              <a:gd name="connsiteX228" fmla="*/ 8871123 w 10232859"/>
              <a:gd name="connsiteY228" fmla="*/ 1227674 h 1705557"/>
              <a:gd name="connsiteX229" fmla="*/ 8903537 w 10232859"/>
              <a:gd name="connsiteY229" fmla="*/ 1237102 h 1705557"/>
              <a:gd name="connsiteX230" fmla="*/ 8933767 w 10232859"/>
              <a:gd name="connsiteY230" fmla="*/ 1269882 h 1705557"/>
              <a:gd name="connsiteX231" fmla="*/ 8985765 w 10232859"/>
              <a:gd name="connsiteY231" fmla="*/ 1294178 h 1705557"/>
              <a:gd name="connsiteX232" fmla="*/ 9071444 w 10232859"/>
              <a:gd name="connsiteY232" fmla="*/ 1323819 h 1705557"/>
              <a:gd name="connsiteX233" fmla="*/ 9096711 w 10232859"/>
              <a:gd name="connsiteY233" fmla="*/ 1334291 h 1705557"/>
              <a:gd name="connsiteX234" fmla="*/ 9338853 w 10232859"/>
              <a:gd name="connsiteY234" fmla="*/ 1454560 h 1705557"/>
              <a:gd name="connsiteX235" fmla="*/ 9520814 w 10232859"/>
              <a:gd name="connsiteY235" fmla="*/ 1456341 h 1705557"/>
              <a:gd name="connsiteX236" fmla="*/ 9702271 w 10232859"/>
              <a:gd name="connsiteY236" fmla="*/ 1495067 h 1705557"/>
              <a:gd name="connsiteX237" fmla="*/ 9744273 w 10232859"/>
              <a:gd name="connsiteY237" fmla="*/ 1530026 h 1705557"/>
              <a:gd name="connsiteX238" fmla="*/ 9771903 w 10232859"/>
              <a:gd name="connsiteY238" fmla="*/ 1536548 h 1705557"/>
              <a:gd name="connsiteX239" fmla="*/ 9818565 w 10232859"/>
              <a:gd name="connsiteY239" fmla="*/ 1545059 h 1705557"/>
              <a:gd name="connsiteX240" fmla="*/ 9882202 w 10232859"/>
              <a:gd name="connsiteY240" fmla="*/ 1572402 h 1705557"/>
              <a:gd name="connsiteX241" fmla="*/ 10022025 w 10232859"/>
              <a:gd name="connsiteY241" fmla="*/ 1606210 h 1705557"/>
              <a:gd name="connsiteX242" fmla="*/ 10220406 w 10232859"/>
              <a:gd name="connsiteY242" fmla="*/ 1683519 h 1705557"/>
              <a:gd name="connsiteX243" fmla="*/ 10232859 w 10232859"/>
              <a:gd name="connsiteY243" fmla="*/ 1705557 h 1705557"/>
              <a:gd name="connsiteX244" fmla="*/ 0 w 10232859"/>
              <a:gd name="connsiteY244" fmla="*/ 1705557 h 1705557"/>
              <a:gd name="connsiteX245" fmla="*/ 0 w 10232859"/>
              <a:gd name="connsiteY245" fmla="*/ 28342 h 1705557"/>
              <a:gd name="connsiteX246" fmla="*/ 8097 w 10232859"/>
              <a:gd name="connsiteY246" fmla="*/ 30869 h 1705557"/>
              <a:gd name="connsiteX247" fmla="*/ 77128 w 10232859"/>
              <a:gd name="connsiteY247" fmla="*/ 13381 h 1705557"/>
              <a:gd name="connsiteX248" fmla="*/ 188338 w 10232859"/>
              <a:gd name="connsiteY248" fmla="*/ 11593 h 1705557"/>
              <a:gd name="connsiteX249" fmla="*/ 298809 w 10232859"/>
              <a:gd name="connsiteY249" fmla="*/ 12712 h 1705557"/>
              <a:gd name="connsiteX250" fmla="*/ 338985 w 10232859"/>
              <a:gd name="connsiteY250" fmla="*/ 14520 h 1705557"/>
              <a:gd name="connsiteX251" fmla="*/ 409815 w 10232859"/>
              <a:gd name="connsiteY251" fmla="*/ 11559 h 1705557"/>
              <a:gd name="connsiteX252" fmla="*/ 424169 w 10232859"/>
              <a:gd name="connsiteY252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909571 w 10232859"/>
              <a:gd name="connsiteY27" fmla="*/ 165085 h 1705557"/>
              <a:gd name="connsiteX28" fmla="*/ 2002612 w 10232859"/>
              <a:gd name="connsiteY28" fmla="*/ 191856 h 1705557"/>
              <a:gd name="connsiteX29" fmla="*/ 2155278 w 10232859"/>
              <a:gd name="connsiteY29" fmla="*/ 204338 h 1705557"/>
              <a:gd name="connsiteX30" fmla="*/ 2166398 w 10232859"/>
              <a:gd name="connsiteY30" fmla="*/ 213479 h 1705557"/>
              <a:gd name="connsiteX31" fmla="*/ 2180455 w 10232859"/>
              <a:gd name="connsiteY31" fmla="*/ 219408 h 1705557"/>
              <a:gd name="connsiteX32" fmla="*/ 2182638 w 10232859"/>
              <a:gd name="connsiteY32" fmla="*/ 218827 h 1705557"/>
              <a:gd name="connsiteX33" fmla="*/ 2200348 w 10232859"/>
              <a:gd name="connsiteY33" fmla="*/ 221830 h 1705557"/>
              <a:gd name="connsiteX34" fmla="*/ 2203307 w 10232859"/>
              <a:gd name="connsiteY34" fmla="*/ 225104 h 1705557"/>
              <a:gd name="connsiteX35" fmla="*/ 2215170 w 10232859"/>
              <a:gd name="connsiteY35" fmla="*/ 227986 h 1705557"/>
              <a:gd name="connsiteX36" fmla="*/ 2237765 w 10232859"/>
              <a:gd name="connsiteY36" fmla="*/ 235871 h 1705557"/>
              <a:gd name="connsiteX37" fmla="*/ 2242719 w 10232859"/>
              <a:gd name="connsiteY37" fmla="*/ 235274 h 1705557"/>
              <a:gd name="connsiteX38" fmla="*/ 2277928 w 10232859"/>
              <a:gd name="connsiteY38" fmla="*/ 243941 h 1705557"/>
              <a:gd name="connsiteX39" fmla="*/ 2278759 w 10232859"/>
              <a:gd name="connsiteY39" fmla="*/ 243077 h 1705557"/>
              <a:gd name="connsiteX40" fmla="*/ 2290187 w 10232859"/>
              <a:gd name="connsiteY40" fmla="*/ 241223 h 1705557"/>
              <a:gd name="connsiteX41" fmla="*/ 2311246 w 10232859"/>
              <a:gd name="connsiteY41" fmla="*/ 239922 h 1705557"/>
              <a:gd name="connsiteX42" fmla="*/ 2364066 w 10232859"/>
              <a:gd name="connsiteY42" fmla="*/ 224751 h 1705557"/>
              <a:gd name="connsiteX43" fmla="*/ 2400814 w 10232859"/>
              <a:gd name="connsiteY43" fmla="*/ 233679 h 1705557"/>
              <a:gd name="connsiteX44" fmla="*/ 2408414 w 10232859"/>
              <a:gd name="connsiteY44" fmla="*/ 234943 h 1705557"/>
              <a:gd name="connsiteX45" fmla="*/ 2408650 w 10232859"/>
              <a:gd name="connsiteY45" fmla="*/ 234748 h 1705557"/>
              <a:gd name="connsiteX46" fmla="*/ 2416835 w 10232859"/>
              <a:gd name="connsiteY46" fmla="*/ 235642 h 1705557"/>
              <a:gd name="connsiteX47" fmla="*/ 2422271 w 10232859"/>
              <a:gd name="connsiteY47" fmla="*/ 237247 h 1705557"/>
              <a:gd name="connsiteX48" fmla="*/ 2490341 w 10232859"/>
              <a:gd name="connsiteY48" fmla="*/ 217588 h 1705557"/>
              <a:gd name="connsiteX49" fmla="*/ 2588929 w 10232859"/>
              <a:gd name="connsiteY49" fmla="*/ 207494 h 1705557"/>
              <a:gd name="connsiteX50" fmla="*/ 2687426 w 10232859"/>
              <a:gd name="connsiteY50" fmla="*/ 200362 h 1705557"/>
              <a:gd name="connsiteX51" fmla="*/ 2723517 w 10232859"/>
              <a:gd name="connsiteY51" fmla="*/ 199166 h 1705557"/>
              <a:gd name="connsiteX52" fmla="*/ 2785956 w 10232859"/>
              <a:gd name="connsiteY52" fmla="*/ 190918 h 1705557"/>
              <a:gd name="connsiteX53" fmla="*/ 2813378 w 10232859"/>
              <a:gd name="connsiteY53" fmla="*/ 183347 h 1705557"/>
              <a:gd name="connsiteX54" fmla="*/ 2814782 w 10232859"/>
              <a:gd name="connsiteY54" fmla="*/ 183667 h 1705557"/>
              <a:gd name="connsiteX55" fmla="*/ 2816580 w 10232859"/>
              <a:gd name="connsiteY55" fmla="*/ 180880 h 1705557"/>
              <a:gd name="connsiteX56" fmla="*/ 2821623 w 10232859"/>
              <a:gd name="connsiteY56" fmla="*/ 179389 h 1705557"/>
              <a:gd name="connsiteX57" fmla="*/ 2836688 w 10232859"/>
              <a:gd name="connsiteY57" fmla="*/ 179485 h 1705557"/>
              <a:gd name="connsiteX58" fmla="*/ 2842564 w 10232859"/>
              <a:gd name="connsiteY58" fmla="*/ 180209 h 1705557"/>
              <a:gd name="connsiteX59" fmla="*/ 2850712 w 10232859"/>
              <a:gd name="connsiteY59" fmla="*/ 179804 h 1705557"/>
              <a:gd name="connsiteX60" fmla="*/ 2850846 w 10232859"/>
              <a:gd name="connsiteY60" fmla="*/ 179576 h 1705557"/>
              <a:gd name="connsiteX61" fmla="*/ 2858611 w 10232859"/>
              <a:gd name="connsiteY61" fmla="*/ 179626 h 1705557"/>
              <a:gd name="connsiteX62" fmla="*/ 2897454 w 10232859"/>
              <a:gd name="connsiteY62" fmla="*/ 182628 h 1705557"/>
              <a:gd name="connsiteX63" fmla="*/ 2940369 w 10232859"/>
              <a:gd name="connsiteY63" fmla="*/ 159458 h 1705557"/>
              <a:gd name="connsiteX64" fmla="*/ 2959670 w 10232859"/>
              <a:gd name="connsiteY64" fmla="*/ 154881 h 1705557"/>
              <a:gd name="connsiteX65" fmla="*/ 2969615 w 10232859"/>
              <a:gd name="connsiteY65" fmla="*/ 151269 h 1705557"/>
              <a:gd name="connsiteX66" fmla="*/ 2970000 w 10232859"/>
              <a:gd name="connsiteY66" fmla="*/ 150290 h 1705557"/>
              <a:gd name="connsiteX67" fmla="*/ 3007272 w 10232859"/>
              <a:gd name="connsiteY67" fmla="*/ 153280 h 1705557"/>
              <a:gd name="connsiteX68" fmla="*/ 3011677 w 10232859"/>
              <a:gd name="connsiteY68" fmla="*/ 151918 h 1705557"/>
              <a:gd name="connsiteX69" fmla="*/ 3036668 w 10232859"/>
              <a:gd name="connsiteY69" fmla="*/ 156118 h 1705557"/>
              <a:gd name="connsiteX70" fmla="*/ 3049208 w 10232859"/>
              <a:gd name="connsiteY70" fmla="*/ 157087 h 1705557"/>
              <a:gd name="connsiteX71" fmla="*/ 3053517 w 10232859"/>
              <a:gd name="connsiteY71" fmla="*/ 159836 h 1705557"/>
              <a:gd name="connsiteX72" fmla="*/ 3071637 w 10232859"/>
              <a:gd name="connsiteY72" fmla="*/ 160010 h 1705557"/>
              <a:gd name="connsiteX73" fmla="*/ 3110077 w 10232859"/>
              <a:gd name="connsiteY73" fmla="*/ 155716 h 1705557"/>
              <a:gd name="connsiteX74" fmla="*/ 3173743 w 10232859"/>
              <a:gd name="connsiteY74" fmla="*/ 166095 h 1705557"/>
              <a:gd name="connsiteX75" fmla="*/ 3254203 w 10232859"/>
              <a:gd name="connsiteY75" fmla="*/ 158270 h 1705557"/>
              <a:gd name="connsiteX76" fmla="*/ 3380350 w 10232859"/>
              <a:gd name="connsiteY76" fmla="*/ 157665 h 1705557"/>
              <a:gd name="connsiteX77" fmla="*/ 3476147 w 10232859"/>
              <a:gd name="connsiteY77" fmla="*/ 177439 h 1705557"/>
              <a:gd name="connsiteX78" fmla="*/ 3581876 w 10232859"/>
              <a:gd name="connsiteY78" fmla="*/ 156962 h 1705557"/>
              <a:gd name="connsiteX79" fmla="*/ 3704761 w 10232859"/>
              <a:gd name="connsiteY79" fmla="*/ 157006 h 1705557"/>
              <a:gd name="connsiteX80" fmla="*/ 3755040 w 10232859"/>
              <a:gd name="connsiteY80" fmla="*/ 148492 h 1705557"/>
              <a:gd name="connsiteX81" fmla="*/ 3804689 w 10232859"/>
              <a:gd name="connsiteY81" fmla="*/ 158407 h 1705557"/>
              <a:gd name="connsiteX82" fmla="*/ 3821793 w 10232859"/>
              <a:gd name="connsiteY82" fmla="*/ 151257 h 1705557"/>
              <a:gd name="connsiteX83" fmla="*/ 3824682 w 10232859"/>
              <a:gd name="connsiteY83" fmla="*/ 149833 h 1705557"/>
              <a:gd name="connsiteX84" fmla="*/ 3837536 w 10232859"/>
              <a:gd name="connsiteY84" fmla="*/ 148292 h 1705557"/>
              <a:gd name="connsiteX85" fmla="*/ 3839550 w 10232859"/>
              <a:gd name="connsiteY85" fmla="*/ 142661 h 1705557"/>
              <a:gd name="connsiteX86" fmla="*/ 3857743 w 10232859"/>
              <a:gd name="connsiteY86" fmla="*/ 136618 h 1705557"/>
              <a:gd name="connsiteX87" fmla="*/ 3881852 w 10232859"/>
              <a:gd name="connsiteY87" fmla="*/ 135231 h 1705557"/>
              <a:gd name="connsiteX88" fmla="*/ 3998088 w 10232859"/>
              <a:gd name="connsiteY88" fmla="*/ 134446 h 1705557"/>
              <a:gd name="connsiteX89" fmla="*/ 4066682 w 10232859"/>
              <a:gd name="connsiteY89" fmla="*/ 130661 h 1705557"/>
              <a:gd name="connsiteX90" fmla="*/ 4091246 w 10232859"/>
              <a:gd name="connsiteY90" fmla="*/ 124017 h 1705557"/>
              <a:gd name="connsiteX91" fmla="*/ 4126556 w 10232859"/>
              <a:gd name="connsiteY91" fmla="*/ 118239 h 1705557"/>
              <a:gd name="connsiteX92" fmla="*/ 4187717 w 10232859"/>
              <a:gd name="connsiteY92" fmla="*/ 104010 h 1705557"/>
              <a:gd name="connsiteX93" fmla="*/ 4220826 w 10232859"/>
              <a:gd name="connsiteY93" fmla="*/ 102505 h 1705557"/>
              <a:gd name="connsiteX94" fmla="*/ 4239014 w 10232859"/>
              <a:gd name="connsiteY94" fmla="*/ 97354 h 1705557"/>
              <a:gd name="connsiteX95" fmla="*/ 4246653 w 10232859"/>
              <a:gd name="connsiteY95" fmla="*/ 97874 h 1705557"/>
              <a:gd name="connsiteX96" fmla="*/ 4271841 w 10232859"/>
              <a:gd name="connsiteY96" fmla="*/ 96702 h 1705557"/>
              <a:gd name="connsiteX97" fmla="*/ 4286277 w 10232859"/>
              <a:gd name="connsiteY97" fmla="*/ 96687 h 1705557"/>
              <a:gd name="connsiteX98" fmla="*/ 4292025 w 10232859"/>
              <a:gd name="connsiteY98" fmla="*/ 96921 h 1705557"/>
              <a:gd name="connsiteX99" fmla="*/ 4304713 w 10232859"/>
              <a:gd name="connsiteY99" fmla="*/ 102187 h 1705557"/>
              <a:gd name="connsiteX100" fmla="*/ 4321285 w 10232859"/>
              <a:gd name="connsiteY100" fmla="*/ 100074 h 1705557"/>
              <a:gd name="connsiteX101" fmla="*/ 4339561 w 10232859"/>
              <a:gd name="connsiteY101" fmla="*/ 105320 h 1705557"/>
              <a:gd name="connsiteX102" fmla="*/ 4343990 w 10232859"/>
              <a:gd name="connsiteY102" fmla="*/ 101090 h 1705557"/>
              <a:gd name="connsiteX103" fmla="*/ 4358885 w 10232859"/>
              <a:gd name="connsiteY103" fmla="*/ 96778 h 1705557"/>
              <a:gd name="connsiteX104" fmla="*/ 4371648 w 10232859"/>
              <a:gd name="connsiteY104" fmla="*/ 101826 h 1705557"/>
              <a:gd name="connsiteX105" fmla="*/ 4398380 w 10232859"/>
              <a:gd name="connsiteY105" fmla="*/ 104961 h 1705557"/>
              <a:gd name="connsiteX106" fmla="*/ 4405729 w 10232859"/>
              <a:gd name="connsiteY106" fmla="*/ 104191 h 1705557"/>
              <a:gd name="connsiteX107" fmla="*/ 4431408 w 10232859"/>
              <a:gd name="connsiteY107" fmla="*/ 110825 h 1705557"/>
              <a:gd name="connsiteX108" fmla="*/ 4472183 w 10232859"/>
              <a:gd name="connsiteY108" fmla="*/ 116430 h 1705557"/>
              <a:gd name="connsiteX109" fmla="*/ 4518828 w 10232859"/>
              <a:gd name="connsiteY109" fmla="*/ 119114 h 1705557"/>
              <a:gd name="connsiteX110" fmla="*/ 4532040 w 10232859"/>
              <a:gd name="connsiteY110" fmla="*/ 124307 h 1705557"/>
              <a:gd name="connsiteX111" fmla="*/ 4617778 w 10232859"/>
              <a:gd name="connsiteY111" fmla="*/ 136993 h 1705557"/>
              <a:gd name="connsiteX112" fmla="*/ 4641872 w 10232859"/>
              <a:gd name="connsiteY112" fmla="*/ 140721 h 1705557"/>
              <a:gd name="connsiteX113" fmla="*/ 4662766 w 10232859"/>
              <a:gd name="connsiteY113" fmla="*/ 138952 h 1705557"/>
              <a:gd name="connsiteX114" fmla="*/ 4667770 w 10232859"/>
              <a:gd name="connsiteY114" fmla="*/ 134208 h 1705557"/>
              <a:gd name="connsiteX115" fmla="*/ 4681052 w 10232859"/>
              <a:gd name="connsiteY115" fmla="*/ 135461 h 1705557"/>
              <a:gd name="connsiteX116" fmla="*/ 4684624 w 10232859"/>
              <a:gd name="connsiteY116" fmla="*/ 134755 h 1705557"/>
              <a:gd name="connsiteX117" fmla="*/ 4705061 w 10232859"/>
              <a:gd name="connsiteY117" fmla="*/ 131748 h 1705557"/>
              <a:gd name="connsiteX118" fmla="*/ 4747746 w 10232859"/>
              <a:gd name="connsiteY118" fmla="*/ 151131 h 1705557"/>
              <a:gd name="connsiteX119" fmla="*/ 4801045 w 10232859"/>
              <a:gd name="connsiteY119" fmla="*/ 153753 h 1705557"/>
              <a:gd name="connsiteX120" fmla="*/ 5001600 w 10232859"/>
              <a:gd name="connsiteY120" fmla="*/ 196753 h 1705557"/>
              <a:gd name="connsiteX121" fmla="*/ 5033465 w 10232859"/>
              <a:gd name="connsiteY121" fmla="*/ 182429 h 1705557"/>
              <a:gd name="connsiteX122" fmla="*/ 5115965 w 10232859"/>
              <a:gd name="connsiteY122" fmla="*/ 192583 h 1705557"/>
              <a:gd name="connsiteX123" fmla="*/ 5237936 w 10232859"/>
              <a:gd name="connsiteY123" fmla="*/ 246022 h 1705557"/>
              <a:gd name="connsiteX124" fmla="*/ 5290566 w 10232859"/>
              <a:gd name="connsiteY124" fmla="*/ 269809 h 1705557"/>
              <a:gd name="connsiteX125" fmla="*/ 5344878 w 10232859"/>
              <a:gd name="connsiteY125" fmla="*/ 282874 h 1705557"/>
              <a:gd name="connsiteX126" fmla="*/ 5413398 w 10232859"/>
              <a:gd name="connsiteY126" fmla="*/ 282749 h 1705557"/>
              <a:gd name="connsiteX127" fmla="*/ 5415629 w 10232859"/>
              <a:gd name="connsiteY127" fmla="*/ 282282 h 1705557"/>
              <a:gd name="connsiteX128" fmla="*/ 5433078 w 10232859"/>
              <a:gd name="connsiteY128" fmla="*/ 286198 h 1705557"/>
              <a:gd name="connsiteX129" fmla="*/ 5435759 w 10232859"/>
              <a:gd name="connsiteY129" fmla="*/ 289614 h 1705557"/>
              <a:gd name="connsiteX130" fmla="*/ 5447372 w 10232859"/>
              <a:gd name="connsiteY130" fmla="*/ 293101 h 1705557"/>
              <a:gd name="connsiteX131" fmla="*/ 5469289 w 10232859"/>
              <a:gd name="connsiteY131" fmla="*/ 302134 h 1705557"/>
              <a:gd name="connsiteX132" fmla="*/ 5508752 w 10232859"/>
              <a:gd name="connsiteY132" fmla="*/ 312267 h 1705557"/>
              <a:gd name="connsiteX133" fmla="*/ 5509657 w 10232859"/>
              <a:gd name="connsiteY133" fmla="*/ 311450 h 1705557"/>
              <a:gd name="connsiteX134" fmla="*/ 5521245 w 10232859"/>
              <a:gd name="connsiteY134" fmla="*/ 310202 h 1705557"/>
              <a:gd name="connsiteX135" fmla="*/ 5542415 w 10232859"/>
              <a:gd name="connsiteY135" fmla="*/ 310009 h 1705557"/>
              <a:gd name="connsiteX136" fmla="*/ 5596538 w 10232859"/>
              <a:gd name="connsiteY136" fmla="*/ 297667 h 1705557"/>
              <a:gd name="connsiteX137" fmla="*/ 5632514 w 10232859"/>
              <a:gd name="connsiteY137" fmla="*/ 308476 h 1705557"/>
              <a:gd name="connsiteX138" fmla="*/ 5640005 w 10232859"/>
              <a:gd name="connsiteY138" fmla="*/ 310131 h 1705557"/>
              <a:gd name="connsiteX139" fmla="*/ 5640259 w 10232859"/>
              <a:gd name="connsiteY139" fmla="*/ 309949 h 1705557"/>
              <a:gd name="connsiteX140" fmla="*/ 5648365 w 10232859"/>
              <a:gd name="connsiteY140" fmla="*/ 311268 h 1705557"/>
              <a:gd name="connsiteX141" fmla="*/ 5653662 w 10232859"/>
              <a:gd name="connsiteY141" fmla="*/ 313149 h 1705557"/>
              <a:gd name="connsiteX142" fmla="*/ 5668196 w 10232859"/>
              <a:gd name="connsiteY142" fmla="*/ 316360 h 1705557"/>
              <a:gd name="connsiteX143" fmla="*/ 5673886 w 10232859"/>
              <a:gd name="connsiteY143" fmla="*/ 316040 h 1705557"/>
              <a:gd name="connsiteX144" fmla="*/ 5677139 w 10232859"/>
              <a:gd name="connsiteY144" fmla="*/ 313859 h 1705557"/>
              <a:gd name="connsiteX145" fmla="*/ 5708983 w 10232859"/>
              <a:gd name="connsiteY145" fmla="*/ 313188 h 1705557"/>
              <a:gd name="connsiteX146" fmla="*/ 5773909 w 10232859"/>
              <a:gd name="connsiteY146" fmla="*/ 318575 h 1705557"/>
              <a:gd name="connsiteX147" fmla="*/ 5809500 w 10232859"/>
              <a:gd name="connsiteY147" fmla="*/ 324964 h 1705557"/>
              <a:gd name="connsiteX148" fmla="*/ 5908729 w 10232859"/>
              <a:gd name="connsiteY148" fmla="*/ 338849 h 1705557"/>
              <a:gd name="connsiteX149" fmla="*/ 6009654 w 10232859"/>
              <a:gd name="connsiteY149" fmla="*/ 350040 h 1705557"/>
              <a:gd name="connsiteX150" fmla="*/ 6067487 w 10232859"/>
              <a:gd name="connsiteY150" fmla="*/ 340226 h 1705557"/>
              <a:gd name="connsiteX151" fmla="*/ 6073281 w 10232859"/>
              <a:gd name="connsiteY151" fmla="*/ 340830 h 1705557"/>
              <a:gd name="connsiteX152" fmla="*/ 6086225 w 10232859"/>
              <a:gd name="connsiteY152" fmla="*/ 346135 h 1705557"/>
              <a:gd name="connsiteX153" fmla="*/ 6105063 w 10232859"/>
              <a:gd name="connsiteY153" fmla="*/ 353854 h 1705557"/>
              <a:gd name="connsiteX154" fmla="*/ 6135796 w 10232859"/>
              <a:gd name="connsiteY154" fmla="*/ 369657 h 1705557"/>
              <a:gd name="connsiteX155" fmla="*/ 6195166 w 10232859"/>
              <a:gd name="connsiteY155" fmla="*/ 366704 h 1705557"/>
              <a:gd name="connsiteX156" fmla="*/ 6216259 w 10232859"/>
              <a:gd name="connsiteY156" fmla="*/ 369879 h 1705557"/>
              <a:gd name="connsiteX157" fmla="*/ 6228331 w 10232859"/>
              <a:gd name="connsiteY157" fmla="*/ 370548 h 1705557"/>
              <a:gd name="connsiteX158" fmla="*/ 6229602 w 10232859"/>
              <a:gd name="connsiteY158" fmla="*/ 369928 h 1705557"/>
              <a:gd name="connsiteX159" fmla="*/ 6258988 w 10232859"/>
              <a:gd name="connsiteY159" fmla="*/ 385174 h 1705557"/>
              <a:gd name="connsiteX160" fmla="*/ 6264106 w 10232859"/>
              <a:gd name="connsiteY160" fmla="*/ 385655 h 1705557"/>
              <a:gd name="connsiteX161" fmla="*/ 6281703 w 10232859"/>
              <a:gd name="connsiteY161" fmla="*/ 397568 h 1705557"/>
              <a:gd name="connsiteX162" fmla="*/ 6291622 w 10232859"/>
              <a:gd name="connsiteY162" fmla="*/ 402669 h 1705557"/>
              <a:gd name="connsiteX163" fmla="*/ 6292712 w 10232859"/>
              <a:gd name="connsiteY163" fmla="*/ 406285 h 1705557"/>
              <a:gd name="connsiteX164" fmla="*/ 6308227 w 10232859"/>
              <a:gd name="connsiteY164" fmla="*/ 412710 h 1705557"/>
              <a:gd name="connsiteX165" fmla="*/ 6328981 w 10232859"/>
              <a:gd name="connsiteY165" fmla="*/ 416009 h 1705557"/>
              <a:gd name="connsiteX166" fmla="*/ 6368693 w 10232859"/>
              <a:gd name="connsiteY166" fmla="*/ 424359 h 1705557"/>
              <a:gd name="connsiteX167" fmla="*/ 6414811 w 10232859"/>
              <a:gd name="connsiteY167" fmla="*/ 458714 h 1705557"/>
              <a:gd name="connsiteX168" fmla="*/ 6467879 w 10232859"/>
              <a:gd name="connsiteY168" fmla="*/ 474762 h 1705557"/>
              <a:gd name="connsiteX169" fmla="*/ 6564351 w 10232859"/>
              <a:gd name="connsiteY169" fmla="*/ 544032 h 1705557"/>
              <a:gd name="connsiteX170" fmla="*/ 6711178 w 10232859"/>
              <a:gd name="connsiteY170" fmla="*/ 580124 h 1705557"/>
              <a:gd name="connsiteX171" fmla="*/ 6764036 w 10232859"/>
              <a:gd name="connsiteY171" fmla="*/ 595457 h 1705557"/>
              <a:gd name="connsiteX172" fmla="*/ 6858983 w 10232859"/>
              <a:gd name="connsiteY172" fmla="*/ 630237 h 1705557"/>
              <a:gd name="connsiteX173" fmla="*/ 6910661 w 10232859"/>
              <a:gd name="connsiteY173" fmla="*/ 641134 h 1705557"/>
              <a:gd name="connsiteX174" fmla="*/ 6944111 w 10232859"/>
              <a:gd name="connsiteY174" fmla="*/ 666016 h 1705557"/>
              <a:gd name="connsiteX175" fmla="*/ 6965771 w 10232859"/>
              <a:gd name="connsiteY175" fmla="*/ 666445 h 1705557"/>
              <a:gd name="connsiteX176" fmla="*/ 6969639 w 10232859"/>
              <a:gd name="connsiteY176" fmla="*/ 666351 h 1705557"/>
              <a:gd name="connsiteX177" fmla="*/ 6982242 w 10232859"/>
              <a:gd name="connsiteY177" fmla="*/ 669626 h 1705557"/>
              <a:gd name="connsiteX178" fmla="*/ 6989387 w 10232859"/>
              <a:gd name="connsiteY178" fmla="*/ 665988 h 1705557"/>
              <a:gd name="connsiteX179" fmla="*/ 7010930 w 10232859"/>
              <a:gd name="connsiteY179" fmla="*/ 667648 h 1705557"/>
              <a:gd name="connsiteX180" fmla="*/ 7033125 w 10232859"/>
              <a:gd name="connsiteY180" fmla="*/ 674950 h 1705557"/>
              <a:gd name="connsiteX181" fmla="*/ 7134461 w 10232859"/>
              <a:gd name="connsiteY181" fmla="*/ 714706 h 1705557"/>
              <a:gd name="connsiteX182" fmla="*/ 7197450 w 10232859"/>
              <a:gd name="connsiteY182" fmla="*/ 735608 h 1705557"/>
              <a:gd name="connsiteX183" fmla="*/ 7225084 w 10232859"/>
              <a:gd name="connsiteY183" fmla="*/ 739019 h 1705557"/>
              <a:gd name="connsiteX184" fmla="*/ 7261183 w 10232859"/>
              <a:gd name="connsiteY184" fmla="*/ 746827 h 1705557"/>
              <a:gd name="connsiteX185" fmla="*/ 7327760 w 10232859"/>
              <a:gd name="connsiteY185" fmla="*/ 757100 h 1705557"/>
              <a:gd name="connsiteX186" fmla="*/ 7412222 w 10232859"/>
              <a:gd name="connsiteY186" fmla="*/ 777001 h 1705557"/>
              <a:gd name="connsiteX187" fmla="*/ 7457904 w 10232859"/>
              <a:gd name="connsiteY187" fmla="*/ 810835 h 1705557"/>
              <a:gd name="connsiteX188" fmla="*/ 7465795 w 10232859"/>
              <a:gd name="connsiteY188" fmla="*/ 809112 h 1705557"/>
              <a:gd name="connsiteX189" fmla="*/ 7505046 w 10232859"/>
              <a:gd name="connsiteY189" fmla="*/ 823031 h 1705557"/>
              <a:gd name="connsiteX190" fmla="*/ 7623220 w 10232859"/>
              <a:gd name="connsiteY190" fmla="*/ 895034 h 1705557"/>
              <a:gd name="connsiteX191" fmla="*/ 7700458 w 10232859"/>
              <a:gd name="connsiteY191" fmla="*/ 921593 h 1705557"/>
              <a:gd name="connsiteX192" fmla="*/ 7730988 w 10232859"/>
              <a:gd name="connsiteY192" fmla="*/ 927270 h 1705557"/>
              <a:gd name="connsiteX193" fmla="*/ 7781942 w 10232859"/>
              <a:gd name="connsiteY193" fmla="*/ 937017 h 1705557"/>
              <a:gd name="connsiteX194" fmla="*/ 7827704 w 10232859"/>
              <a:gd name="connsiteY194" fmla="*/ 935072 h 1705557"/>
              <a:gd name="connsiteX195" fmla="*/ 7867270 w 10232859"/>
              <a:gd name="connsiteY195" fmla="*/ 946880 h 1705557"/>
              <a:gd name="connsiteX196" fmla="*/ 7866538 w 10232859"/>
              <a:gd name="connsiteY196" fmla="*/ 961559 h 1705557"/>
              <a:gd name="connsiteX197" fmla="*/ 7912084 w 10232859"/>
              <a:gd name="connsiteY197" fmla="*/ 970314 h 1705557"/>
              <a:gd name="connsiteX198" fmla="*/ 7982264 w 10232859"/>
              <a:gd name="connsiteY198" fmla="*/ 982287 h 1705557"/>
              <a:gd name="connsiteX199" fmla="*/ 7991272 w 10232859"/>
              <a:gd name="connsiteY199" fmla="*/ 987618 h 1705557"/>
              <a:gd name="connsiteX200" fmla="*/ 8006496 w 10232859"/>
              <a:gd name="connsiteY200" fmla="*/ 979353 h 1705557"/>
              <a:gd name="connsiteX201" fmla="*/ 8034497 w 10232859"/>
              <a:gd name="connsiteY201" fmla="*/ 978568 h 1705557"/>
              <a:gd name="connsiteX202" fmla="*/ 8150881 w 10232859"/>
              <a:gd name="connsiteY202" fmla="*/ 996925 h 1705557"/>
              <a:gd name="connsiteX203" fmla="*/ 8172106 w 10232859"/>
              <a:gd name="connsiteY203" fmla="*/ 997026 h 1705557"/>
              <a:gd name="connsiteX204" fmla="*/ 8196076 w 10232859"/>
              <a:gd name="connsiteY204" fmla="*/ 1006592 h 1705557"/>
              <a:gd name="connsiteX205" fmla="*/ 8247463 w 10232859"/>
              <a:gd name="connsiteY205" fmla="*/ 1022846 h 1705557"/>
              <a:gd name="connsiteX206" fmla="*/ 8279272 w 10232859"/>
              <a:gd name="connsiteY206" fmla="*/ 1039435 h 1705557"/>
              <a:gd name="connsiteX207" fmla="*/ 8289611 w 10232859"/>
              <a:gd name="connsiteY207" fmla="*/ 1035144 h 1705557"/>
              <a:gd name="connsiteX208" fmla="*/ 8311483 w 10232859"/>
              <a:gd name="connsiteY208" fmla="*/ 1035913 h 1705557"/>
              <a:gd name="connsiteX209" fmla="*/ 8399489 w 10232859"/>
              <a:gd name="connsiteY209" fmla="*/ 1055076 h 1705557"/>
              <a:gd name="connsiteX210" fmla="*/ 8415973 w 10232859"/>
              <a:gd name="connsiteY210" fmla="*/ 1056174 h 1705557"/>
              <a:gd name="connsiteX211" fmla="*/ 8433326 w 10232859"/>
              <a:gd name="connsiteY211" fmla="*/ 1064395 h 1705557"/>
              <a:gd name="connsiteX212" fmla="*/ 8502328 w 10232859"/>
              <a:gd name="connsiteY212" fmla="*/ 1098012 h 1705557"/>
              <a:gd name="connsiteX213" fmla="*/ 8534346 w 10232859"/>
              <a:gd name="connsiteY213" fmla="*/ 1113494 h 1705557"/>
              <a:gd name="connsiteX214" fmla="*/ 8534980 w 10232859"/>
              <a:gd name="connsiteY214" fmla="*/ 1117375 h 1705557"/>
              <a:gd name="connsiteX215" fmla="*/ 8544104 w 10232859"/>
              <a:gd name="connsiteY215" fmla="*/ 1114920 h 1705557"/>
              <a:gd name="connsiteX216" fmla="*/ 8567742 w 10232859"/>
              <a:gd name="connsiteY216" fmla="*/ 1124104 h 1705557"/>
              <a:gd name="connsiteX217" fmla="*/ 8633779 w 10232859"/>
              <a:gd name="connsiteY217" fmla="*/ 1145740 h 1705557"/>
              <a:gd name="connsiteX218" fmla="*/ 8676965 w 10232859"/>
              <a:gd name="connsiteY218" fmla="*/ 1163463 h 1705557"/>
              <a:gd name="connsiteX219" fmla="*/ 8698944 w 10232859"/>
              <a:gd name="connsiteY219" fmla="*/ 1163453 h 1705557"/>
              <a:gd name="connsiteX220" fmla="*/ 8711456 w 10232859"/>
              <a:gd name="connsiteY220" fmla="*/ 1175731 h 1705557"/>
              <a:gd name="connsiteX221" fmla="*/ 8732793 w 10232859"/>
              <a:gd name="connsiteY221" fmla="*/ 1179486 h 1705557"/>
              <a:gd name="connsiteX222" fmla="*/ 8751897 w 10232859"/>
              <a:gd name="connsiteY222" fmla="*/ 1197400 h 1705557"/>
              <a:gd name="connsiteX223" fmla="*/ 8793564 w 10232859"/>
              <a:gd name="connsiteY223" fmla="*/ 1179086 h 1705557"/>
              <a:gd name="connsiteX224" fmla="*/ 8834270 w 10232859"/>
              <a:gd name="connsiteY224" fmla="*/ 1213138 h 1705557"/>
              <a:gd name="connsiteX225" fmla="*/ 8853872 w 10232859"/>
              <a:gd name="connsiteY225" fmla="*/ 1221228 h 1705557"/>
              <a:gd name="connsiteX226" fmla="*/ 8861901 w 10232859"/>
              <a:gd name="connsiteY226" fmla="*/ 1217889 h 1705557"/>
              <a:gd name="connsiteX227" fmla="*/ 8874168 w 10232859"/>
              <a:gd name="connsiteY227" fmla="*/ 1220481 h 1705557"/>
              <a:gd name="connsiteX228" fmla="*/ 8871123 w 10232859"/>
              <a:gd name="connsiteY228" fmla="*/ 1227674 h 1705557"/>
              <a:gd name="connsiteX229" fmla="*/ 8903537 w 10232859"/>
              <a:gd name="connsiteY229" fmla="*/ 1237102 h 1705557"/>
              <a:gd name="connsiteX230" fmla="*/ 8933767 w 10232859"/>
              <a:gd name="connsiteY230" fmla="*/ 1269882 h 1705557"/>
              <a:gd name="connsiteX231" fmla="*/ 8985765 w 10232859"/>
              <a:gd name="connsiteY231" fmla="*/ 1294178 h 1705557"/>
              <a:gd name="connsiteX232" fmla="*/ 9071444 w 10232859"/>
              <a:gd name="connsiteY232" fmla="*/ 1323819 h 1705557"/>
              <a:gd name="connsiteX233" fmla="*/ 9096711 w 10232859"/>
              <a:gd name="connsiteY233" fmla="*/ 1334291 h 1705557"/>
              <a:gd name="connsiteX234" fmla="*/ 9338853 w 10232859"/>
              <a:gd name="connsiteY234" fmla="*/ 1454560 h 1705557"/>
              <a:gd name="connsiteX235" fmla="*/ 9520814 w 10232859"/>
              <a:gd name="connsiteY235" fmla="*/ 1456341 h 1705557"/>
              <a:gd name="connsiteX236" fmla="*/ 9702271 w 10232859"/>
              <a:gd name="connsiteY236" fmla="*/ 1495067 h 1705557"/>
              <a:gd name="connsiteX237" fmla="*/ 9744273 w 10232859"/>
              <a:gd name="connsiteY237" fmla="*/ 1530026 h 1705557"/>
              <a:gd name="connsiteX238" fmla="*/ 9771903 w 10232859"/>
              <a:gd name="connsiteY238" fmla="*/ 1536548 h 1705557"/>
              <a:gd name="connsiteX239" fmla="*/ 9818565 w 10232859"/>
              <a:gd name="connsiteY239" fmla="*/ 1545059 h 1705557"/>
              <a:gd name="connsiteX240" fmla="*/ 9882202 w 10232859"/>
              <a:gd name="connsiteY240" fmla="*/ 1572402 h 1705557"/>
              <a:gd name="connsiteX241" fmla="*/ 10022025 w 10232859"/>
              <a:gd name="connsiteY241" fmla="*/ 1606210 h 1705557"/>
              <a:gd name="connsiteX242" fmla="*/ 10220406 w 10232859"/>
              <a:gd name="connsiteY242" fmla="*/ 1683519 h 1705557"/>
              <a:gd name="connsiteX243" fmla="*/ 10232859 w 10232859"/>
              <a:gd name="connsiteY243" fmla="*/ 1705557 h 1705557"/>
              <a:gd name="connsiteX244" fmla="*/ 0 w 10232859"/>
              <a:gd name="connsiteY244" fmla="*/ 1705557 h 1705557"/>
              <a:gd name="connsiteX245" fmla="*/ 0 w 10232859"/>
              <a:gd name="connsiteY245" fmla="*/ 28342 h 1705557"/>
              <a:gd name="connsiteX246" fmla="*/ 8097 w 10232859"/>
              <a:gd name="connsiteY246" fmla="*/ 30869 h 1705557"/>
              <a:gd name="connsiteX247" fmla="*/ 77128 w 10232859"/>
              <a:gd name="connsiteY247" fmla="*/ 13381 h 1705557"/>
              <a:gd name="connsiteX248" fmla="*/ 188338 w 10232859"/>
              <a:gd name="connsiteY248" fmla="*/ 11593 h 1705557"/>
              <a:gd name="connsiteX249" fmla="*/ 298809 w 10232859"/>
              <a:gd name="connsiteY249" fmla="*/ 12712 h 1705557"/>
              <a:gd name="connsiteX250" fmla="*/ 338985 w 10232859"/>
              <a:gd name="connsiteY250" fmla="*/ 14520 h 1705557"/>
              <a:gd name="connsiteX251" fmla="*/ 409815 w 10232859"/>
              <a:gd name="connsiteY251" fmla="*/ 11559 h 1705557"/>
              <a:gd name="connsiteX252" fmla="*/ 424169 w 10232859"/>
              <a:gd name="connsiteY252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909571 w 10232859"/>
              <a:gd name="connsiteY27" fmla="*/ 165085 h 1705557"/>
              <a:gd name="connsiteX28" fmla="*/ 2002612 w 10232859"/>
              <a:gd name="connsiteY28" fmla="*/ 191856 h 1705557"/>
              <a:gd name="connsiteX29" fmla="*/ 2155278 w 10232859"/>
              <a:gd name="connsiteY29" fmla="*/ 204338 h 1705557"/>
              <a:gd name="connsiteX30" fmla="*/ 2166398 w 10232859"/>
              <a:gd name="connsiteY30" fmla="*/ 213479 h 1705557"/>
              <a:gd name="connsiteX31" fmla="*/ 2180455 w 10232859"/>
              <a:gd name="connsiteY31" fmla="*/ 219408 h 1705557"/>
              <a:gd name="connsiteX32" fmla="*/ 2182638 w 10232859"/>
              <a:gd name="connsiteY32" fmla="*/ 218827 h 1705557"/>
              <a:gd name="connsiteX33" fmla="*/ 2200348 w 10232859"/>
              <a:gd name="connsiteY33" fmla="*/ 221830 h 1705557"/>
              <a:gd name="connsiteX34" fmla="*/ 2203307 w 10232859"/>
              <a:gd name="connsiteY34" fmla="*/ 225104 h 1705557"/>
              <a:gd name="connsiteX35" fmla="*/ 2215170 w 10232859"/>
              <a:gd name="connsiteY35" fmla="*/ 227986 h 1705557"/>
              <a:gd name="connsiteX36" fmla="*/ 2237765 w 10232859"/>
              <a:gd name="connsiteY36" fmla="*/ 235871 h 1705557"/>
              <a:gd name="connsiteX37" fmla="*/ 2242719 w 10232859"/>
              <a:gd name="connsiteY37" fmla="*/ 235274 h 1705557"/>
              <a:gd name="connsiteX38" fmla="*/ 2277928 w 10232859"/>
              <a:gd name="connsiteY38" fmla="*/ 243941 h 1705557"/>
              <a:gd name="connsiteX39" fmla="*/ 2278759 w 10232859"/>
              <a:gd name="connsiteY39" fmla="*/ 243077 h 1705557"/>
              <a:gd name="connsiteX40" fmla="*/ 2290187 w 10232859"/>
              <a:gd name="connsiteY40" fmla="*/ 241223 h 1705557"/>
              <a:gd name="connsiteX41" fmla="*/ 2311246 w 10232859"/>
              <a:gd name="connsiteY41" fmla="*/ 239922 h 1705557"/>
              <a:gd name="connsiteX42" fmla="*/ 2364066 w 10232859"/>
              <a:gd name="connsiteY42" fmla="*/ 224751 h 1705557"/>
              <a:gd name="connsiteX43" fmla="*/ 2400814 w 10232859"/>
              <a:gd name="connsiteY43" fmla="*/ 233679 h 1705557"/>
              <a:gd name="connsiteX44" fmla="*/ 2408414 w 10232859"/>
              <a:gd name="connsiteY44" fmla="*/ 234943 h 1705557"/>
              <a:gd name="connsiteX45" fmla="*/ 2408650 w 10232859"/>
              <a:gd name="connsiteY45" fmla="*/ 234748 h 1705557"/>
              <a:gd name="connsiteX46" fmla="*/ 2416835 w 10232859"/>
              <a:gd name="connsiteY46" fmla="*/ 235642 h 1705557"/>
              <a:gd name="connsiteX47" fmla="*/ 2422271 w 10232859"/>
              <a:gd name="connsiteY47" fmla="*/ 237247 h 1705557"/>
              <a:gd name="connsiteX48" fmla="*/ 2490341 w 10232859"/>
              <a:gd name="connsiteY48" fmla="*/ 217588 h 1705557"/>
              <a:gd name="connsiteX49" fmla="*/ 2588929 w 10232859"/>
              <a:gd name="connsiteY49" fmla="*/ 207494 h 1705557"/>
              <a:gd name="connsiteX50" fmla="*/ 2687426 w 10232859"/>
              <a:gd name="connsiteY50" fmla="*/ 200362 h 1705557"/>
              <a:gd name="connsiteX51" fmla="*/ 2723517 w 10232859"/>
              <a:gd name="connsiteY51" fmla="*/ 199166 h 1705557"/>
              <a:gd name="connsiteX52" fmla="*/ 2785956 w 10232859"/>
              <a:gd name="connsiteY52" fmla="*/ 190918 h 1705557"/>
              <a:gd name="connsiteX53" fmla="*/ 2813378 w 10232859"/>
              <a:gd name="connsiteY53" fmla="*/ 183347 h 1705557"/>
              <a:gd name="connsiteX54" fmla="*/ 2814782 w 10232859"/>
              <a:gd name="connsiteY54" fmla="*/ 183667 h 1705557"/>
              <a:gd name="connsiteX55" fmla="*/ 2816580 w 10232859"/>
              <a:gd name="connsiteY55" fmla="*/ 180880 h 1705557"/>
              <a:gd name="connsiteX56" fmla="*/ 2821623 w 10232859"/>
              <a:gd name="connsiteY56" fmla="*/ 179389 h 1705557"/>
              <a:gd name="connsiteX57" fmla="*/ 2836688 w 10232859"/>
              <a:gd name="connsiteY57" fmla="*/ 179485 h 1705557"/>
              <a:gd name="connsiteX58" fmla="*/ 2842564 w 10232859"/>
              <a:gd name="connsiteY58" fmla="*/ 180209 h 1705557"/>
              <a:gd name="connsiteX59" fmla="*/ 2850712 w 10232859"/>
              <a:gd name="connsiteY59" fmla="*/ 179804 h 1705557"/>
              <a:gd name="connsiteX60" fmla="*/ 2850846 w 10232859"/>
              <a:gd name="connsiteY60" fmla="*/ 179576 h 1705557"/>
              <a:gd name="connsiteX61" fmla="*/ 2858611 w 10232859"/>
              <a:gd name="connsiteY61" fmla="*/ 179626 h 1705557"/>
              <a:gd name="connsiteX62" fmla="*/ 2897454 w 10232859"/>
              <a:gd name="connsiteY62" fmla="*/ 182628 h 1705557"/>
              <a:gd name="connsiteX63" fmla="*/ 2940369 w 10232859"/>
              <a:gd name="connsiteY63" fmla="*/ 159458 h 1705557"/>
              <a:gd name="connsiteX64" fmla="*/ 2959670 w 10232859"/>
              <a:gd name="connsiteY64" fmla="*/ 154881 h 1705557"/>
              <a:gd name="connsiteX65" fmla="*/ 2969615 w 10232859"/>
              <a:gd name="connsiteY65" fmla="*/ 151269 h 1705557"/>
              <a:gd name="connsiteX66" fmla="*/ 2970000 w 10232859"/>
              <a:gd name="connsiteY66" fmla="*/ 150290 h 1705557"/>
              <a:gd name="connsiteX67" fmla="*/ 3007272 w 10232859"/>
              <a:gd name="connsiteY67" fmla="*/ 153280 h 1705557"/>
              <a:gd name="connsiteX68" fmla="*/ 3011677 w 10232859"/>
              <a:gd name="connsiteY68" fmla="*/ 151918 h 1705557"/>
              <a:gd name="connsiteX69" fmla="*/ 3036668 w 10232859"/>
              <a:gd name="connsiteY69" fmla="*/ 156118 h 1705557"/>
              <a:gd name="connsiteX70" fmla="*/ 3049208 w 10232859"/>
              <a:gd name="connsiteY70" fmla="*/ 157087 h 1705557"/>
              <a:gd name="connsiteX71" fmla="*/ 3053517 w 10232859"/>
              <a:gd name="connsiteY71" fmla="*/ 159836 h 1705557"/>
              <a:gd name="connsiteX72" fmla="*/ 3071637 w 10232859"/>
              <a:gd name="connsiteY72" fmla="*/ 160010 h 1705557"/>
              <a:gd name="connsiteX73" fmla="*/ 3110077 w 10232859"/>
              <a:gd name="connsiteY73" fmla="*/ 155716 h 1705557"/>
              <a:gd name="connsiteX74" fmla="*/ 3173743 w 10232859"/>
              <a:gd name="connsiteY74" fmla="*/ 166095 h 1705557"/>
              <a:gd name="connsiteX75" fmla="*/ 3254203 w 10232859"/>
              <a:gd name="connsiteY75" fmla="*/ 158270 h 1705557"/>
              <a:gd name="connsiteX76" fmla="*/ 3380350 w 10232859"/>
              <a:gd name="connsiteY76" fmla="*/ 157665 h 1705557"/>
              <a:gd name="connsiteX77" fmla="*/ 3476147 w 10232859"/>
              <a:gd name="connsiteY77" fmla="*/ 177439 h 1705557"/>
              <a:gd name="connsiteX78" fmla="*/ 3581876 w 10232859"/>
              <a:gd name="connsiteY78" fmla="*/ 156962 h 1705557"/>
              <a:gd name="connsiteX79" fmla="*/ 3704761 w 10232859"/>
              <a:gd name="connsiteY79" fmla="*/ 157006 h 1705557"/>
              <a:gd name="connsiteX80" fmla="*/ 3755040 w 10232859"/>
              <a:gd name="connsiteY80" fmla="*/ 148492 h 1705557"/>
              <a:gd name="connsiteX81" fmla="*/ 3804689 w 10232859"/>
              <a:gd name="connsiteY81" fmla="*/ 158407 h 1705557"/>
              <a:gd name="connsiteX82" fmla="*/ 3821793 w 10232859"/>
              <a:gd name="connsiteY82" fmla="*/ 151257 h 1705557"/>
              <a:gd name="connsiteX83" fmla="*/ 3824682 w 10232859"/>
              <a:gd name="connsiteY83" fmla="*/ 149833 h 1705557"/>
              <a:gd name="connsiteX84" fmla="*/ 3837536 w 10232859"/>
              <a:gd name="connsiteY84" fmla="*/ 148292 h 1705557"/>
              <a:gd name="connsiteX85" fmla="*/ 3839550 w 10232859"/>
              <a:gd name="connsiteY85" fmla="*/ 142661 h 1705557"/>
              <a:gd name="connsiteX86" fmla="*/ 3857743 w 10232859"/>
              <a:gd name="connsiteY86" fmla="*/ 136618 h 1705557"/>
              <a:gd name="connsiteX87" fmla="*/ 3881852 w 10232859"/>
              <a:gd name="connsiteY87" fmla="*/ 135231 h 1705557"/>
              <a:gd name="connsiteX88" fmla="*/ 3998088 w 10232859"/>
              <a:gd name="connsiteY88" fmla="*/ 134446 h 1705557"/>
              <a:gd name="connsiteX89" fmla="*/ 4066682 w 10232859"/>
              <a:gd name="connsiteY89" fmla="*/ 130661 h 1705557"/>
              <a:gd name="connsiteX90" fmla="*/ 4091246 w 10232859"/>
              <a:gd name="connsiteY90" fmla="*/ 124017 h 1705557"/>
              <a:gd name="connsiteX91" fmla="*/ 4126556 w 10232859"/>
              <a:gd name="connsiteY91" fmla="*/ 118239 h 1705557"/>
              <a:gd name="connsiteX92" fmla="*/ 4187717 w 10232859"/>
              <a:gd name="connsiteY92" fmla="*/ 104010 h 1705557"/>
              <a:gd name="connsiteX93" fmla="*/ 4220826 w 10232859"/>
              <a:gd name="connsiteY93" fmla="*/ 102505 h 1705557"/>
              <a:gd name="connsiteX94" fmla="*/ 4239014 w 10232859"/>
              <a:gd name="connsiteY94" fmla="*/ 97354 h 1705557"/>
              <a:gd name="connsiteX95" fmla="*/ 4246653 w 10232859"/>
              <a:gd name="connsiteY95" fmla="*/ 97874 h 1705557"/>
              <a:gd name="connsiteX96" fmla="*/ 4271841 w 10232859"/>
              <a:gd name="connsiteY96" fmla="*/ 96702 h 1705557"/>
              <a:gd name="connsiteX97" fmla="*/ 4286277 w 10232859"/>
              <a:gd name="connsiteY97" fmla="*/ 96687 h 1705557"/>
              <a:gd name="connsiteX98" fmla="*/ 4292025 w 10232859"/>
              <a:gd name="connsiteY98" fmla="*/ 96921 h 1705557"/>
              <a:gd name="connsiteX99" fmla="*/ 4304713 w 10232859"/>
              <a:gd name="connsiteY99" fmla="*/ 102187 h 1705557"/>
              <a:gd name="connsiteX100" fmla="*/ 4321285 w 10232859"/>
              <a:gd name="connsiteY100" fmla="*/ 100074 h 1705557"/>
              <a:gd name="connsiteX101" fmla="*/ 4339561 w 10232859"/>
              <a:gd name="connsiteY101" fmla="*/ 105320 h 1705557"/>
              <a:gd name="connsiteX102" fmla="*/ 4343990 w 10232859"/>
              <a:gd name="connsiteY102" fmla="*/ 101090 h 1705557"/>
              <a:gd name="connsiteX103" fmla="*/ 4358885 w 10232859"/>
              <a:gd name="connsiteY103" fmla="*/ 96778 h 1705557"/>
              <a:gd name="connsiteX104" fmla="*/ 4371648 w 10232859"/>
              <a:gd name="connsiteY104" fmla="*/ 101826 h 1705557"/>
              <a:gd name="connsiteX105" fmla="*/ 4398380 w 10232859"/>
              <a:gd name="connsiteY105" fmla="*/ 104961 h 1705557"/>
              <a:gd name="connsiteX106" fmla="*/ 4405729 w 10232859"/>
              <a:gd name="connsiteY106" fmla="*/ 104191 h 1705557"/>
              <a:gd name="connsiteX107" fmla="*/ 4431408 w 10232859"/>
              <a:gd name="connsiteY107" fmla="*/ 110825 h 1705557"/>
              <a:gd name="connsiteX108" fmla="*/ 4472183 w 10232859"/>
              <a:gd name="connsiteY108" fmla="*/ 116430 h 1705557"/>
              <a:gd name="connsiteX109" fmla="*/ 4518828 w 10232859"/>
              <a:gd name="connsiteY109" fmla="*/ 119114 h 1705557"/>
              <a:gd name="connsiteX110" fmla="*/ 4532040 w 10232859"/>
              <a:gd name="connsiteY110" fmla="*/ 124307 h 1705557"/>
              <a:gd name="connsiteX111" fmla="*/ 4617778 w 10232859"/>
              <a:gd name="connsiteY111" fmla="*/ 136993 h 1705557"/>
              <a:gd name="connsiteX112" fmla="*/ 4641872 w 10232859"/>
              <a:gd name="connsiteY112" fmla="*/ 140721 h 1705557"/>
              <a:gd name="connsiteX113" fmla="*/ 4662766 w 10232859"/>
              <a:gd name="connsiteY113" fmla="*/ 138952 h 1705557"/>
              <a:gd name="connsiteX114" fmla="*/ 4667770 w 10232859"/>
              <a:gd name="connsiteY114" fmla="*/ 134208 h 1705557"/>
              <a:gd name="connsiteX115" fmla="*/ 4681052 w 10232859"/>
              <a:gd name="connsiteY115" fmla="*/ 135461 h 1705557"/>
              <a:gd name="connsiteX116" fmla="*/ 4684624 w 10232859"/>
              <a:gd name="connsiteY116" fmla="*/ 134755 h 1705557"/>
              <a:gd name="connsiteX117" fmla="*/ 4705061 w 10232859"/>
              <a:gd name="connsiteY117" fmla="*/ 131748 h 1705557"/>
              <a:gd name="connsiteX118" fmla="*/ 4747746 w 10232859"/>
              <a:gd name="connsiteY118" fmla="*/ 151131 h 1705557"/>
              <a:gd name="connsiteX119" fmla="*/ 4801045 w 10232859"/>
              <a:gd name="connsiteY119" fmla="*/ 153753 h 1705557"/>
              <a:gd name="connsiteX120" fmla="*/ 5001600 w 10232859"/>
              <a:gd name="connsiteY120" fmla="*/ 196753 h 1705557"/>
              <a:gd name="connsiteX121" fmla="*/ 5033465 w 10232859"/>
              <a:gd name="connsiteY121" fmla="*/ 182429 h 1705557"/>
              <a:gd name="connsiteX122" fmla="*/ 5115965 w 10232859"/>
              <a:gd name="connsiteY122" fmla="*/ 192583 h 1705557"/>
              <a:gd name="connsiteX123" fmla="*/ 5237936 w 10232859"/>
              <a:gd name="connsiteY123" fmla="*/ 246022 h 1705557"/>
              <a:gd name="connsiteX124" fmla="*/ 5290566 w 10232859"/>
              <a:gd name="connsiteY124" fmla="*/ 269809 h 1705557"/>
              <a:gd name="connsiteX125" fmla="*/ 5344878 w 10232859"/>
              <a:gd name="connsiteY125" fmla="*/ 282874 h 1705557"/>
              <a:gd name="connsiteX126" fmla="*/ 5413398 w 10232859"/>
              <a:gd name="connsiteY126" fmla="*/ 282749 h 1705557"/>
              <a:gd name="connsiteX127" fmla="*/ 5415629 w 10232859"/>
              <a:gd name="connsiteY127" fmla="*/ 282282 h 1705557"/>
              <a:gd name="connsiteX128" fmla="*/ 5433078 w 10232859"/>
              <a:gd name="connsiteY128" fmla="*/ 286198 h 1705557"/>
              <a:gd name="connsiteX129" fmla="*/ 5435759 w 10232859"/>
              <a:gd name="connsiteY129" fmla="*/ 289614 h 1705557"/>
              <a:gd name="connsiteX130" fmla="*/ 5447372 w 10232859"/>
              <a:gd name="connsiteY130" fmla="*/ 293101 h 1705557"/>
              <a:gd name="connsiteX131" fmla="*/ 5469289 w 10232859"/>
              <a:gd name="connsiteY131" fmla="*/ 302134 h 1705557"/>
              <a:gd name="connsiteX132" fmla="*/ 5508752 w 10232859"/>
              <a:gd name="connsiteY132" fmla="*/ 312267 h 1705557"/>
              <a:gd name="connsiteX133" fmla="*/ 5509657 w 10232859"/>
              <a:gd name="connsiteY133" fmla="*/ 311450 h 1705557"/>
              <a:gd name="connsiteX134" fmla="*/ 5521245 w 10232859"/>
              <a:gd name="connsiteY134" fmla="*/ 310202 h 1705557"/>
              <a:gd name="connsiteX135" fmla="*/ 5542415 w 10232859"/>
              <a:gd name="connsiteY135" fmla="*/ 310009 h 1705557"/>
              <a:gd name="connsiteX136" fmla="*/ 5596538 w 10232859"/>
              <a:gd name="connsiteY136" fmla="*/ 297667 h 1705557"/>
              <a:gd name="connsiteX137" fmla="*/ 5632514 w 10232859"/>
              <a:gd name="connsiteY137" fmla="*/ 308476 h 1705557"/>
              <a:gd name="connsiteX138" fmla="*/ 5640005 w 10232859"/>
              <a:gd name="connsiteY138" fmla="*/ 310131 h 1705557"/>
              <a:gd name="connsiteX139" fmla="*/ 5640259 w 10232859"/>
              <a:gd name="connsiteY139" fmla="*/ 309949 h 1705557"/>
              <a:gd name="connsiteX140" fmla="*/ 5648365 w 10232859"/>
              <a:gd name="connsiteY140" fmla="*/ 311268 h 1705557"/>
              <a:gd name="connsiteX141" fmla="*/ 5653662 w 10232859"/>
              <a:gd name="connsiteY141" fmla="*/ 313149 h 1705557"/>
              <a:gd name="connsiteX142" fmla="*/ 5668196 w 10232859"/>
              <a:gd name="connsiteY142" fmla="*/ 316360 h 1705557"/>
              <a:gd name="connsiteX143" fmla="*/ 5673886 w 10232859"/>
              <a:gd name="connsiteY143" fmla="*/ 316040 h 1705557"/>
              <a:gd name="connsiteX144" fmla="*/ 5677139 w 10232859"/>
              <a:gd name="connsiteY144" fmla="*/ 313859 h 1705557"/>
              <a:gd name="connsiteX145" fmla="*/ 5708983 w 10232859"/>
              <a:gd name="connsiteY145" fmla="*/ 313188 h 1705557"/>
              <a:gd name="connsiteX146" fmla="*/ 5773909 w 10232859"/>
              <a:gd name="connsiteY146" fmla="*/ 318575 h 1705557"/>
              <a:gd name="connsiteX147" fmla="*/ 5809500 w 10232859"/>
              <a:gd name="connsiteY147" fmla="*/ 324964 h 1705557"/>
              <a:gd name="connsiteX148" fmla="*/ 5908729 w 10232859"/>
              <a:gd name="connsiteY148" fmla="*/ 338849 h 1705557"/>
              <a:gd name="connsiteX149" fmla="*/ 6009654 w 10232859"/>
              <a:gd name="connsiteY149" fmla="*/ 350040 h 1705557"/>
              <a:gd name="connsiteX150" fmla="*/ 6067487 w 10232859"/>
              <a:gd name="connsiteY150" fmla="*/ 340226 h 1705557"/>
              <a:gd name="connsiteX151" fmla="*/ 6073281 w 10232859"/>
              <a:gd name="connsiteY151" fmla="*/ 340830 h 1705557"/>
              <a:gd name="connsiteX152" fmla="*/ 6086225 w 10232859"/>
              <a:gd name="connsiteY152" fmla="*/ 346135 h 1705557"/>
              <a:gd name="connsiteX153" fmla="*/ 6105063 w 10232859"/>
              <a:gd name="connsiteY153" fmla="*/ 353854 h 1705557"/>
              <a:gd name="connsiteX154" fmla="*/ 6135796 w 10232859"/>
              <a:gd name="connsiteY154" fmla="*/ 369657 h 1705557"/>
              <a:gd name="connsiteX155" fmla="*/ 6195166 w 10232859"/>
              <a:gd name="connsiteY155" fmla="*/ 366704 h 1705557"/>
              <a:gd name="connsiteX156" fmla="*/ 6216259 w 10232859"/>
              <a:gd name="connsiteY156" fmla="*/ 369879 h 1705557"/>
              <a:gd name="connsiteX157" fmla="*/ 6228331 w 10232859"/>
              <a:gd name="connsiteY157" fmla="*/ 370548 h 1705557"/>
              <a:gd name="connsiteX158" fmla="*/ 6229602 w 10232859"/>
              <a:gd name="connsiteY158" fmla="*/ 369928 h 1705557"/>
              <a:gd name="connsiteX159" fmla="*/ 6258988 w 10232859"/>
              <a:gd name="connsiteY159" fmla="*/ 385174 h 1705557"/>
              <a:gd name="connsiteX160" fmla="*/ 6264106 w 10232859"/>
              <a:gd name="connsiteY160" fmla="*/ 385655 h 1705557"/>
              <a:gd name="connsiteX161" fmla="*/ 6281703 w 10232859"/>
              <a:gd name="connsiteY161" fmla="*/ 397568 h 1705557"/>
              <a:gd name="connsiteX162" fmla="*/ 6291622 w 10232859"/>
              <a:gd name="connsiteY162" fmla="*/ 402669 h 1705557"/>
              <a:gd name="connsiteX163" fmla="*/ 6292712 w 10232859"/>
              <a:gd name="connsiteY163" fmla="*/ 406285 h 1705557"/>
              <a:gd name="connsiteX164" fmla="*/ 6308227 w 10232859"/>
              <a:gd name="connsiteY164" fmla="*/ 412710 h 1705557"/>
              <a:gd name="connsiteX165" fmla="*/ 6328981 w 10232859"/>
              <a:gd name="connsiteY165" fmla="*/ 416009 h 1705557"/>
              <a:gd name="connsiteX166" fmla="*/ 6368693 w 10232859"/>
              <a:gd name="connsiteY166" fmla="*/ 424359 h 1705557"/>
              <a:gd name="connsiteX167" fmla="*/ 6414811 w 10232859"/>
              <a:gd name="connsiteY167" fmla="*/ 458714 h 1705557"/>
              <a:gd name="connsiteX168" fmla="*/ 6467879 w 10232859"/>
              <a:gd name="connsiteY168" fmla="*/ 474762 h 1705557"/>
              <a:gd name="connsiteX169" fmla="*/ 6564351 w 10232859"/>
              <a:gd name="connsiteY169" fmla="*/ 544032 h 1705557"/>
              <a:gd name="connsiteX170" fmla="*/ 6711178 w 10232859"/>
              <a:gd name="connsiteY170" fmla="*/ 580124 h 1705557"/>
              <a:gd name="connsiteX171" fmla="*/ 6764036 w 10232859"/>
              <a:gd name="connsiteY171" fmla="*/ 595457 h 1705557"/>
              <a:gd name="connsiteX172" fmla="*/ 6858983 w 10232859"/>
              <a:gd name="connsiteY172" fmla="*/ 630237 h 1705557"/>
              <a:gd name="connsiteX173" fmla="*/ 6910661 w 10232859"/>
              <a:gd name="connsiteY173" fmla="*/ 641134 h 1705557"/>
              <a:gd name="connsiteX174" fmla="*/ 6944111 w 10232859"/>
              <a:gd name="connsiteY174" fmla="*/ 666016 h 1705557"/>
              <a:gd name="connsiteX175" fmla="*/ 6965771 w 10232859"/>
              <a:gd name="connsiteY175" fmla="*/ 666445 h 1705557"/>
              <a:gd name="connsiteX176" fmla="*/ 6969639 w 10232859"/>
              <a:gd name="connsiteY176" fmla="*/ 666351 h 1705557"/>
              <a:gd name="connsiteX177" fmla="*/ 6982242 w 10232859"/>
              <a:gd name="connsiteY177" fmla="*/ 669626 h 1705557"/>
              <a:gd name="connsiteX178" fmla="*/ 6989387 w 10232859"/>
              <a:gd name="connsiteY178" fmla="*/ 665988 h 1705557"/>
              <a:gd name="connsiteX179" fmla="*/ 7010930 w 10232859"/>
              <a:gd name="connsiteY179" fmla="*/ 667648 h 1705557"/>
              <a:gd name="connsiteX180" fmla="*/ 7033125 w 10232859"/>
              <a:gd name="connsiteY180" fmla="*/ 674950 h 1705557"/>
              <a:gd name="connsiteX181" fmla="*/ 7134461 w 10232859"/>
              <a:gd name="connsiteY181" fmla="*/ 714706 h 1705557"/>
              <a:gd name="connsiteX182" fmla="*/ 7197450 w 10232859"/>
              <a:gd name="connsiteY182" fmla="*/ 735608 h 1705557"/>
              <a:gd name="connsiteX183" fmla="*/ 7225084 w 10232859"/>
              <a:gd name="connsiteY183" fmla="*/ 739019 h 1705557"/>
              <a:gd name="connsiteX184" fmla="*/ 7261183 w 10232859"/>
              <a:gd name="connsiteY184" fmla="*/ 746827 h 1705557"/>
              <a:gd name="connsiteX185" fmla="*/ 7327760 w 10232859"/>
              <a:gd name="connsiteY185" fmla="*/ 757100 h 1705557"/>
              <a:gd name="connsiteX186" fmla="*/ 7412222 w 10232859"/>
              <a:gd name="connsiteY186" fmla="*/ 777001 h 1705557"/>
              <a:gd name="connsiteX187" fmla="*/ 7457904 w 10232859"/>
              <a:gd name="connsiteY187" fmla="*/ 810835 h 1705557"/>
              <a:gd name="connsiteX188" fmla="*/ 7465795 w 10232859"/>
              <a:gd name="connsiteY188" fmla="*/ 809112 h 1705557"/>
              <a:gd name="connsiteX189" fmla="*/ 7505046 w 10232859"/>
              <a:gd name="connsiteY189" fmla="*/ 823031 h 1705557"/>
              <a:gd name="connsiteX190" fmla="*/ 7623220 w 10232859"/>
              <a:gd name="connsiteY190" fmla="*/ 895034 h 1705557"/>
              <a:gd name="connsiteX191" fmla="*/ 7700458 w 10232859"/>
              <a:gd name="connsiteY191" fmla="*/ 921593 h 1705557"/>
              <a:gd name="connsiteX192" fmla="*/ 7730988 w 10232859"/>
              <a:gd name="connsiteY192" fmla="*/ 927270 h 1705557"/>
              <a:gd name="connsiteX193" fmla="*/ 7781942 w 10232859"/>
              <a:gd name="connsiteY193" fmla="*/ 937017 h 1705557"/>
              <a:gd name="connsiteX194" fmla="*/ 7827704 w 10232859"/>
              <a:gd name="connsiteY194" fmla="*/ 935072 h 1705557"/>
              <a:gd name="connsiteX195" fmla="*/ 7867270 w 10232859"/>
              <a:gd name="connsiteY195" fmla="*/ 946880 h 1705557"/>
              <a:gd name="connsiteX196" fmla="*/ 7866538 w 10232859"/>
              <a:gd name="connsiteY196" fmla="*/ 961559 h 1705557"/>
              <a:gd name="connsiteX197" fmla="*/ 7912084 w 10232859"/>
              <a:gd name="connsiteY197" fmla="*/ 970314 h 1705557"/>
              <a:gd name="connsiteX198" fmla="*/ 7982264 w 10232859"/>
              <a:gd name="connsiteY198" fmla="*/ 982287 h 1705557"/>
              <a:gd name="connsiteX199" fmla="*/ 7991272 w 10232859"/>
              <a:gd name="connsiteY199" fmla="*/ 987618 h 1705557"/>
              <a:gd name="connsiteX200" fmla="*/ 8006496 w 10232859"/>
              <a:gd name="connsiteY200" fmla="*/ 979353 h 1705557"/>
              <a:gd name="connsiteX201" fmla="*/ 8034497 w 10232859"/>
              <a:gd name="connsiteY201" fmla="*/ 978568 h 1705557"/>
              <a:gd name="connsiteX202" fmla="*/ 8150881 w 10232859"/>
              <a:gd name="connsiteY202" fmla="*/ 996925 h 1705557"/>
              <a:gd name="connsiteX203" fmla="*/ 8172106 w 10232859"/>
              <a:gd name="connsiteY203" fmla="*/ 997026 h 1705557"/>
              <a:gd name="connsiteX204" fmla="*/ 8196076 w 10232859"/>
              <a:gd name="connsiteY204" fmla="*/ 1006592 h 1705557"/>
              <a:gd name="connsiteX205" fmla="*/ 8247463 w 10232859"/>
              <a:gd name="connsiteY205" fmla="*/ 1022846 h 1705557"/>
              <a:gd name="connsiteX206" fmla="*/ 8279272 w 10232859"/>
              <a:gd name="connsiteY206" fmla="*/ 1039435 h 1705557"/>
              <a:gd name="connsiteX207" fmla="*/ 8289611 w 10232859"/>
              <a:gd name="connsiteY207" fmla="*/ 1035144 h 1705557"/>
              <a:gd name="connsiteX208" fmla="*/ 8311483 w 10232859"/>
              <a:gd name="connsiteY208" fmla="*/ 1035913 h 1705557"/>
              <a:gd name="connsiteX209" fmla="*/ 8399489 w 10232859"/>
              <a:gd name="connsiteY209" fmla="*/ 1055076 h 1705557"/>
              <a:gd name="connsiteX210" fmla="*/ 8415973 w 10232859"/>
              <a:gd name="connsiteY210" fmla="*/ 1056174 h 1705557"/>
              <a:gd name="connsiteX211" fmla="*/ 8433326 w 10232859"/>
              <a:gd name="connsiteY211" fmla="*/ 1064395 h 1705557"/>
              <a:gd name="connsiteX212" fmla="*/ 8502328 w 10232859"/>
              <a:gd name="connsiteY212" fmla="*/ 1098012 h 1705557"/>
              <a:gd name="connsiteX213" fmla="*/ 8534346 w 10232859"/>
              <a:gd name="connsiteY213" fmla="*/ 1113494 h 1705557"/>
              <a:gd name="connsiteX214" fmla="*/ 8534980 w 10232859"/>
              <a:gd name="connsiteY214" fmla="*/ 1117375 h 1705557"/>
              <a:gd name="connsiteX215" fmla="*/ 8544104 w 10232859"/>
              <a:gd name="connsiteY215" fmla="*/ 1114920 h 1705557"/>
              <a:gd name="connsiteX216" fmla="*/ 8567742 w 10232859"/>
              <a:gd name="connsiteY216" fmla="*/ 1124104 h 1705557"/>
              <a:gd name="connsiteX217" fmla="*/ 8633779 w 10232859"/>
              <a:gd name="connsiteY217" fmla="*/ 1145740 h 1705557"/>
              <a:gd name="connsiteX218" fmla="*/ 8676965 w 10232859"/>
              <a:gd name="connsiteY218" fmla="*/ 1163463 h 1705557"/>
              <a:gd name="connsiteX219" fmla="*/ 8698944 w 10232859"/>
              <a:gd name="connsiteY219" fmla="*/ 1163453 h 1705557"/>
              <a:gd name="connsiteX220" fmla="*/ 8711456 w 10232859"/>
              <a:gd name="connsiteY220" fmla="*/ 1175731 h 1705557"/>
              <a:gd name="connsiteX221" fmla="*/ 8732793 w 10232859"/>
              <a:gd name="connsiteY221" fmla="*/ 1179486 h 1705557"/>
              <a:gd name="connsiteX222" fmla="*/ 8751897 w 10232859"/>
              <a:gd name="connsiteY222" fmla="*/ 1197400 h 1705557"/>
              <a:gd name="connsiteX223" fmla="*/ 8793564 w 10232859"/>
              <a:gd name="connsiteY223" fmla="*/ 1179086 h 1705557"/>
              <a:gd name="connsiteX224" fmla="*/ 8834270 w 10232859"/>
              <a:gd name="connsiteY224" fmla="*/ 1213138 h 1705557"/>
              <a:gd name="connsiteX225" fmla="*/ 8853872 w 10232859"/>
              <a:gd name="connsiteY225" fmla="*/ 1221228 h 1705557"/>
              <a:gd name="connsiteX226" fmla="*/ 8861901 w 10232859"/>
              <a:gd name="connsiteY226" fmla="*/ 1217889 h 1705557"/>
              <a:gd name="connsiteX227" fmla="*/ 8874168 w 10232859"/>
              <a:gd name="connsiteY227" fmla="*/ 1220481 h 1705557"/>
              <a:gd name="connsiteX228" fmla="*/ 8871123 w 10232859"/>
              <a:gd name="connsiteY228" fmla="*/ 1227674 h 1705557"/>
              <a:gd name="connsiteX229" fmla="*/ 8903537 w 10232859"/>
              <a:gd name="connsiteY229" fmla="*/ 1237102 h 1705557"/>
              <a:gd name="connsiteX230" fmla="*/ 8933767 w 10232859"/>
              <a:gd name="connsiteY230" fmla="*/ 1269882 h 1705557"/>
              <a:gd name="connsiteX231" fmla="*/ 8985765 w 10232859"/>
              <a:gd name="connsiteY231" fmla="*/ 1294178 h 1705557"/>
              <a:gd name="connsiteX232" fmla="*/ 9071444 w 10232859"/>
              <a:gd name="connsiteY232" fmla="*/ 1323819 h 1705557"/>
              <a:gd name="connsiteX233" fmla="*/ 9096711 w 10232859"/>
              <a:gd name="connsiteY233" fmla="*/ 1334291 h 1705557"/>
              <a:gd name="connsiteX234" fmla="*/ 9338853 w 10232859"/>
              <a:gd name="connsiteY234" fmla="*/ 1454560 h 1705557"/>
              <a:gd name="connsiteX235" fmla="*/ 9520814 w 10232859"/>
              <a:gd name="connsiteY235" fmla="*/ 1456341 h 1705557"/>
              <a:gd name="connsiteX236" fmla="*/ 9702271 w 10232859"/>
              <a:gd name="connsiteY236" fmla="*/ 1495067 h 1705557"/>
              <a:gd name="connsiteX237" fmla="*/ 9744273 w 10232859"/>
              <a:gd name="connsiteY237" fmla="*/ 1530026 h 1705557"/>
              <a:gd name="connsiteX238" fmla="*/ 9771903 w 10232859"/>
              <a:gd name="connsiteY238" fmla="*/ 1536548 h 1705557"/>
              <a:gd name="connsiteX239" fmla="*/ 9818565 w 10232859"/>
              <a:gd name="connsiteY239" fmla="*/ 1545059 h 1705557"/>
              <a:gd name="connsiteX240" fmla="*/ 9882202 w 10232859"/>
              <a:gd name="connsiteY240" fmla="*/ 1572402 h 1705557"/>
              <a:gd name="connsiteX241" fmla="*/ 10022025 w 10232859"/>
              <a:gd name="connsiteY241" fmla="*/ 1606210 h 1705557"/>
              <a:gd name="connsiteX242" fmla="*/ 10220406 w 10232859"/>
              <a:gd name="connsiteY242" fmla="*/ 1683519 h 1705557"/>
              <a:gd name="connsiteX243" fmla="*/ 10232859 w 10232859"/>
              <a:gd name="connsiteY243" fmla="*/ 1705557 h 1705557"/>
              <a:gd name="connsiteX244" fmla="*/ 0 w 10232859"/>
              <a:gd name="connsiteY244" fmla="*/ 1705557 h 1705557"/>
              <a:gd name="connsiteX245" fmla="*/ 0 w 10232859"/>
              <a:gd name="connsiteY245" fmla="*/ 28342 h 1705557"/>
              <a:gd name="connsiteX246" fmla="*/ 8097 w 10232859"/>
              <a:gd name="connsiteY246" fmla="*/ 30869 h 1705557"/>
              <a:gd name="connsiteX247" fmla="*/ 77128 w 10232859"/>
              <a:gd name="connsiteY247" fmla="*/ 13381 h 1705557"/>
              <a:gd name="connsiteX248" fmla="*/ 188338 w 10232859"/>
              <a:gd name="connsiteY248" fmla="*/ 11593 h 1705557"/>
              <a:gd name="connsiteX249" fmla="*/ 298809 w 10232859"/>
              <a:gd name="connsiteY249" fmla="*/ 12712 h 1705557"/>
              <a:gd name="connsiteX250" fmla="*/ 338985 w 10232859"/>
              <a:gd name="connsiteY250" fmla="*/ 14520 h 1705557"/>
              <a:gd name="connsiteX251" fmla="*/ 409815 w 10232859"/>
              <a:gd name="connsiteY251" fmla="*/ 11559 h 1705557"/>
              <a:gd name="connsiteX252" fmla="*/ 424169 w 10232859"/>
              <a:gd name="connsiteY252" fmla="*/ 880 h 1705557"/>
              <a:gd name="connsiteX0" fmla="*/ 424169 w 10232859"/>
              <a:gd name="connsiteY0" fmla="*/ 880 h 1705557"/>
              <a:gd name="connsiteX1" fmla="*/ 456316 w 10232859"/>
              <a:gd name="connsiteY1" fmla="*/ 10591 h 1705557"/>
              <a:gd name="connsiteX2" fmla="*/ 463611 w 10232859"/>
              <a:gd name="connsiteY2" fmla="*/ 24955 h 1705557"/>
              <a:gd name="connsiteX3" fmla="*/ 506289 w 10232859"/>
              <a:gd name="connsiteY3" fmla="*/ 28181 h 1705557"/>
              <a:gd name="connsiteX4" fmla="*/ 547180 w 10232859"/>
              <a:gd name="connsiteY4" fmla="*/ 16811 h 1705557"/>
              <a:gd name="connsiteX5" fmla="*/ 599180 w 10232859"/>
              <a:gd name="connsiteY5" fmla="*/ 15679 h 1705557"/>
              <a:gd name="connsiteX6" fmla="*/ 630247 w 10232859"/>
              <a:gd name="connsiteY6" fmla="*/ 14846 h 1705557"/>
              <a:gd name="connsiteX7" fmla="*/ 715463 w 10232859"/>
              <a:gd name="connsiteY7" fmla="*/ 24543 h 1705557"/>
              <a:gd name="connsiteX8" fmla="*/ 862866 w 10232859"/>
              <a:gd name="connsiteY8" fmla="*/ 69747 h 1705557"/>
              <a:gd name="connsiteX9" fmla="*/ 906400 w 10232859"/>
              <a:gd name="connsiteY9" fmla="*/ 75084 h 1705557"/>
              <a:gd name="connsiteX10" fmla="*/ 912698 w 10232859"/>
              <a:gd name="connsiteY10" fmla="*/ 71780 h 1705557"/>
              <a:gd name="connsiteX11" fmla="*/ 972936 w 10232859"/>
              <a:gd name="connsiteY11" fmla="*/ 95063 h 1705557"/>
              <a:gd name="connsiteX12" fmla="*/ 1061158 w 10232859"/>
              <a:gd name="connsiteY12" fmla="*/ 96816 h 1705557"/>
              <a:gd name="connsiteX13" fmla="*/ 1127764 w 10232859"/>
              <a:gd name="connsiteY13" fmla="*/ 92957 h 1705557"/>
              <a:gd name="connsiteX14" fmla="*/ 1165092 w 10232859"/>
              <a:gd name="connsiteY14" fmla="*/ 93031 h 1705557"/>
              <a:gd name="connsiteX15" fmla="*/ 1192274 w 10232859"/>
              <a:gd name="connsiteY15" fmla="*/ 90602 h 1705557"/>
              <a:gd name="connsiteX16" fmla="*/ 1261359 w 10232859"/>
              <a:gd name="connsiteY16" fmla="*/ 97777 h 1705557"/>
              <a:gd name="connsiteX17" fmla="*/ 1375826 w 10232859"/>
              <a:gd name="connsiteY17" fmla="*/ 115254 h 1705557"/>
              <a:gd name="connsiteX18" fmla="*/ 1400134 w 10232859"/>
              <a:gd name="connsiteY18" fmla="*/ 117722 h 1705557"/>
              <a:gd name="connsiteX19" fmla="*/ 1420782 w 10232859"/>
              <a:gd name="connsiteY19" fmla="*/ 114861 h 1705557"/>
              <a:gd name="connsiteX20" fmla="*/ 1425360 w 10232859"/>
              <a:gd name="connsiteY20" fmla="*/ 109857 h 1705557"/>
              <a:gd name="connsiteX21" fmla="*/ 1438688 w 10232859"/>
              <a:gd name="connsiteY21" fmla="*/ 110414 h 1705557"/>
              <a:gd name="connsiteX22" fmla="*/ 1442183 w 10232859"/>
              <a:gd name="connsiteY22" fmla="*/ 109522 h 1705557"/>
              <a:gd name="connsiteX23" fmla="*/ 1462271 w 10232859"/>
              <a:gd name="connsiteY23" fmla="*/ 105447 h 1705557"/>
              <a:gd name="connsiteX24" fmla="*/ 1506437 w 10232859"/>
              <a:gd name="connsiteY24" fmla="*/ 122598 h 1705557"/>
              <a:gd name="connsiteX25" fmla="*/ 1559721 w 10232859"/>
              <a:gd name="connsiteY25" fmla="*/ 122432 h 1705557"/>
              <a:gd name="connsiteX26" fmla="*/ 1763086 w 10232859"/>
              <a:gd name="connsiteY26" fmla="*/ 154945 h 1705557"/>
              <a:gd name="connsiteX27" fmla="*/ 1909571 w 10232859"/>
              <a:gd name="connsiteY27" fmla="*/ 165085 h 1705557"/>
              <a:gd name="connsiteX28" fmla="*/ 2002612 w 10232859"/>
              <a:gd name="connsiteY28" fmla="*/ 191856 h 1705557"/>
              <a:gd name="connsiteX29" fmla="*/ 2155278 w 10232859"/>
              <a:gd name="connsiteY29" fmla="*/ 204338 h 1705557"/>
              <a:gd name="connsiteX30" fmla="*/ 2166398 w 10232859"/>
              <a:gd name="connsiteY30" fmla="*/ 213479 h 1705557"/>
              <a:gd name="connsiteX31" fmla="*/ 2180455 w 10232859"/>
              <a:gd name="connsiteY31" fmla="*/ 219408 h 1705557"/>
              <a:gd name="connsiteX32" fmla="*/ 2182638 w 10232859"/>
              <a:gd name="connsiteY32" fmla="*/ 218827 h 1705557"/>
              <a:gd name="connsiteX33" fmla="*/ 2200348 w 10232859"/>
              <a:gd name="connsiteY33" fmla="*/ 221830 h 1705557"/>
              <a:gd name="connsiteX34" fmla="*/ 2203307 w 10232859"/>
              <a:gd name="connsiteY34" fmla="*/ 225104 h 1705557"/>
              <a:gd name="connsiteX35" fmla="*/ 2215170 w 10232859"/>
              <a:gd name="connsiteY35" fmla="*/ 227986 h 1705557"/>
              <a:gd name="connsiteX36" fmla="*/ 2237765 w 10232859"/>
              <a:gd name="connsiteY36" fmla="*/ 235871 h 1705557"/>
              <a:gd name="connsiteX37" fmla="*/ 2242719 w 10232859"/>
              <a:gd name="connsiteY37" fmla="*/ 235274 h 1705557"/>
              <a:gd name="connsiteX38" fmla="*/ 2277928 w 10232859"/>
              <a:gd name="connsiteY38" fmla="*/ 243941 h 1705557"/>
              <a:gd name="connsiteX39" fmla="*/ 2278759 w 10232859"/>
              <a:gd name="connsiteY39" fmla="*/ 243077 h 1705557"/>
              <a:gd name="connsiteX40" fmla="*/ 2290187 w 10232859"/>
              <a:gd name="connsiteY40" fmla="*/ 241223 h 1705557"/>
              <a:gd name="connsiteX41" fmla="*/ 2311246 w 10232859"/>
              <a:gd name="connsiteY41" fmla="*/ 239922 h 1705557"/>
              <a:gd name="connsiteX42" fmla="*/ 2364066 w 10232859"/>
              <a:gd name="connsiteY42" fmla="*/ 224751 h 1705557"/>
              <a:gd name="connsiteX43" fmla="*/ 2400814 w 10232859"/>
              <a:gd name="connsiteY43" fmla="*/ 233679 h 1705557"/>
              <a:gd name="connsiteX44" fmla="*/ 2408414 w 10232859"/>
              <a:gd name="connsiteY44" fmla="*/ 234943 h 1705557"/>
              <a:gd name="connsiteX45" fmla="*/ 2408650 w 10232859"/>
              <a:gd name="connsiteY45" fmla="*/ 234748 h 1705557"/>
              <a:gd name="connsiteX46" fmla="*/ 2416835 w 10232859"/>
              <a:gd name="connsiteY46" fmla="*/ 235642 h 1705557"/>
              <a:gd name="connsiteX47" fmla="*/ 2422271 w 10232859"/>
              <a:gd name="connsiteY47" fmla="*/ 237247 h 1705557"/>
              <a:gd name="connsiteX48" fmla="*/ 2490341 w 10232859"/>
              <a:gd name="connsiteY48" fmla="*/ 217588 h 1705557"/>
              <a:gd name="connsiteX49" fmla="*/ 2588929 w 10232859"/>
              <a:gd name="connsiteY49" fmla="*/ 207494 h 1705557"/>
              <a:gd name="connsiteX50" fmla="*/ 2687426 w 10232859"/>
              <a:gd name="connsiteY50" fmla="*/ 200362 h 1705557"/>
              <a:gd name="connsiteX51" fmla="*/ 2723517 w 10232859"/>
              <a:gd name="connsiteY51" fmla="*/ 199166 h 1705557"/>
              <a:gd name="connsiteX52" fmla="*/ 2785956 w 10232859"/>
              <a:gd name="connsiteY52" fmla="*/ 190918 h 1705557"/>
              <a:gd name="connsiteX53" fmla="*/ 2813378 w 10232859"/>
              <a:gd name="connsiteY53" fmla="*/ 183347 h 1705557"/>
              <a:gd name="connsiteX54" fmla="*/ 2814782 w 10232859"/>
              <a:gd name="connsiteY54" fmla="*/ 183667 h 1705557"/>
              <a:gd name="connsiteX55" fmla="*/ 2816580 w 10232859"/>
              <a:gd name="connsiteY55" fmla="*/ 180880 h 1705557"/>
              <a:gd name="connsiteX56" fmla="*/ 2821623 w 10232859"/>
              <a:gd name="connsiteY56" fmla="*/ 179389 h 1705557"/>
              <a:gd name="connsiteX57" fmla="*/ 2836688 w 10232859"/>
              <a:gd name="connsiteY57" fmla="*/ 179485 h 1705557"/>
              <a:gd name="connsiteX58" fmla="*/ 2842564 w 10232859"/>
              <a:gd name="connsiteY58" fmla="*/ 180209 h 1705557"/>
              <a:gd name="connsiteX59" fmla="*/ 2850712 w 10232859"/>
              <a:gd name="connsiteY59" fmla="*/ 179804 h 1705557"/>
              <a:gd name="connsiteX60" fmla="*/ 2850846 w 10232859"/>
              <a:gd name="connsiteY60" fmla="*/ 179576 h 1705557"/>
              <a:gd name="connsiteX61" fmla="*/ 2858611 w 10232859"/>
              <a:gd name="connsiteY61" fmla="*/ 179626 h 1705557"/>
              <a:gd name="connsiteX62" fmla="*/ 2897454 w 10232859"/>
              <a:gd name="connsiteY62" fmla="*/ 182628 h 1705557"/>
              <a:gd name="connsiteX63" fmla="*/ 2940369 w 10232859"/>
              <a:gd name="connsiteY63" fmla="*/ 159458 h 1705557"/>
              <a:gd name="connsiteX64" fmla="*/ 2959670 w 10232859"/>
              <a:gd name="connsiteY64" fmla="*/ 154881 h 1705557"/>
              <a:gd name="connsiteX65" fmla="*/ 2969615 w 10232859"/>
              <a:gd name="connsiteY65" fmla="*/ 151269 h 1705557"/>
              <a:gd name="connsiteX66" fmla="*/ 2970000 w 10232859"/>
              <a:gd name="connsiteY66" fmla="*/ 150290 h 1705557"/>
              <a:gd name="connsiteX67" fmla="*/ 3007272 w 10232859"/>
              <a:gd name="connsiteY67" fmla="*/ 153280 h 1705557"/>
              <a:gd name="connsiteX68" fmla="*/ 3011677 w 10232859"/>
              <a:gd name="connsiteY68" fmla="*/ 151918 h 1705557"/>
              <a:gd name="connsiteX69" fmla="*/ 3036668 w 10232859"/>
              <a:gd name="connsiteY69" fmla="*/ 156118 h 1705557"/>
              <a:gd name="connsiteX70" fmla="*/ 3049208 w 10232859"/>
              <a:gd name="connsiteY70" fmla="*/ 157087 h 1705557"/>
              <a:gd name="connsiteX71" fmla="*/ 3053517 w 10232859"/>
              <a:gd name="connsiteY71" fmla="*/ 159836 h 1705557"/>
              <a:gd name="connsiteX72" fmla="*/ 3071637 w 10232859"/>
              <a:gd name="connsiteY72" fmla="*/ 160010 h 1705557"/>
              <a:gd name="connsiteX73" fmla="*/ 3110077 w 10232859"/>
              <a:gd name="connsiteY73" fmla="*/ 155716 h 1705557"/>
              <a:gd name="connsiteX74" fmla="*/ 3173743 w 10232859"/>
              <a:gd name="connsiteY74" fmla="*/ 166095 h 1705557"/>
              <a:gd name="connsiteX75" fmla="*/ 3254203 w 10232859"/>
              <a:gd name="connsiteY75" fmla="*/ 158270 h 1705557"/>
              <a:gd name="connsiteX76" fmla="*/ 3380350 w 10232859"/>
              <a:gd name="connsiteY76" fmla="*/ 157665 h 1705557"/>
              <a:gd name="connsiteX77" fmla="*/ 3476147 w 10232859"/>
              <a:gd name="connsiteY77" fmla="*/ 177439 h 1705557"/>
              <a:gd name="connsiteX78" fmla="*/ 3581876 w 10232859"/>
              <a:gd name="connsiteY78" fmla="*/ 156962 h 1705557"/>
              <a:gd name="connsiteX79" fmla="*/ 3704761 w 10232859"/>
              <a:gd name="connsiteY79" fmla="*/ 157006 h 1705557"/>
              <a:gd name="connsiteX80" fmla="*/ 3755040 w 10232859"/>
              <a:gd name="connsiteY80" fmla="*/ 148492 h 1705557"/>
              <a:gd name="connsiteX81" fmla="*/ 3804689 w 10232859"/>
              <a:gd name="connsiteY81" fmla="*/ 158407 h 1705557"/>
              <a:gd name="connsiteX82" fmla="*/ 3821793 w 10232859"/>
              <a:gd name="connsiteY82" fmla="*/ 151257 h 1705557"/>
              <a:gd name="connsiteX83" fmla="*/ 3824682 w 10232859"/>
              <a:gd name="connsiteY83" fmla="*/ 149833 h 1705557"/>
              <a:gd name="connsiteX84" fmla="*/ 3837536 w 10232859"/>
              <a:gd name="connsiteY84" fmla="*/ 148292 h 1705557"/>
              <a:gd name="connsiteX85" fmla="*/ 3839550 w 10232859"/>
              <a:gd name="connsiteY85" fmla="*/ 142661 h 1705557"/>
              <a:gd name="connsiteX86" fmla="*/ 3857743 w 10232859"/>
              <a:gd name="connsiteY86" fmla="*/ 136618 h 1705557"/>
              <a:gd name="connsiteX87" fmla="*/ 3881852 w 10232859"/>
              <a:gd name="connsiteY87" fmla="*/ 135231 h 1705557"/>
              <a:gd name="connsiteX88" fmla="*/ 3998088 w 10232859"/>
              <a:gd name="connsiteY88" fmla="*/ 134446 h 1705557"/>
              <a:gd name="connsiteX89" fmla="*/ 4066682 w 10232859"/>
              <a:gd name="connsiteY89" fmla="*/ 130661 h 1705557"/>
              <a:gd name="connsiteX90" fmla="*/ 4091246 w 10232859"/>
              <a:gd name="connsiteY90" fmla="*/ 124017 h 1705557"/>
              <a:gd name="connsiteX91" fmla="*/ 4126556 w 10232859"/>
              <a:gd name="connsiteY91" fmla="*/ 118239 h 1705557"/>
              <a:gd name="connsiteX92" fmla="*/ 4187717 w 10232859"/>
              <a:gd name="connsiteY92" fmla="*/ 104010 h 1705557"/>
              <a:gd name="connsiteX93" fmla="*/ 4220826 w 10232859"/>
              <a:gd name="connsiteY93" fmla="*/ 102505 h 1705557"/>
              <a:gd name="connsiteX94" fmla="*/ 4239014 w 10232859"/>
              <a:gd name="connsiteY94" fmla="*/ 97354 h 1705557"/>
              <a:gd name="connsiteX95" fmla="*/ 4246653 w 10232859"/>
              <a:gd name="connsiteY95" fmla="*/ 97874 h 1705557"/>
              <a:gd name="connsiteX96" fmla="*/ 4271841 w 10232859"/>
              <a:gd name="connsiteY96" fmla="*/ 96702 h 1705557"/>
              <a:gd name="connsiteX97" fmla="*/ 4286277 w 10232859"/>
              <a:gd name="connsiteY97" fmla="*/ 96687 h 1705557"/>
              <a:gd name="connsiteX98" fmla="*/ 4292025 w 10232859"/>
              <a:gd name="connsiteY98" fmla="*/ 96921 h 1705557"/>
              <a:gd name="connsiteX99" fmla="*/ 4304713 w 10232859"/>
              <a:gd name="connsiteY99" fmla="*/ 102187 h 1705557"/>
              <a:gd name="connsiteX100" fmla="*/ 4321285 w 10232859"/>
              <a:gd name="connsiteY100" fmla="*/ 100074 h 1705557"/>
              <a:gd name="connsiteX101" fmla="*/ 4339561 w 10232859"/>
              <a:gd name="connsiteY101" fmla="*/ 105320 h 1705557"/>
              <a:gd name="connsiteX102" fmla="*/ 4343990 w 10232859"/>
              <a:gd name="connsiteY102" fmla="*/ 101090 h 1705557"/>
              <a:gd name="connsiteX103" fmla="*/ 4358885 w 10232859"/>
              <a:gd name="connsiteY103" fmla="*/ 96778 h 1705557"/>
              <a:gd name="connsiteX104" fmla="*/ 4371648 w 10232859"/>
              <a:gd name="connsiteY104" fmla="*/ 101826 h 1705557"/>
              <a:gd name="connsiteX105" fmla="*/ 4398380 w 10232859"/>
              <a:gd name="connsiteY105" fmla="*/ 104961 h 1705557"/>
              <a:gd name="connsiteX106" fmla="*/ 4405729 w 10232859"/>
              <a:gd name="connsiteY106" fmla="*/ 104191 h 1705557"/>
              <a:gd name="connsiteX107" fmla="*/ 4431408 w 10232859"/>
              <a:gd name="connsiteY107" fmla="*/ 110825 h 1705557"/>
              <a:gd name="connsiteX108" fmla="*/ 4472183 w 10232859"/>
              <a:gd name="connsiteY108" fmla="*/ 116430 h 1705557"/>
              <a:gd name="connsiteX109" fmla="*/ 4518828 w 10232859"/>
              <a:gd name="connsiteY109" fmla="*/ 119114 h 1705557"/>
              <a:gd name="connsiteX110" fmla="*/ 4532040 w 10232859"/>
              <a:gd name="connsiteY110" fmla="*/ 124307 h 1705557"/>
              <a:gd name="connsiteX111" fmla="*/ 4617778 w 10232859"/>
              <a:gd name="connsiteY111" fmla="*/ 136993 h 1705557"/>
              <a:gd name="connsiteX112" fmla="*/ 4641872 w 10232859"/>
              <a:gd name="connsiteY112" fmla="*/ 140721 h 1705557"/>
              <a:gd name="connsiteX113" fmla="*/ 4662766 w 10232859"/>
              <a:gd name="connsiteY113" fmla="*/ 138952 h 1705557"/>
              <a:gd name="connsiteX114" fmla="*/ 4667770 w 10232859"/>
              <a:gd name="connsiteY114" fmla="*/ 134208 h 1705557"/>
              <a:gd name="connsiteX115" fmla="*/ 4681052 w 10232859"/>
              <a:gd name="connsiteY115" fmla="*/ 135461 h 1705557"/>
              <a:gd name="connsiteX116" fmla="*/ 4684624 w 10232859"/>
              <a:gd name="connsiteY116" fmla="*/ 134755 h 1705557"/>
              <a:gd name="connsiteX117" fmla="*/ 4705061 w 10232859"/>
              <a:gd name="connsiteY117" fmla="*/ 131748 h 1705557"/>
              <a:gd name="connsiteX118" fmla="*/ 4747746 w 10232859"/>
              <a:gd name="connsiteY118" fmla="*/ 151131 h 1705557"/>
              <a:gd name="connsiteX119" fmla="*/ 4801045 w 10232859"/>
              <a:gd name="connsiteY119" fmla="*/ 153753 h 1705557"/>
              <a:gd name="connsiteX120" fmla="*/ 5001600 w 10232859"/>
              <a:gd name="connsiteY120" fmla="*/ 196753 h 1705557"/>
              <a:gd name="connsiteX121" fmla="*/ 5033465 w 10232859"/>
              <a:gd name="connsiteY121" fmla="*/ 182429 h 1705557"/>
              <a:gd name="connsiteX122" fmla="*/ 5115965 w 10232859"/>
              <a:gd name="connsiteY122" fmla="*/ 192583 h 1705557"/>
              <a:gd name="connsiteX123" fmla="*/ 5237936 w 10232859"/>
              <a:gd name="connsiteY123" fmla="*/ 246022 h 1705557"/>
              <a:gd name="connsiteX124" fmla="*/ 5290566 w 10232859"/>
              <a:gd name="connsiteY124" fmla="*/ 269809 h 1705557"/>
              <a:gd name="connsiteX125" fmla="*/ 5344878 w 10232859"/>
              <a:gd name="connsiteY125" fmla="*/ 282874 h 1705557"/>
              <a:gd name="connsiteX126" fmla="*/ 5413398 w 10232859"/>
              <a:gd name="connsiteY126" fmla="*/ 282749 h 1705557"/>
              <a:gd name="connsiteX127" fmla="*/ 5415629 w 10232859"/>
              <a:gd name="connsiteY127" fmla="*/ 282282 h 1705557"/>
              <a:gd name="connsiteX128" fmla="*/ 5433078 w 10232859"/>
              <a:gd name="connsiteY128" fmla="*/ 286198 h 1705557"/>
              <a:gd name="connsiteX129" fmla="*/ 5435759 w 10232859"/>
              <a:gd name="connsiteY129" fmla="*/ 289614 h 1705557"/>
              <a:gd name="connsiteX130" fmla="*/ 5447372 w 10232859"/>
              <a:gd name="connsiteY130" fmla="*/ 293101 h 1705557"/>
              <a:gd name="connsiteX131" fmla="*/ 5469289 w 10232859"/>
              <a:gd name="connsiteY131" fmla="*/ 302134 h 1705557"/>
              <a:gd name="connsiteX132" fmla="*/ 5508752 w 10232859"/>
              <a:gd name="connsiteY132" fmla="*/ 312267 h 1705557"/>
              <a:gd name="connsiteX133" fmla="*/ 5509657 w 10232859"/>
              <a:gd name="connsiteY133" fmla="*/ 311450 h 1705557"/>
              <a:gd name="connsiteX134" fmla="*/ 5521245 w 10232859"/>
              <a:gd name="connsiteY134" fmla="*/ 310202 h 1705557"/>
              <a:gd name="connsiteX135" fmla="*/ 5542415 w 10232859"/>
              <a:gd name="connsiteY135" fmla="*/ 310009 h 1705557"/>
              <a:gd name="connsiteX136" fmla="*/ 5596538 w 10232859"/>
              <a:gd name="connsiteY136" fmla="*/ 297667 h 1705557"/>
              <a:gd name="connsiteX137" fmla="*/ 5632514 w 10232859"/>
              <a:gd name="connsiteY137" fmla="*/ 308476 h 1705557"/>
              <a:gd name="connsiteX138" fmla="*/ 5640005 w 10232859"/>
              <a:gd name="connsiteY138" fmla="*/ 310131 h 1705557"/>
              <a:gd name="connsiteX139" fmla="*/ 5640259 w 10232859"/>
              <a:gd name="connsiteY139" fmla="*/ 309949 h 1705557"/>
              <a:gd name="connsiteX140" fmla="*/ 5648365 w 10232859"/>
              <a:gd name="connsiteY140" fmla="*/ 311268 h 1705557"/>
              <a:gd name="connsiteX141" fmla="*/ 5653662 w 10232859"/>
              <a:gd name="connsiteY141" fmla="*/ 313149 h 1705557"/>
              <a:gd name="connsiteX142" fmla="*/ 5668196 w 10232859"/>
              <a:gd name="connsiteY142" fmla="*/ 316360 h 1705557"/>
              <a:gd name="connsiteX143" fmla="*/ 5673886 w 10232859"/>
              <a:gd name="connsiteY143" fmla="*/ 316040 h 1705557"/>
              <a:gd name="connsiteX144" fmla="*/ 5677139 w 10232859"/>
              <a:gd name="connsiteY144" fmla="*/ 313859 h 1705557"/>
              <a:gd name="connsiteX145" fmla="*/ 5708983 w 10232859"/>
              <a:gd name="connsiteY145" fmla="*/ 313188 h 1705557"/>
              <a:gd name="connsiteX146" fmla="*/ 5773909 w 10232859"/>
              <a:gd name="connsiteY146" fmla="*/ 318575 h 1705557"/>
              <a:gd name="connsiteX147" fmla="*/ 5809500 w 10232859"/>
              <a:gd name="connsiteY147" fmla="*/ 324964 h 1705557"/>
              <a:gd name="connsiteX148" fmla="*/ 5908729 w 10232859"/>
              <a:gd name="connsiteY148" fmla="*/ 338849 h 1705557"/>
              <a:gd name="connsiteX149" fmla="*/ 6009654 w 10232859"/>
              <a:gd name="connsiteY149" fmla="*/ 350040 h 1705557"/>
              <a:gd name="connsiteX150" fmla="*/ 6067487 w 10232859"/>
              <a:gd name="connsiteY150" fmla="*/ 340226 h 1705557"/>
              <a:gd name="connsiteX151" fmla="*/ 6073281 w 10232859"/>
              <a:gd name="connsiteY151" fmla="*/ 340830 h 1705557"/>
              <a:gd name="connsiteX152" fmla="*/ 6086225 w 10232859"/>
              <a:gd name="connsiteY152" fmla="*/ 346135 h 1705557"/>
              <a:gd name="connsiteX153" fmla="*/ 6105063 w 10232859"/>
              <a:gd name="connsiteY153" fmla="*/ 353854 h 1705557"/>
              <a:gd name="connsiteX154" fmla="*/ 6135796 w 10232859"/>
              <a:gd name="connsiteY154" fmla="*/ 369657 h 1705557"/>
              <a:gd name="connsiteX155" fmla="*/ 6195166 w 10232859"/>
              <a:gd name="connsiteY155" fmla="*/ 366704 h 1705557"/>
              <a:gd name="connsiteX156" fmla="*/ 6216259 w 10232859"/>
              <a:gd name="connsiteY156" fmla="*/ 369879 h 1705557"/>
              <a:gd name="connsiteX157" fmla="*/ 6228331 w 10232859"/>
              <a:gd name="connsiteY157" fmla="*/ 370548 h 1705557"/>
              <a:gd name="connsiteX158" fmla="*/ 6229602 w 10232859"/>
              <a:gd name="connsiteY158" fmla="*/ 369928 h 1705557"/>
              <a:gd name="connsiteX159" fmla="*/ 6258988 w 10232859"/>
              <a:gd name="connsiteY159" fmla="*/ 385174 h 1705557"/>
              <a:gd name="connsiteX160" fmla="*/ 6264106 w 10232859"/>
              <a:gd name="connsiteY160" fmla="*/ 385655 h 1705557"/>
              <a:gd name="connsiteX161" fmla="*/ 6281703 w 10232859"/>
              <a:gd name="connsiteY161" fmla="*/ 397568 h 1705557"/>
              <a:gd name="connsiteX162" fmla="*/ 6291622 w 10232859"/>
              <a:gd name="connsiteY162" fmla="*/ 402669 h 1705557"/>
              <a:gd name="connsiteX163" fmla="*/ 6292712 w 10232859"/>
              <a:gd name="connsiteY163" fmla="*/ 406285 h 1705557"/>
              <a:gd name="connsiteX164" fmla="*/ 6308227 w 10232859"/>
              <a:gd name="connsiteY164" fmla="*/ 412710 h 1705557"/>
              <a:gd name="connsiteX165" fmla="*/ 6328981 w 10232859"/>
              <a:gd name="connsiteY165" fmla="*/ 416009 h 1705557"/>
              <a:gd name="connsiteX166" fmla="*/ 6368693 w 10232859"/>
              <a:gd name="connsiteY166" fmla="*/ 424359 h 1705557"/>
              <a:gd name="connsiteX167" fmla="*/ 6414811 w 10232859"/>
              <a:gd name="connsiteY167" fmla="*/ 458714 h 1705557"/>
              <a:gd name="connsiteX168" fmla="*/ 6467879 w 10232859"/>
              <a:gd name="connsiteY168" fmla="*/ 474762 h 1705557"/>
              <a:gd name="connsiteX169" fmla="*/ 6564351 w 10232859"/>
              <a:gd name="connsiteY169" fmla="*/ 544032 h 1705557"/>
              <a:gd name="connsiteX170" fmla="*/ 6711178 w 10232859"/>
              <a:gd name="connsiteY170" fmla="*/ 580124 h 1705557"/>
              <a:gd name="connsiteX171" fmla="*/ 6764036 w 10232859"/>
              <a:gd name="connsiteY171" fmla="*/ 595457 h 1705557"/>
              <a:gd name="connsiteX172" fmla="*/ 6858983 w 10232859"/>
              <a:gd name="connsiteY172" fmla="*/ 630237 h 1705557"/>
              <a:gd name="connsiteX173" fmla="*/ 6910661 w 10232859"/>
              <a:gd name="connsiteY173" fmla="*/ 641134 h 1705557"/>
              <a:gd name="connsiteX174" fmla="*/ 6944111 w 10232859"/>
              <a:gd name="connsiteY174" fmla="*/ 666016 h 1705557"/>
              <a:gd name="connsiteX175" fmla="*/ 6965771 w 10232859"/>
              <a:gd name="connsiteY175" fmla="*/ 666445 h 1705557"/>
              <a:gd name="connsiteX176" fmla="*/ 6969639 w 10232859"/>
              <a:gd name="connsiteY176" fmla="*/ 666351 h 1705557"/>
              <a:gd name="connsiteX177" fmla="*/ 6982242 w 10232859"/>
              <a:gd name="connsiteY177" fmla="*/ 669626 h 1705557"/>
              <a:gd name="connsiteX178" fmla="*/ 6989387 w 10232859"/>
              <a:gd name="connsiteY178" fmla="*/ 665988 h 1705557"/>
              <a:gd name="connsiteX179" fmla="*/ 7010930 w 10232859"/>
              <a:gd name="connsiteY179" fmla="*/ 667648 h 1705557"/>
              <a:gd name="connsiteX180" fmla="*/ 7033125 w 10232859"/>
              <a:gd name="connsiteY180" fmla="*/ 674950 h 1705557"/>
              <a:gd name="connsiteX181" fmla="*/ 7134461 w 10232859"/>
              <a:gd name="connsiteY181" fmla="*/ 714706 h 1705557"/>
              <a:gd name="connsiteX182" fmla="*/ 7197450 w 10232859"/>
              <a:gd name="connsiteY182" fmla="*/ 735608 h 1705557"/>
              <a:gd name="connsiteX183" fmla="*/ 7225084 w 10232859"/>
              <a:gd name="connsiteY183" fmla="*/ 739019 h 1705557"/>
              <a:gd name="connsiteX184" fmla="*/ 7261183 w 10232859"/>
              <a:gd name="connsiteY184" fmla="*/ 746827 h 1705557"/>
              <a:gd name="connsiteX185" fmla="*/ 7327760 w 10232859"/>
              <a:gd name="connsiteY185" fmla="*/ 757100 h 1705557"/>
              <a:gd name="connsiteX186" fmla="*/ 7412222 w 10232859"/>
              <a:gd name="connsiteY186" fmla="*/ 777001 h 1705557"/>
              <a:gd name="connsiteX187" fmla="*/ 7457904 w 10232859"/>
              <a:gd name="connsiteY187" fmla="*/ 810835 h 1705557"/>
              <a:gd name="connsiteX188" fmla="*/ 7465795 w 10232859"/>
              <a:gd name="connsiteY188" fmla="*/ 809112 h 1705557"/>
              <a:gd name="connsiteX189" fmla="*/ 7505046 w 10232859"/>
              <a:gd name="connsiteY189" fmla="*/ 823031 h 1705557"/>
              <a:gd name="connsiteX190" fmla="*/ 7623220 w 10232859"/>
              <a:gd name="connsiteY190" fmla="*/ 895034 h 1705557"/>
              <a:gd name="connsiteX191" fmla="*/ 7700458 w 10232859"/>
              <a:gd name="connsiteY191" fmla="*/ 921593 h 1705557"/>
              <a:gd name="connsiteX192" fmla="*/ 7730988 w 10232859"/>
              <a:gd name="connsiteY192" fmla="*/ 927270 h 1705557"/>
              <a:gd name="connsiteX193" fmla="*/ 7781942 w 10232859"/>
              <a:gd name="connsiteY193" fmla="*/ 937017 h 1705557"/>
              <a:gd name="connsiteX194" fmla="*/ 7827704 w 10232859"/>
              <a:gd name="connsiteY194" fmla="*/ 935072 h 1705557"/>
              <a:gd name="connsiteX195" fmla="*/ 7867270 w 10232859"/>
              <a:gd name="connsiteY195" fmla="*/ 946880 h 1705557"/>
              <a:gd name="connsiteX196" fmla="*/ 7866538 w 10232859"/>
              <a:gd name="connsiteY196" fmla="*/ 961559 h 1705557"/>
              <a:gd name="connsiteX197" fmla="*/ 7912084 w 10232859"/>
              <a:gd name="connsiteY197" fmla="*/ 970314 h 1705557"/>
              <a:gd name="connsiteX198" fmla="*/ 7982264 w 10232859"/>
              <a:gd name="connsiteY198" fmla="*/ 982287 h 1705557"/>
              <a:gd name="connsiteX199" fmla="*/ 7991272 w 10232859"/>
              <a:gd name="connsiteY199" fmla="*/ 987618 h 1705557"/>
              <a:gd name="connsiteX200" fmla="*/ 8006496 w 10232859"/>
              <a:gd name="connsiteY200" fmla="*/ 979353 h 1705557"/>
              <a:gd name="connsiteX201" fmla="*/ 8034497 w 10232859"/>
              <a:gd name="connsiteY201" fmla="*/ 978568 h 1705557"/>
              <a:gd name="connsiteX202" fmla="*/ 8150881 w 10232859"/>
              <a:gd name="connsiteY202" fmla="*/ 996925 h 1705557"/>
              <a:gd name="connsiteX203" fmla="*/ 8172106 w 10232859"/>
              <a:gd name="connsiteY203" fmla="*/ 997026 h 1705557"/>
              <a:gd name="connsiteX204" fmla="*/ 8196076 w 10232859"/>
              <a:gd name="connsiteY204" fmla="*/ 1006592 h 1705557"/>
              <a:gd name="connsiteX205" fmla="*/ 8247463 w 10232859"/>
              <a:gd name="connsiteY205" fmla="*/ 1022846 h 1705557"/>
              <a:gd name="connsiteX206" fmla="*/ 8279272 w 10232859"/>
              <a:gd name="connsiteY206" fmla="*/ 1039435 h 1705557"/>
              <a:gd name="connsiteX207" fmla="*/ 8289611 w 10232859"/>
              <a:gd name="connsiteY207" fmla="*/ 1035144 h 1705557"/>
              <a:gd name="connsiteX208" fmla="*/ 8311483 w 10232859"/>
              <a:gd name="connsiteY208" fmla="*/ 1035913 h 1705557"/>
              <a:gd name="connsiteX209" fmla="*/ 8399489 w 10232859"/>
              <a:gd name="connsiteY209" fmla="*/ 1055076 h 1705557"/>
              <a:gd name="connsiteX210" fmla="*/ 8415973 w 10232859"/>
              <a:gd name="connsiteY210" fmla="*/ 1056174 h 1705557"/>
              <a:gd name="connsiteX211" fmla="*/ 8433326 w 10232859"/>
              <a:gd name="connsiteY211" fmla="*/ 1064395 h 1705557"/>
              <a:gd name="connsiteX212" fmla="*/ 8502328 w 10232859"/>
              <a:gd name="connsiteY212" fmla="*/ 1098012 h 1705557"/>
              <a:gd name="connsiteX213" fmla="*/ 8534346 w 10232859"/>
              <a:gd name="connsiteY213" fmla="*/ 1113494 h 1705557"/>
              <a:gd name="connsiteX214" fmla="*/ 8534980 w 10232859"/>
              <a:gd name="connsiteY214" fmla="*/ 1117375 h 1705557"/>
              <a:gd name="connsiteX215" fmla="*/ 8544104 w 10232859"/>
              <a:gd name="connsiteY215" fmla="*/ 1114920 h 1705557"/>
              <a:gd name="connsiteX216" fmla="*/ 8567742 w 10232859"/>
              <a:gd name="connsiteY216" fmla="*/ 1124104 h 1705557"/>
              <a:gd name="connsiteX217" fmla="*/ 8633779 w 10232859"/>
              <a:gd name="connsiteY217" fmla="*/ 1145740 h 1705557"/>
              <a:gd name="connsiteX218" fmla="*/ 8676965 w 10232859"/>
              <a:gd name="connsiteY218" fmla="*/ 1163463 h 1705557"/>
              <a:gd name="connsiteX219" fmla="*/ 8698944 w 10232859"/>
              <a:gd name="connsiteY219" fmla="*/ 1163453 h 1705557"/>
              <a:gd name="connsiteX220" fmla="*/ 8711456 w 10232859"/>
              <a:gd name="connsiteY220" fmla="*/ 1175731 h 1705557"/>
              <a:gd name="connsiteX221" fmla="*/ 8732793 w 10232859"/>
              <a:gd name="connsiteY221" fmla="*/ 1179486 h 1705557"/>
              <a:gd name="connsiteX222" fmla="*/ 8751897 w 10232859"/>
              <a:gd name="connsiteY222" fmla="*/ 1197400 h 1705557"/>
              <a:gd name="connsiteX223" fmla="*/ 8793564 w 10232859"/>
              <a:gd name="connsiteY223" fmla="*/ 1179086 h 1705557"/>
              <a:gd name="connsiteX224" fmla="*/ 8834270 w 10232859"/>
              <a:gd name="connsiteY224" fmla="*/ 1213138 h 1705557"/>
              <a:gd name="connsiteX225" fmla="*/ 8853872 w 10232859"/>
              <a:gd name="connsiteY225" fmla="*/ 1221228 h 1705557"/>
              <a:gd name="connsiteX226" fmla="*/ 8861901 w 10232859"/>
              <a:gd name="connsiteY226" fmla="*/ 1217889 h 1705557"/>
              <a:gd name="connsiteX227" fmla="*/ 8874168 w 10232859"/>
              <a:gd name="connsiteY227" fmla="*/ 1220481 h 1705557"/>
              <a:gd name="connsiteX228" fmla="*/ 8871123 w 10232859"/>
              <a:gd name="connsiteY228" fmla="*/ 1227674 h 1705557"/>
              <a:gd name="connsiteX229" fmla="*/ 8903537 w 10232859"/>
              <a:gd name="connsiteY229" fmla="*/ 1237102 h 1705557"/>
              <a:gd name="connsiteX230" fmla="*/ 8933767 w 10232859"/>
              <a:gd name="connsiteY230" fmla="*/ 1269882 h 1705557"/>
              <a:gd name="connsiteX231" fmla="*/ 8985765 w 10232859"/>
              <a:gd name="connsiteY231" fmla="*/ 1294178 h 1705557"/>
              <a:gd name="connsiteX232" fmla="*/ 9071444 w 10232859"/>
              <a:gd name="connsiteY232" fmla="*/ 1323819 h 1705557"/>
              <a:gd name="connsiteX233" fmla="*/ 9096711 w 10232859"/>
              <a:gd name="connsiteY233" fmla="*/ 1334291 h 1705557"/>
              <a:gd name="connsiteX234" fmla="*/ 9338853 w 10232859"/>
              <a:gd name="connsiteY234" fmla="*/ 1454560 h 1705557"/>
              <a:gd name="connsiteX235" fmla="*/ 9520814 w 10232859"/>
              <a:gd name="connsiteY235" fmla="*/ 1456341 h 1705557"/>
              <a:gd name="connsiteX236" fmla="*/ 9702271 w 10232859"/>
              <a:gd name="connsiteY236" fmla="*/ 1495067 h 1705557"/>
              <a:gd name="connsiteX237" fmla="*/ 9744273 w 10232859"/>
              <a:gd name="connsiteY237" fmla="*/ 1530026 h 1705557"/>
              <a:gd name="connsiteX238" fmla="*/ 9771903 w 10232859"/>
              <a:gd name="connsiteY238" fmla="*/ 1536548 h 1705557"/>
              <a:gd name="connsiteX239" fmla="*/ 9818565 w 10232859"/>
              <a:gd name="connsiteY239" fmla="*/ 1545059 h 1705557"/>
              <a:gd name="connsiteX240" fmla="*/ 9882202 w 10232859"/>
              <a:gd name="connsiteY240" fmla="*/ 1572402 h 1705557"/>
              <a:gd name="connsiteX241" fmla="*/ 10022025 w 10232859"/>
              <a:gd name="connsiteY241" fmla="*/ 1606210 h 1705557"/>
              <a:gd name="connsiteX242" fmla="*/ 10220406 w 10232859"/>
              <a:gd name="connsiteY242" fmla="*/ 1683519 h 1705557"/>
              <a:gd name="connsiteX243" fmla="*/ 10232859 w 10232859"/>
              <a:gd name="connsiteY243" fmla="*/ 1705557 h 1705557"/>
              <a:gd name="connsiteX244" fmla="*/ 0 w 10232859"/>
              <a:gd name="connsiteY244" fmla="*/ 1705557 h 1705557"/>
              <a:gd name="connsiteX245" fmla="*/ 0 w 10232859"/>
              <a:gd name="connsiteY245" fmla="*/ 28342 h 1705557"/>
              <a:gd name="connsiteX246" fmla="*/ 8097 w 10232859"/>
              <a:gd name="connsiteY246" fmla="*/ 30869 h 1705557"/>
              <a:gd name="connsiteX247" fmla="*/ 77128 w 10232859"/>
              <a:gd name="connsiteY247" fmla="*/ 13381 h 1705557"/>
              <a:gd name="connsiteX248" fmla="*/ 188338 w 10232859"/>
              <a:gd name="connsiteY248" fmla="*/ 11593 h 1705557"/>
              <a:gd name="connsiteX249" fmla="*/ 298809 w 10232859"/>
              <a:gd name="connsiteY249" fmla="*/ 12712 h 1705557"/>
              <a:gd name="connsiteX250" fmla="*/ 338985 w 10232859"/>
              <a:gd name="connsiteY250" fmla="*/ 14520 h 1705557"/>
              <a:gd name="connsiteX251" fmla="*/ 409815 w 10232859"/>
              <a:gd name="connsiteY251" fmla="*/ 11559 h 1705557"/>
              <a:gd name="connsiteX252" fmla="*/ 424169 w 10232859"/>
              <a:gd name="connsiteY252" fmla="*/ 880 h 1705557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11246 w 10232859"/>
              <a:gd name="connsiteY41" fmla="*/ 233408 h 1699043"/>
              <a:gd name="connsiteX42" fmla="*/ 2364066 w 10232859"/>
              <a:gd name="connsiteY42" fmla="*/ 218237 h 1699043"/>
              <a:gd name="connsiteX43" fmla="*/ 2400814 w 10232859"/>
              <a:gd name="connsiteY43" fmla="*/ 227165 h 1699043"/>
              <a:gd name="connsiteX44" fmla="*/ 2408414 w 10232859"/>
              <a:gd name="connsiteY44" fmla="*/ 228429 h 1699043"/>
              <a:gd name="connsiteX45" fmla="*/ 2408650 w 10232859"/>
              <a:gd name="connsiteY45" fmla="*/ 228234 h 1699043"/>
              <a:gd name="connsiteX46" fmla="*/ 2416835 w 10232859"/>
              <a:gd name="connsiteY46" fmla="*/ 229128 h 1699043"/>
              <a:gd name="connsiteX47" fmla="*/ 2422271 w 10232859"/>
              <a:gd name="connsiteY47" fmla="*/ 230733 h 1699043"/>
              <a:gd name="connsiteX48" fmla="*/ 2490341 w 10232859"/>
              <a:gd name="connsiteY48" fmla="*/ 211074 h 1699043"/>
              <a:gd name="connsiteX49" fmla="*/ 2588929 w 10232859"/>
              <a:gd name="connsiteY49" fmla="*/ 200980 h 1699043"/>
              <a:gd name="connsiteX50" fmla="*/ 2687426 w 10232859"/>
              <a:gd name="connsiteY50" fmla="*/ 193848 h 1699043"/>
              <a:gd name="connsiteX51" fmla="*/ 2723517 w 10232859"/>
              <a:gd name="connsiteY51" fmla="*/ 192652 h 1699043"/>
              <a:gd name="connsiteX52" fmla="*/ 2785956 w 10232859"/>
              <a:gd name="connsiteY52" fmla="*/ 184404 h 1699043"/>
              <a:gd name="connsiteX53" fmla="*/ 2813378 w 10232859"/>
              <a:gd name="connsiteY53" fmla="*/ 176833 h 1699043"/>
              <a:gd name="connsiteX54" fmla="*/ 2814782 w 10232859"/>
              <a:gd name="connsiteY54" fmla="*/ 177153 h 1699043"/>
              <a:gd name="connsiteX55" fmla="*/ 2816580 w 10232859"/>
              <a:gd name="connsiteY55" fmla="*/ 174366 h 1699043"/>
              <a:gd name="connsiteX56" fmla="*/ 2821623 w 10232859"/>
              <a:gd name="connsiteY56" fmla="*/ 172875 h 1699043"/>
              <a:gd name="connsiteX57" fmla="*/ 2836688 w 10232859"/>
              <a:gd name="connsiteY57" fmla="*/ 172971 h 1699043"/>
              <a:gd name="connsiteX58" fmla="*/ 2842564 w 10232859"/>
              <a:gd name="connsiteY58" fmla="*/ 173695 h 1699043"/>
              <a:gd name="connsiteX59" fmla="*/ 2850712 w 10232859"/>
              <a:gd name="connsiteY59" fmla="*/ 173290 h 1699043"/>
              <a:gd name="connsiteX60" fmla="*/ 2850846 w 10232859"/>
              <a:gd name="connsiteY60" fmla="*/ 173062 h 1699043"/>
              <a:gd name="connsiteX61" fmla="*/ 2858611 w 10232859"/>
              <a:gd name="connsiteY61" fmla="*/ 173112 h 1699043"/>
              <a:gd name="connsiteX62" fmla="*/ 2897454 w 10232859"/>
              <a:gd name="connsiteY62" fmla="*/ 176114 h 1699043"/>
              <a:gd name="connsiteX63" fmla="*/ 2940369 w 10232859"/>
              <a:gd name="connsiteY63" fmla="*/ 152944 h 1699043"/>
              <a:gd name="connsiteX64" fmla="*/ 2959670 w 10232859"/>
              <a:gd name="connsiteY64" fmla="*/ 148367 h 1699043"/>
              <a:gd name="connsiteX65" fmla="*/ 2969615 w 10232859"/>
              <a:gd name="connsiteY65" fmla="*/ 144755 h 1699043"/>
              <a:gd name="connsiteX66" fmla="*/ 2970000 w 10232859"/>
              <a:gd name="connsiteY66" fmla="*/ 143776 h 1699043"/>
              <a:gd name="connsiteX67" fmla="*/ 3007272 w 10232859"/>
              <a:gd name="connsiteY67" fmla="*/ 146766 h 1699043"/>
              <a:gd name="connsiteX68" fmla="*/ 3011677 w 10232859"/>
              <a:gd name="connsiteY68" fmla="*/ 145404 h 1699043"/>
              <a:gd name="connsiteX69" fmla="*/ 3036668 w 10232859"/>
              <a:gd name="connsiteY69" fmla="*/ 149604 h 1699043"/>
              <a:gd name="connsiteX70" fmla="*/ 3049208 w 10232859"/>
              <a:gd name="connsiteY70" fmla="*/ 150573 h 1699043"/>
              <a:gd name="connsiteX71" fmla="*/ 3053517 w 10232859"/>
              <a:gd name="connsiteY71" fmla="*/ 153322 h 1699043"/>
              <a:gd name="connsiteX72" fmla="*/ 3071637 w 10232859"/>
              <a:gd name="connsiteY72" fmla="*/ 153496 h 1699043"/>
              <a:gd name="connsiteX73" fmla="*/ 3110077 w 10232859"/>
              <a:gd name="connsiteY73" fmla="*/ 149202 h 1699043"/>
              <a:gd name="connsiteX74" fmla="*/ 3173743 w 10232859"/>
              <a:gd name="connsiteY74" fmla="*/ 159581 h 1699043"/>
              <a:gd name="connsiteX75" fmla="*/ 3254203 w 10232859"/>
              <a:gd name="connsiteY75" fmla="*/ 151756 h 1699043"/>
              <a:gd name="connsiteX76" fmla="*/ 3380350 w 10232859"/>
              <a:gd name="connsiteY76" fmla="*/ 151151 h 1699043"/>
              <a:gd name="connsiteX77" fmla="*/ 3476147 w 10232859"/>
              <a:gd name="connsiteY77" fmla="*/ 170925 h 1699043"/>
              <a:gd name="connsiteX78" fmla="*/ 3581876 w 10232859"/>
              <a:gd name="connsiteY78" fmla="*/ 150448 h 1699043"/>
              <a:gd name="connsiteX79" fmla="*/ 3704761 w 10232859"/>
              <a:gd name="connsiteY79" fmla="*/ 150492 h 1699043"/>
              <a:gd name="connsiteX80" fmla="*/ 3755040 w 10232859"/>
              <a:gd name="connsiteY80" fmla="*/ 141978 h 1699043"/>
              <a:gd name="connsiteX81" fmla="*/ 3804689 w 10232859"/>
              <a:gd name="connsiteY81" fmla="*/ 151893 h 1699043"/>
              <a:gd name="connsiteX82" fmla="*/ 3821793 w 10232859"/>
              <a:gd name="connsiteY82" fmla="*/ 144743 h 1699043"/>
              <a:gd name="connsiteX83" fmla="*/ 3824682 w 10232859"/>
              <a:gd name="connsiteY83" fmla="*/ 143319 h 1699043"/>
              <a:gd name="connsiteX84" fmla="*/ 3837536 w 10232859"/>
              <a:gd name="connsiteY84" fmla="*/ 141778 h 1699043"/>
              <a:gd name="connsiteX85" fmla="*/ 3839550 w 10232859"/>
              <a:gd name="connsiteY85" fmla="*/ 136147 h 1699043"/>
              <a:gd name="connsiteX86" fmla="*/ 3857743 w 10232859"/>
              <a:gd name="connsiteY86" fmla="*/ 130104 h 1699043"/>
              <a:gd name="connsiteX87" fmla="*/ 3881852 w 10232859"/>
              <a:gd name="connsiteY87" fmla="*/ 128717 h 1699043"/>
              <a:gd name="connsiteX88" fmla="*/ 3998088 w 10232859"/>
              <a:gd name="connsiteY88" fmla="*/ 127932 h 1699043"/>
              <a:gd name="connsiteX89" fmla="*/ 4066682 w 10232859"/>
              <a:gd name="connsiteY89" fmla="*/ 124147 h 1699043"/>
              <a:gd name="connsiteX90" fmla="*/ 4091246 w 10232859"/>
              <a:gd name="connsiteY90" fmla="*/ 117503 h 1699043"/>
              <a:gd name="connsiteX91" fmla="*/ 4126556 w 10232859"/>
              <a:gd name="connsiteY91" fmla="*/ 111725 h 1699043"/>
              <a:gd name="connsiteX92" fmla="*/ 4187717 w 10232859"/>
              <a:gd name="connsiteY92" fmla="*/ 97496 h 1699043"/>
              <a:gd name="connsiteX93" fmla="*/ 4220826 w 10232859"/>
              <a:gd name="connsiteY93" fmla="*/ 95991 h 1699043"/>
              <a:gd name="connsiteX94" fmla="*/ 4239014 w 10232859"/>
              <a:gd name="connsiteY94" fmla="*/ 90840 h 1699043"/>
              <a:gd name="connsiteX95" fmla="*/ 4246653 w 10232859"/>
              <a:gd name="connsiteY95" fmla="*/ 91360 h 1699043"/>
              <a:gd name="connsiteX96" fmla="*/ 4271841 w 10232859"/>
              <a:gd name="connsiteY96" fmla="*/ 90188 h 1699043"/>
              <a:gd name="connsiteX97" fmla="*/ 4286277 w 10232859"/>
              <a:gd name="connsiteY97" fmla="*/ 90173 h 1699043"/>
              <a:gd name="connsiteX98" fmla="*/ 4292025 w 10232859"/>
              <a:gd name="connsiteY98" fmla="*/ 90407 h 1699043"/>
              <a:gd name="connsiteX99" fmla="*/ 4304713 w 10232859"/>
              <a:gd name="connsiteY99" fmla="*/ 95673 h 1699043"/>
              <a:gd name="connsiteX100" fmla="*/ 4321285 w 10232859"/>
              <a:gd name="connsiteY100" fmla="*/ 93560 h 1699043"/>
              <a:gd name="connsiteX101" fmla="*/ 4339561 w 10232859"/>
              <a:gd name="connsiteY101" fmla="*/ 98806 h 1699043"/>
              <a:gd name="connsiteX102" fmla="*/ 4343990 w 10232859"/>
              <a:gd name="connsiteY102" fmla="*/ 94576 h 1699043"/>
              <a:gd name="connsiteX103" fmla="*/ 4358885 w 10232859"/>
              <a:gd name="connsiteY103" fmla="*/ 90264 h 1699043"/>
              <a:gd name="connsiteX104" fmla="*/ 4371648 w 10232859"/>
              <a:gd name="connsiteY104" fmla="*/ 95312 h 1699043"/>
              <a:gd name="connsiteX105" fmla="*/ 4398380 w 10232859"/>
              <a:gd name="connsiteY105" fmla="*/ 98447 h 1699043"/>
              <a:gd name="connsiteX106" fmla="*/ 4405729 w 10232859"/>
              <a:gd name="connsiteY106" fmla="*/ 97677 h 1699043"/>
              <a:gd name="connsiteX107" fmla="*/ 4431408 w 10232859"/>
              <a:gd name="connsiteY107" fmla="*/ 104311 h 1699043"/>
              <a:gd name="connsiteX108" fmla="*/ 4472183 w 10232859"/>
              <a:gd name="connsiteY108" fmla="*/ 109916 h 1699043"/>
              <a:gd name="connsiteX109" fmla="*/ 4518828 w 10232859"/>
              <a:gd name="connsiteY109" fmla="*/ 112600 h 1699043"/>
              <a:gd name="connsiteX110" fmla="*/ 4532040 w 10232859"/>
              <a:gd name="connsiteY110" fmla="*/ 117793 h 1699043"/>
              <a:gd name="connsiteX111" fmla="*/ 4617778 w 10232859"/>
              <a:gd name="connsiteY111" fmla="*/ 130479 h 1699043"/>
              <a:gd name="connsiteX112" fmla="*/ 4641872 w 10232859"/>
              <a:gd name="connsiteY112" fmla="*/ 134207 h 1699043"/>
              <a:gd name="connsiteX113" fmla="*/ 4662766 w 10232859"/>
              <a:gd name="connsiteY113" fmla="*/ 132438 h 1699043"/>
              <a:gd name="connsiteX114" fmla="*/ 4667770 w 10232859"/>
              <a:gd name="connsiteY114" fmla="*/ 127694 h 1699043"/>
              <a:gd name="connsiteX115" fmla="*/ 4681052 w 10232859"/>
              <a:gd name="connsiteY115" fmla="*/ 128947 h 1699043"/>
              <a:gd name="connsiteX116" fmla="*/ 4684624 w 10232859"/>
              <a:gd name="connsiteY116" fmla="*/ 128241 h 1699043"/>
              <a:gd name="connsiteX117" fmla="*/ 4705061 w 10232859"/>
              <a:gd name="connsiteY117" fmla="*/ 125234 h 1699043"/>
              <a:gd name="connsiteX118" fmla="*/ 4747746 w 10232859"/>
              <a:gd name="connsiteY118" fmla="*/ 144617 h 1699043"/>
              <a:gd name="connsiteX119" fmla="*/ 4801045 w 10232859"/>
              <a:gd name="connsiteY119" fmla="*/ 147239 h 1699043"/>
              <a:gd name="connsiteX120" fmla="*/ 5001600 w 10232859"/>
              <a:gd name="connsiteY120" fmla="*/ 190239 h 1699043"/>
              <a:gd name="connsiteX121" fmla="*/ 5033465 w 10232859"/>
              <a:gd name="connsiteY121" fmla="*/ 175915 h 1699043"/>
              <a:gd name="connsiteX122" fmla="*/ 5115965 w 10232859"/>
              <a:gd name="connsiteY122" fmla="*/ 186069 h 1699043"/>
              <a:gd name="connsiteX123" fmla="*/ 5237936 w 10232859"/>
              <a:gd name="connsiteY123" fmla="*/ 239508 h 1699043"/>
              <a:gd name="connsiteX124" fmla="*/ 5290566 w 10232859"/>
              <a:gd name="connsiteY124" fmla="*/ 263295 h 1699043"/>
              <a:gd name="connsiteX125" fmla="*/ 5344878 w 10232859"/>
              <a:gd name="connsiteY125" fmla="*/ 276360 h 1699043"/>
              <a:gd name="connsiteX126" fmla="*/ 5413398 w 10232859"/>
              <a:gd name="connsiteY126" fmla="*/ 276235 h 1699043"/>
              <a:gd name="connsiteX127" fmla="*/ 5415629 w 10232859"/>
              <a:gd name="connsiteY127" fmla="*/ 275768 h 1699043"/>
              <a:gd name="connsiteX128" fmla="*/ 5433078 w 10232859"/>
              <a:gd name="connsiteY128" fmla="*/ 279684 h 1699043"/>
              <a:gd name="connsiteX129" fmla="*/ 5435759 w 10232859"/>
              <a:gd name="connsiteY129" fmla="*/ 283100 h 1699043"/>
              <a:gd name="connsiteX130" fmla="*/ 5447372 w 10232859"/>
              <a:gd name="connsiteY130" fmla="*/ 286587 h 1699043"/>
              <a:gd name="connsiteX131" fmla="*/ 5469289 w 10232859"/>
              <a:gd name="connsiteY131" fmla="*/ 295620 h 1699043"/>
              <a:gd name="connsiteX132" fmla="*/ 5508752 w 10232859"/>
              <a:gd name="connsiteY132" fmla="*/ 305753 h 1699043"/>
              <a:gd name="connsiteX133" fmla="*/ 5509657 w 10232859"/>
              <a:gd name="connsiteY133" fmla="*/ 304936 h 1699043"/>
              <a:gd name="connsiteX134" fmla="*/ 5521245 w 10232859"/>
              <a:gd name="connsiteY134" fmla="*/ 303688 h 1699043"/>
              <a:gd name="connsiteX135" fmla="*/ 5542415 w 10232859"/>
              <a:gd name="connsiteY135" fmla="*/ 303495 h 1699043"/>
              <a:gd name="connsiteX136" fmla="*/ 5596538 w 10232859"/>
              <a:gd name="connsiteY136" fmla="*/ 291153 h 1699043"/>
              <a:gd name="connsiteX137" fmla="*/ 5632514 w 10232859"/>
              <a:gd name="connsiteY137" fmla="*/ 301962 h 1699043"/>
              <a:gd name="connsiteX138" fmla="*/ 5640005 w 10232859"/>
              <a:gd name="connsiteY138" fmla="*/ 303617 h 1699043"/>
              <a:gd name="connsiteX139" fmla="*/ 5640259 w 10232859"/>
              <a:gd name="connsiteY139" fmla="*/ 303435 h 1699043"/>
              <a:gd name="connsiteX140" fmla="*/ 5648365 w 10232859"/>
              <a:gd name="connsiteY140" fmla="*/ 304754 h 1699043"/>
              <a:gd name="connsiteX141" fmla="*/ 5653662 w 10232859"/>
              <a:gd name="connsiteY141" fmla="*/ 306635 h 1699043"/>
              <a:gd name="connsiteX142" fmla="*/ 5668196 w 10232859"/>
              <a:gd name="connsiteY142" fmla="*/ 309846 h 1699043"/>
              <a:gd name="connsiteX143" fmla="*/ 5673886 w 10232859"/>
              <a:gd name="connsiteY143" fmla="*/ 309526 h 1699043"/>
              <a:gd name="connsiteX144" fmla="*/ 5677139 w 10232859"/>
              <a:gd name="connsiteY144" fmla="*/ 307345 h 1699043"/>
              <a:gd name="connsiteX145" fmla="*/ 5708983 w 10232859"/>
              <a:gd name="connsiteY145" fmla="*/ 306674 h 1699043"/>
              <a:gd name="connsiteX146" fmla="*/ 5773909 w 10232859"/>
              <a:gd name="connsiteY146" fmla="*/ 312061 h 1699043"/>
              <a:gd name="connsiteX147" fmla="*/ 5809500 w 10232859"/>
              <a:gd name="connsiteY147" fmla="*/ 318450 h 1699043"/>
              <a:gd name="connsiteX148" fmla="*/ 5908729 w 10232859"/>
              <a:gd name="connsiteY148" fmla="*/ 332335 h 1699043"/>
              <a:gd name="connsiteX149" fmla="*/ 6009654 w 10232859"/>
              <a:gd name="connsiteY149" fmla="*/ 343526 h 1699043"/>
              <a:gd name="connsiteX150" fmla="*/ 6067487 w 10232859"/>
              <a:gd name="connsiteY150" fmla="*/ 333712 h 1699043"/>
              <a:gd name="connsiteX151" fmla="*/ 6073281 w 10232859"/>
              <a:gd name="connsiteY151" fmla="*/ 334316 h 1699043"/>
              <a:gd name="connsiteX152" fmla="*/ 6086225 w 10232859"/>
              <a:gd name="connsiteY152" fmla="*/ 339621 h 1699043"/>
              <a:gd name="connsiteX153" fmla="*/ 6105063 w 10232859"/>
              <a:gd name="connsiteY153" fmla="*/ 347340 h 1699043"/>
              <a:gd name="connsiteX154" fmla="*/ 6135796 w 10232859"/>
              <a:gd name="connsiteY154" fmla="*/ 363143 h 1699043"/>
              <a:gd name="connsiteX155" fmla="*/ 6195166 w 10232859"/>
              <a:gd name="connsiteY155" fmla="*/ 360190 h 1699043"/>
              <a:gd name="connsiteX156" fmla="*/ 6216259 w 10232859"/>
              <a:gd name="connsiteY156" fmla="*/ 363365 h 1699043"/>
              <a:gd name="connsiteX157" fmla="*/ 6228331 w 10232859"/>
              <a:gd name="connsiteY157" fmla="*/ 364034 h 1699043"/>
              <a:gd name="connsiteX158" fmla="*/ 6229602 w 10232859"/>
              <a:gd name="connsiteY158" fmla="*/ 363414 h 1699043"/>
              <a:gd name="connsiteX159" fmla="*/ 6258988 w 10232859"/>
              <a:gd name="connsiteY159" fmla="*/ 378660 h 1699043"/>
              <a:gd name="connsiteX160" fmla="*/ 6264106 w 10232859"/>
              <a:gd name="connsiteY160" fmla="*/ 379141 h 1699043"/>
              <a:gd name="connsiteX161" fmla="*/ 6281703 w 10232859"/>
              <a:gd name="connsiteY161" fmla="*/ 391054 h 1699043"/>
              <a:gd name="connsiteX162" fmla="*/ 6291622 w 10232859"/>
              <a:gd name="connsiteY162" fmla="*/ 396155 h 1699043"/>
              <a:gd name="connsiteX163" fmla="*/ 6292712 w 10232859"/>
              <a:gd name="connsiteY163" fmla="*/ 399771 h 1699043"/>
              <a:gd name="connsiteX164" fmla="*/ 6308227 w 10232859"/>
              <a:gd name="connsiteY164" fmla="*/ 406196 h 1699043"/>
              <a:gd name="connsiteX165" fmla="*/ 6328981 w 10232859"/>
              <a:gd name="connsiteY165" fmla="*/ 409495 h 1699043"/>
              <a:gd name="connsiteX166" fmla="*/ 6368693 w 10232859"/>
              <a:gd name="connsiteY166" fmla="*/ 417845 h 1699043"/>
              <a:gd name="connsiteX167" fmla="*/ 6414811 w 10232859"/>
              <a:gd name="connsiteY167" fmla="*/ 452200 h 1699043"/>
              <a:gd name="connsiteX168" fmla="*/ 6467879 w 10232859"/>
              <a:gd name="connsiteY168" fmla="*/ 468248 h 1699043"/>
              <a:gd name="connsiteX169" fmla="*/ 6564351 w 10232859"/>
              <a:gd name="connsiteY169" fmla="*/ 537518 h 1699043"/>
              <a:gd name="connsiteX170" fmla="*/ 6711178 w 10232859"/>
              <a:gd name="connsiteY170" fmla="*/ 573610 h 1699043"/>
              <a:gd name="connsiteX171" fmla="*/ 6764036 w 10232859"/>
              <a:gd name="connsiteY171" fmla="*/ 588943 h 1699043"/>
              <a:gd name="connsiteX172" fmla="*/ 6858983 w 10232859"/>
              <a:gd name="connsiteY172" fmla="*/ 623723 h 1699043"/>
              <a:gd name="connsiteX173" fmla="*/ 6910661 w 10232859"/>
              <a:gd name="connsiteY173" fmla="*/ 634620 h 1699043"/>
              <a:gd name="connsiteX174" fmla="*/ 6944111 w 10232859"/>
              <a:gd name="connsiteY174" fmla="*/ 659502 h 1699043"/>
              <a:gd name="connsiteX175" fmla="*/ 6965771 w 10232859"/>
              <a:gd name="connsiteY175" fmla="*/ 659931 h 1699043"/>
              <a:gd name="connsiteX176" fmla="*/ 6969639 w 10232859"/>
              <a:gd name="connsiteY176" fmla="*/ 659837 h 1699043"/>
              <a:gd name="connsiteX177" fmla="*/ 6982242 w 10232859"/>
              <a:gd name="connsiteY177" fmla="*/ 663112 h 1699043"/>
              <a:gd name="connsiteX178" fmla="*/ 6989387 w 10232859"/>
              <a:gd name="connsiteY178" fmla="*/ 659474 h 1699043"/>
              <a:gd name="connsiteX179" fmla="*/ 7010930 w 10232859"/>
              <a:gd name="connsiteY179" fmla="*/ 661134 h 1699043"/>
              <a:gd name="connsiteX180" fmla="*/ 7033125 w 10232859"/>
              <a:gd name="connsiteY180" fmla="*/ 668436 h 1699043"/>
              <a:gd name="connsiteX181" fmla="*/ 7134461 w 10232859"/>
              <a:gd name="connsiteY181" fmla="*/ 708192 h 1699043"/>
              <a:gd name="connsiteX182" fmla="*/ 7197450 w 10232859"/>
              <a:gd name="connsiteY182" fmla="*/ 729094 h 1699043"/>
              <a:gd name="connsiteX183" fmla="*/ 7225084 w 10232859"/>
              <a:gd name="connsiteY183" fmla="*/ 732505 h 1699043"/>
              <a:gd name="connsiteX184" fmla="*/ 7261183 w 10232859"/>
              <a:gd name="connsiteY184" fmla="*/ 740313 h 1699043"/>
              <a:gd name="connsiteX185" fmla="*/ 7327760 w 10232859"/>
              <a:gd name="connsiteY185" fmla="*/ 750586 h 1699043"/>
              <a:gd name="connsiteX186" fmla="*/ 7412222 w 10232859"/>
              <a:gd name="connsiteY186" fmla="*/ 770487 h 1699043"/>
              <a:gd name="connsiteX187" fmla="*/ 7457904 w 10232859"/>
              <a:gd name="connsiteY187" fmla="*/ 804321 h 1699043"/>
              <a:gd name="connsiteX188" fmla="*/ 7465795 w 10232859"/>
              <a:gd name="connsiteY188" fmla="*/ 802598 h 1699043"/>
              <a:gd name="connsiteX189" fmla="*/ 7505046 w 10232859"/>
              <a:gd name="connsiteY189" fmla="*/ 816517 h 1699043"/>
              <a:gd name="connsiteX190" fmla="*/ 7623220 w 10232859"/>
              <a:gd name="connsiteY190" fmla="*/ 888520 h 1699043"/>
              <a:gd name="connsiteX191" fmla="*/ 7700458 w 10232859"/>
              <a:gd name="connsiteY191" fmla="*/ 915079 h 1699043"/>
              <a:gd name="connsiteX192" fmla="*/ 7730988 w 10232859"/>
              <a:gd name="connsiteY192" fmla="*/ 920756 h 1699043"/>
              <a:gd name="connsiteX193" fmla="*/ 7781942 w 10232859"/>
              <a:gd name="connsiteY193" fmla="*/ 930503 h 1699043"/>
              <a:gd name="connsiteX194" fmla="*/ 7827704 w 10232859"/>
              <a:gd name="connsiteY194" fmla="*/ 928558 h 1699043"/>
              <a:gd name="connsiteX195" fmla="*/ 7867270 w 10232859"/>
              <a:gd name="connsiteY195" fmla="*/ 940366 h 1699043"/>
              <a:gd name="connsiteX196" fmla="*/ 7866538 w 10232859"/>
              <a:gd name="connsiteY196" fmla="*/ 955045 h 1699043"/>
              <a:gd name="connsiteX197" fmla="*/ 7912084 w 10232859"/>
              <a:gd name="connsiteY197" fmla="*/ 963800 h 1699043"/>
              <a:gd name="connsiteX198" fmla="*/ 7982264 w 10232859"/>
              <a:gd name="connsiteY198" fmla="*/ 975773 h 1699043"/>
              <a:gd name="connsiteX199" fmla="*/ 7991272 w 10232859"/>
              <a:gd name="connsiteY199" fmla="*/ 981104 h 1699043"/>
              <a:gd name="connsiteX200" fmla="*/ 8006496 w 10232859"/>
              <a:gd name="connsiteY200" fmla="*/ 972839 h 1699043"/>
              <a:gd name="connsiteX201" fmla="*/ 8034497 w 10232859"/>
              <a:gd name="connsiteY201" fmla="*/ 972054 h 1699043"/>
              <a:gd name="connsiteX202" fmla="*/ 8150881 w 10232859"/>
              <a:gd name="connsiteY202" fmla="*/ 990411 h 1699043"/>
              <a:gd name="connsiteX203" fmla="*/ 8172106 w 10232859"/>
              <a:gd name="connsiteY203" fmla="*/ 990512 h 1699043"/>
              <a:gd name="connsiteX204" fmla="*/ 8196076 w 10232859"/>
              <a:gd name="connsiteY204" fmla="*/ 1000078 h 1699043"/>
              <a:gd name="connsiteX205" fmla="*/ 8247463 w 10232859"/>
              <a:gd name="connsiteY205" fmla="*/ 1016332 h 1699043"/>
              <a:gd name="connsiteX206" fmla="*/ 8279272 w 10232859"/>
              <a:gd name="connsiteY206" fmla="*/ 1032921 h 1699043"/>
              <a:gd name="connsiteX207" fmla="*/ 8289611 w 10232859"/>
              <a:gd name="connsiteY207" fmla="*/ 1028630 h 1699043"/>
              <a:gd name="connsiteX208" fmla="*/ 8311483 w 10232859"/>
              <a:gd name="connsiteY208" fmla="*/ 1029399 h 1699043"/>
              <a:gd name="connsiteX209" fmla="*/ 8399489 w 10232859"/>
              <a:gd name="connsiteY209" fmla="*/ 1048562 h 1699043"/>
              <a:gd name="connsiteX210" fmla="*/ 8415973 w 10232859"/>
              <a:gd name="connsiteY210" fmla="*/ 1049660 h 1699043"/>
              <a:gd name="connsiteX211" fmla="*/ 8433326 w 10232859"/>
              <a:gd name="connsiteY211" fmla="*/ 1057881 h 1699043"/>
              <a:gd name="connsiteX212" fmla="*/ 8502328 w 10232859"/>
              <a:gd name="connsiteY212" fmla="*/ 1091498 h 1699043"/>
              <a:gd name="connsiteX213" fmla="*/ 8534346 w 10232859"/>
              <a:gd name="connsiteY213" fmla="*/ 1106980 h 1699043"/>
              <a:gd name="connsiteX214" fmla="*/ 8534980 w 10232859"/>
              <a:gd name="connsiteY214" fmla="*/ 1110861 h 1699043"/>
              <a:gd name="connsiteX215" fmla="*/ 8544104 w 10232859"/>
              <a:gd name="connsiteY215" fmla="*/ 1108406 h 1699043"/>
              <a:gd name="connsiteX216" fmla="*/ 8567742 w 10232859"/>
              <a:gd name="connsiteY216" fmla="*/ 1117590 h 1699043"/>
              <a:gd name="connsiteX217" fmla="*/ 8633779 w 10232859"/>
              <a:gd name="connsiteY217" fmla="*/ 1139226 h 1699043"/>
              <a:gd name="connsiteX218" fmla="*/ 8676965 w 10232859"/>
              <a:gd name="connsiteY218" fmla="*/ 1156949 h 1699043"/>
              <a:gd name="connsiteX219" fmla="*/ 8698944 w 10232859"/>
              <a:gd name="connsiteY219" fmla="*/ 1156939 h 1699043"/>
              <a:gd name="connsiteX220" fmla="*/ 8711456 w 10232859"/>
              <a:gd name="connsiteY220" fmla="*/ 1169217 h 1699043"/>
              <a:gd name="connsiteX221" fmla="*/ 8732793 w 10232859"/>
              <a:gd name="connsiteY221" fmla="*/ 1172972 h 1699043"/>
              <a:gd name="connsiteX222" fmla="*/ 8751897 w 10232859"/>
              <a:gd name="connsiteY222" fmla="*/ 1190886 h 1699043"/>
              <a:gd name="connsiteX223" fmla="*/ 8793564 w 10232859"/>
              <a:gd name="connsiteY223" fmla="*/ 1172572 h 1699043"/>
              <a:gd name="connsiteX224" fmla="*/ 8834270 w 10232859"/>
              <a:gd name="connsiteY224" fmla="*/ 1206624 h 1699043"/>
              <a:gd name="connsiteX225" fmla="*/ 8853872 w 10232859"/>
              <a:gd name="connsiteY225" fmla="*/ 1214714 h 1699043"/>
              <a:gd name="connsiteX226" fmla="*/ 8861901 w 10232859"/>
              <a:gd name="connsiteY226" fmla="*/ 1211375 h 1699043"/>
              <a:gd name="connsiteX227" fmla="*/ 8874168 w 10232859"/>
              <a:gd name="connsiteY227" fmla="*/ 1213967 h 1699043"/>
              <a:gd name="connsiteX228" fmla="*/ 8871123 w 10232859"/>
              <a:gd name="connsiteY228" fmla="*/ 1221160 h 1699043"/>
              <a:gd name="connsiteX229" fmla="*/ 8903537 w 10232859"/>
              <a:gd name="connsiteY229" fmla="*/ 1230588 h 1699043"/>
              <a:gd name="connsiteX230" fmla="*/ 8933767 w 10232859"/>
              <a:gd name="connsiteY230" fmla="*/ 1263368 h 1699043"/>
              <a:gd name="connsiteX231" fmla="*/ 8985765 w 10232859"/>
              <a:gd name="connsiteY231" fmla="*/ 1287664 h 1699043"/>
              <a:gd name="connsiteX232" fmla="*/ 9071444 w 10232859"/>
              <a:gd name="connsiteY232" fmla="*/ 1317305 h 1699043"/>
              <a:gd name="connsiteX233" fmla="*/ 9096711 w 10232859"/>
              <a:gd name="connsiteY233" fmla="*/ 1327777 h 1699043"/>
              <a:gd name="connsiteX234" fmla="*/ 9338853 w 10232859"/>
              <a:gd name="connsiteY234" fmla="*/ 1448046 h 1699043"/>
              <a:gd name="connsiteX235" fmla="*/ 9520814 w 10232859"/>
              <a:gd name="connsiteY235" fmla="*/ 1449827 h 1699043"/>
              <a:gd name="connsiteX236" fmla="*/ 9702271 w 10232859"/>
              <a:gd name="connsiteY236" fmla="*/ 1488553 h 1699043"/>
              <a:gd name="connsiteX237" fmla="*/ 9744273 w 10232859"/>
              <a:gd name="connsiteY237" fmla="*/ 1523512 h 1699043"/>
              <a:gd name="connsiteX238" fmla="*/ 9771903 w 10232859"/>
              <a:gd name="connsiteY238" fmla="*/ 1530034 h 1699043"/>
              <a:gd name="connsiteX239" fmla="*/ 9818565 w 10232859"/>
              <a:gd name="connsiteY239" fmla="*/ 1538545 h 1699043"/>
              <a:gd name="connsiteX240" fmla="*/ 9882202 w 10232859"/>
              <a:gd name="connsiteY240" fmla="*/ 1565888 h 1699043"/>
              <a:gd name="connsiteX241" fmla="*/ 10022025 w 10232859"/>
              <a:gd name="connsiteY241" fmla="*/ 1599696 h 1699043"/>
              <a:gd name="connsiteX242" fmla="*/ 10220406 w 10232859"/>
              <a:gd name="connsiteY242" fmla="*/ 1677005 h 1699043"/>
              <a:gd name="connsiteX243" fmla="*/ 10232859 w 10232859"/>
              <a:gd name="connsiteY243" fmla="*/ 1699043 h 1699043"/>
              <a:gd name="connsiteX244" fmla="*/ 0 w 10232859"/>
              <a:gd name="connsiteY244" fmla="*/ 1699043 h 1699043"/>
              <a:gd name="connsiteX245" fmla="*/ 0 w 10232859"/>
              <a:gd name="connsiteY245" fmla="*/ 21828 h 1699043"/>
              <a:gd name="connsiteX246" fmla="*/ 8097 w 10232859"/>
              <a:gd name="connsiteY246" fmla="*/ 24355 h 1699043"/>
              <a:gd name="connsiteX247" fmla="*/ 77128 w 10232859"/>
              <a:gd name="connsiteY247" fmla="*/ 6867 h 1699043"/>
              <a:gd name="connsiteX248" fmla="*/ 188338 w 10232859"/>
              <a:gd name="connsiteY248" fmla="*/ 5079 h 1699043"/>
              <a:gd name="connsiteX249" fmla="*/ 298809 w 10232859"/>
              <a:gd name="connsiteY249" fmla="*/ 6198 h 1699043"/>
              <a:gd name="connsiteX250" fmla="*/ 338985 w 10232859"/>
              <a:gd name="connsiteY250" fmla="*/ 8006 h 1699043"/>
              <a:gd name="connsiteX251" fmla="*/ 409815 w 10232859"/>
              <a:gd name="connsiteY251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11246 w 10232859"/>
              <a:gd name="connsiteY41" fmla="*/ 233408 h 1699043"/>
              <a:gd name="connsiteX42" fmla="*/ 2364066 w 10232859"/>
              <a:gd name="connsiteY42" fmla="*/ 218237 h 1699043"/>
              <a:gd name="connsiteX43" fmla="*/ 2400814 w 10232859"/>
              <a:gd name="connsiteY43" fmla="*/ 227165 h 1699043"/>
              <a:gd name="connsiteX44" fmla="*/ 2408414 w 10232859"/>
              <a:gd name="connsiteY44" fmla="*/ 228429 h 1699043"/>
              <a:gd name="connsiteX45" fmla="*/ 2408650 w 10232859"/>
              <a:gd name="connsiteY45" fmla="*/ 228234 h 1699043"/>
              <a:gd name="connsiteX46" fmla="*/ 2416835 w 10232859"/>
              <a:gd name="connsiteY46" fmla="*/ 229128 h 1699043"/>
              <a:gd name="connsiteX47" fmla="*/ 2422271 w 10232859"/>
              <a:gd name="connsiteY47" fmla="*/ 230733 h 1699043"/>
              <a:gd name="connsiteX48" fmla="*/ 2490341 w 10232859"/>
              <a:gd name="connsiteY48" fmla="*/ 211074 h 1699043"/>
              <a:gd name="connsiteX49" fmla="*/ 2588929 w 10232859"/>
              <a:gd name="connsiteY49" fmla="*/ 200980 h 1699043"/>
              <a:gd name="connsiteX50" fmla="*/ 2687426 w 10232859"/>
              <a:gd name="connsiteY50" fmla="*/ 193848 h 1699043"/>
              <a:gd name="connsiteX51" fmla="*/ 2723517 w 10232859"/>
              <a:gd name="connsiteY51" fmla="*/ 192652 h 1699043"/>
              <a:gd name="connsiteX52" fmla="*/ 2785956 w 10232859"/>
              <a:gd name="connsiteY52" fmla="*/ 184404 h 1699043"/>
              <a:gd name="connsiteX53" fmla="*/ 2813378 w 10232859"/>
              <a:gd name="connsiteY53" fmla="*/ 176833 h 1699043"/>
              <a:gd name="connsiteX54" fmla="*/ 2814782 w 10232859"/>
              <a:gd name="connsiteY54" fmla="*/ 177153 h 1699043"/>
              <a:gd name="connsiteX55" fmla="*/ 2816580 w 10232859"/>
              <a:gd name="connsiteY55" fmla="*/ 174366 h 1699043"/>
              <a:gd name="connsiteX56" fmla="*/ 2821623 w 10232859"/>
              <a:gd name="connsiteY56" fmla="*/ 172875 h 1699043"/>
              <a:gd name="connsiteX57" fmla="*/ 2836688 w 10232859"/>
              <a:gd name="connsiteY57" fmla="*/ 172971 h 1699043"/>
              <a:gd name="connsiteX58" fmla="*/ 2842564 w 10232859"/>
              <a:gd name="connsiteY58" fmla="*/ 173695 h 1699043"/>
              <a:gd name="connsiteX59" fmla="*/ 2850712 w 10232859"/>
              <a:gd name="connsiteY59" fmla="*/ 173290 h 1699043"/>
              <a:gd name="connsiteX60" fmla="*/ 2850846 w 10232859"/>
              <a:gd name="connsiteY60" fmla="*/ 173062 h 1699043"/>
              <a:gd name="connsiteX61" fmla="*/ 2858611 w 10232859"/>
              <a:gd name="connsiteY61" fmla="*/ 173112 h 1699043"/>
              <a:gd name="connsiteX62" fmla="*/ 2897454 w 10232859"/>
              <a:gd name="connsiteY62" fmla="*/ 176114 h 1699043"/>
              <a:gd name="connsiteX63" fmla="*/ 2940369 w 10232859"/>
              <a:gd name="connsiteY63" fmla="*/ 152944 h 1699043"/>
              <a:gd name="connsiteX64" fmla="*/ 2959670 w 10232859"/>
              <a:gd name="connsiteY64" fmla="*/ 148367 h 1699043"/>
              <a:gd name="connsiteX65" fmla="*/ 2969615 w 10232859"/>
              <a:gd name="connsiteY65" fmla="*/ 144755 h 1699043"/>
              <a:gd name="connsiteX66" fmla="*/ 2970000 w 10232859"/>
              <a:gd name="connsiteY66" fmla="*/ 143776 h 1699043"/>
              <a:gd name="connsiteX67" fmla="*/ 3007272 w 10232859"/>
              <a:gd name="connsiteY67" fmla="*/ 146766 h 1699043"/>
              <a:gd name="connsiteX68" fmla="*/ 3011677 w 10232859"/>
              <a:gd name="connsiteY68" fmla="*/ 145404 h 1699043"/>
              <a:gd name="connsiteX69" fmla="*/ 3036668 w 10232859"/>
              <a:gd name="connsiteY69" fmla="*/ 149604 h 1699043"/>
              <a:gd name="connsiteX70" fmla="*/ 3049208 w 10232859"/>
              <a:gd name="connsiteY70" fmla="*/ 150573 h 1699043"/>
              <a:gd name="connsiteX71" fmla="*/ 3053517 w 10232859"/>
              <a:gd name="connsiteY71" fmla="*/ 153322 h 1699043"/>
              <a:gd name="connsiteX72" fmla="*/ 3071637 w 10232859"/>
              <a:gd name="connsiteY72" fmla="*/ 153496 h 1699043"/>
              <a:gd name="connsiteX73" fmla="*/ 3110077 w 10232859"/>
              <a:gd name="connsiteY73" fmla="*/ 149202 h 1699043"/>
              <a:gd name="connsiteX74" fmla="*/ 3173743 w 10232859"/>
              <a:gd name="connsiteY74" fmla="*/ 159581 h 1699043"/>
              <a:gd name="connsiteX75" fmla="*/ 3254203 w 10232859"/>
              <a:gd name="connsiteY75" fmla="*/ 151756 h 1699043"/>
              <a:gd name="connsiteX76" fmla="*/ 3380350 w 10232859"/>
              <a:gd name="connsiteY76" fmla="*/ 151151 h 1699043"/>
              <a:gd name="connsiteX77" fmla="*/ 3476147 w 10232859"/>
              <a:gd name="connsiteY77" fmla="*/ 170925 h 1699043"/>
              <a:gd name="connsiteX78" fmla="*/ 3581876 w 10232859"/>
              <a:gd name="connsiteY78" fmla="*/ 150448 h 1699043"/>
              <a:gd name="connsiteX79" fmla="*/ 3704761 w 10232859"/>
              <a:gd name="connsiteY79" fmla="*/ 150492 h 1699043"/>
              <a:gd name="connsiteX80" fmla="*/ 3755040 w 10232859"/>
              <a:gd name="connsiteY80" fmla="*/ 141978 h 1699043"/>
              <a:gd name="connsiteX81" fmla="*/ 3804689 w 10232859"/>
              <a:gd name="connsiteY81" fmla="*/ 151893 h 1699043"/>
              <a:gd name="connsiteX82" fmla="*/ 3821793 w 10232859"/>
              <a:gd name="connsiteY82" fmla="*/ 144743 h 1699043"/>
              <a:gd name="connsiteX83" fmla="*/ 3824682 w 10232859"/>
              <a:gd name="connsiteY83" fmla="*/ 143319 h 1699043"/>
              <a:gd name="connsiteX84" fmla="*/ 3837536 w 10232859"/>
              <a:gd name="connsiteY84" fmla="*/ 141778 h 1699043"/>
              <a:gd name="connsiteX85" fmla="*/ 3839550 w 10232859"/>
              <a:gd name="connsiteY85" fmla="*/ 136147 h 1699043"/>
              <a:gd name="connsiteX86" fmla="*/ 3857743 w 10232859"/>
              <a:gd name="connsiteY86" fmla="*/ 130104 h 1699043"/>
              <a:gd name="connsiteX87" fmla="*/ 3881852 w 10232859"/>
              <a:gd name="connsiteY87" fmla="*/ 128717 h 1699043"/>
              <a:gd name="connsiteX88" fmla="*/ 3998088 w 10232859"/>
              <a:gd name="connsiteY88" fmla="*/ 127932 h 1699043"/>
              <a:gd name="connsiteX89" fmla="*/ 4066682 w 10232859"/>
              <a:gd name="connsiteY89" fmla="*/ 124147 h 1699043"/>
              <a:gd name="connsiteX90" fmla="*/ 4091246 w 10232859"/>
              <a:gd name="connsiteY90" fmla="*/ 117503 h 1699043"/>
              <a:gd name="connsiteX91" fmla="*/ 4126556 w 10232859"/>
              <a:gd name="connsiteY91" fmla="*/ 111725 h 1699043"/>
              <a:gd name="connsiteX92" fmla="*/ 4187717 w 10232859"/>
              <a:gd name="connsiteY92" fmla="*/ 97496 h 1699043"/>
              <a:gd name="connsiteX93" fmla="*/ 4220826 w 10232859"/>
              <a:gd name="connsiteY93" fmla="*/ 95991 h 1699043"/>
              <a:gd name="connsiteX94" fmla="*/ 4239014 w 10232859"/>
              <a:gd name="connsiteY94" fmla="*/ 90840 h 1699043"/>
              <a:gd name="connsiteX95" fmla="*/ 4246653 w 10232859"/>
              <a:gd name="connsiteY95" fmla="*/ 91360 h 1699043"/>
              <a:gd name="connsiteX96" fmla="*/ 4271841 w 10232859"/>
              <a:gd name="connsiteY96" fmla="*/ 90188 h 1699043"/>
              <a:gd name="connsiteX97" fmla="*/ 4286277 w 10232859"/>
              <a:gd name="connsiteY97" fmla="*/ 90173 h 1699043"/>
              <a:gd name="connsiteX98" fmla="*/ 4292025 w 10232859"/>
              <a:gd name="connsiteY98" fmla="*/ 90407 h 1699043"/>
              <a:gd name="connsiteX99" fmla="*/ 4304713 w 10232859"/>
              <a:gd name="connsiteY99" fmla="*/ 95673 h 1699043"/>
              <a:gd name="connsiteX100" fmla="*/ 4321285 w 10232859"/>
              <a:gd name="connsiteY100" fmla="*/ 93560 h 1699043"/>
              <a:gd name="connsiteX101" fmla="*/ 4339561 w 10232859"/>
              <a:gd name="connsiteY101" fmla="*/ 98806 h 1699043"/>
              <a:gd name="connsiteX102" fmla="*/ 4343990 w 10232859"/>
              <a:gd name="connsiteY102" fmla="*/ 94576 h 1699043"/>
              <a:gd name="connsiteX103" fmla="*/ 4358885 w 10232859"/>
              <a:gd name="connsiteY103" fmla="*/ 90264 h 1699043"/>
              <a:gd name="connsiteX104" fmla="*/ 4371648 w 10232859"/>
              <a:gd name="connsiteY104" fmla="*/ 95312 h 1699043"/>
              <a:gd name="connsiteX105" fmla="*/ 4398380 w 10232859"/>
              <a:gd name="connsiteY105" fmla="*/ 98447 h 1699043"/>
              <a:gd name="connsiteX106" fmla="*/ 4405729 w 10232859"/>
              <a:gd name="connsiteY106" fmla="*/ 97677 h 1699043"/>
              <a:gd name="connsiteX107" fmla="*/ 4431408 w 10232859"/>
              <a:gd name="connsiteY107" fmla="*/ 104311 h 1699043"/>
              <a:gd name="connsiteX108" fmla="*/ 4472183 w 10232859"/>
              <a:gd name="connsiteY108" fmla="*/ 109916 h 1699043"/>
              <a:gd name="connsiteX109" fmla="*/ 4518828 w 10232859"/>
              <a:gd name="connsiteY109" fmla="*/ 112600 h 1699043"/>
              <a:gd name="connsiteX110" fmla="*/ 4532040 w 10232859"/>
              <a:gd name="connsiteY110" fmla="*/ 117793 h 1699043"/>
              <a:gd name="connsiteX111" fmla="*/ 4617778 w 10232859"/>
              <a:gd name="connsiteY111" fmla="*/ 130479 h 1699043"/>
              <a:gd name="connsiteX112" fmla="*/ 4641872 w 10232859"/>
              <a:gd name="connsiteY112" fmla="*/ 134207 h 1699043"/>
              <a:gd name="connsiteX113" fmla="*/ 4662766 w 10232859"/>
              <a:gd name="connsiteY113" fmla="*/ 132438 h 1699043"/>
              <a:gd name="connsiteX114" fmla="*/ 4667770 w 10232859"/>
              <a:gd name="connsiteY114" fmla="*/ 127694 h 1699043"/>
              <a:gd name="connsiteX115" fmla="*/ 4681052 w 10232859"/>
              <a:gd name="connsiteY115" fmla="*/ 128947 h 1699043"/>
              <a:gd name="connsiteX116" fmla="*/ 4684624 w 10232859"/>
              <a:gd name="connsiteY116" fmla="*/ 128241 h 1699043"/>
              <a:gd name="connsiteX117" fmla="*/ 4705061 w 10232859"/>
              <a:gd name="connsiteY117" fmla="*/ 125234 h 1699043"/>
              <a:gd name="connsiteX118" fmla="*/ 4747746 w 10232859"/>
              <a:gd name="connsiteY118" fmla="*/ 144617 h 1699043"/>
              <a:gd name="connsiteX119" fmla="*/ 4801045 w 10232859"/>
              <a:gd name="connsiteY119" fmla="*/ 147239 h 1699043"/>
              <a:gd name="connsiteX120" fmla="*/ 5001600 w 10232859"/>
              <a:gd name="connsiteY120" fmla="*/ 190239 h 1699043"/>
              <a:gd name="connsiteX121" fmla="*/ 5033465 w 10232859"/>
              <a:gd name="connsiteY121" fmla="*/ 175915 h 1699043"/>
              <a:gd name="connsiteX122" fmla="*/ 5115965 w 10232859"/>
              <a:gd name="connsiteY122" fmla="*/ 186069 h 1699043"/>
              <a:gd name="connsiteX123" fmla="*/ 5237936 w 10232859"/>
              <a:gd name="connsiteY123" fmla="*/ 239508 h 1699043"/>
              <a:gd name="connsiteX124" fmla="*/ 5290566 w 10232859"/>
              <a:gd name="connsiteY124" fmla="*/ 263295 h 1699043"/>
              <a:gd name="connsiteX125" fmla="*/ 5344878 w 10232859"/>
              <a:gd name="connsiteY125" fmla="*/ 276360 h 1699043"/>
              <a:gd name="connsiteX126" fmla="*/ 5413398 w 10232859"/>
              <a:gd name="connsiteY126" fmla="*/ 276235 h 1699043"/>
              <a:gd name="connsiteX127" fmla="*/ 5415629 w 10232859"/>
              <a:gd name="connsiteY127" fmla="*/ 275768 h 1699043"/>
              <a:gd name="connsiteX128" fmla="*/ 5433078 w 10232859"/>
              <a:gd name="connsiteY128" fmla="*/ 279684 h 1699043"/>
              <a:gd name="connsiteX129" fmla="*/ 5435759 w 10232859"/>
              <a:gd name="connsiteY129" fmla="*/ 283100 h 1699043"/>
              <a:gd name="connsiteX130" fmla="*/ 5447372 w 10232859"/>
              <a:gd name="connsiteY130" fmla="*/ 286587 h 1699043"/>
              <a:gd name="connsiteX131" fmla="*/ 5469289 w 10232859"/>
              <a:gd name="connsiteY131" fmla="*/ 295620 h 1699043"/>
              <a:gd name="connsiteX132" fmla="*/ 5508752 w 10232859"/>
              <a:gd name="connsiteY132" fmla="*/ 305753 h 1699043"/>
              <a:gd name="connsiteX133" fmla="*/ 5509657 w 10232859"/>
              <a:gd name="connsiteY133" fmla="*/ 304936 h 1699043"/>
              <a:gd name="connsiteX134" fmla="*/ 5521245 w 10232859"/>
              <a:gd name="connsiteY134" fmla="*/ 303688 h 1699043"/>
              <a:gd name="connsiteX135" fmla="*/ 5542415 w 10232859"/>
              <a:gd name="connsiteY135" fmla="*/ 303495 h 1699043"/>
              <a:gd name="connsiteX136" fmla="*/ 5596538 w 10232859"/>
              <a:gd name="connsiteY136" fmla="*/ 291153 h 1699043"/>
              <a:gd name="connsiteX137" fmla="*/ 5632514 w 10232859"/>
              <a:gd name="connsiteY137" fmla="*/ 301962 h 1699043"/>
              <a:gd name="connsiteX138" fmla="*/ 5640005 w 10232859"/>
              <a:gd name="connsiteY138" fmla="*/ 303617 h 1699043"/>
              <a:gd name="connsiteX139" fmla="*/ 5640259 w 10232859"/>
              <a:gd name="connsiteY139" fmla="*/ 303435 h 1699043"/>
              <a:gd name="connsiteX140" fmla="*/ 5648365 w 10232859"/>
              <a:gd name="connsiteY140" fmla="*/ 304754 h 1699043"/>
              <a:gd name="connsiteX141" fmla="*/ 5653662 w 10232859"/>
              <a:gd name="connsiteY141" fmla="*/ 306635 h 1699043"/>
              <a:gd name="connsiteX142" fmla="*/ 5668196 w 10232859"/>
              <a:gd name="connsiteY142" fmla="*/ 309846 h 1699043"/>
              <a:gd name="connsiteX143" fmla="*/ 5673886 w 10232859"/>
              <a:gd name="connsiteY143" fmla="*/ 309526 h 1699043"/>
              <a:gd name="connsiteX144" fmla="*/ 5677139 w 10232859"/>
              <a:gd name="connsiteY144" fmla="*/ 307345 h 1699043"/>
              <a:gd name="connsiteX145" fmla="*/ 5708983 w 10232859"/>
              <a:gd name="connsiteY145" fmla="*/ 306674 h 1699043"/>
              <a:gd name="connsiteX146" fmla="*/ 5773909 w 10232859"/>
              <a:gd name="connsiteY146" fmla="*/ 312061 h 1699043"/>
              <a:gd name="connsiteX147" fmla="*/ 5809500 w 10232859"/>
              <a:gd name="connsiteY147" fmla="*/ 318450 h 1699043"/>
              <a:gd name="connsiteX148" fmla="*/ 5908729 w 10232859"/>
              <a:gd name="connsiteY148" fmla="*/ 332335 h 1699043"/>
              <a:gd name="connsiteX149" fmla="*/ 6009654 w 10232859"/>
              <a:gd name="connsiteY149" fmla="*/ 343526 h 1699043"/>
              <a:gd name="connsiteX150" fmla="*/ 6067487 w 10232859"/>
              <a:gd name="connsiteY150" fmla="*/ 333712 h 1699043"/>
              <a:gd name="connsiteX151" fmla="*/ 6073281 w 10232859"/>
              <a:gd name="connsiteY151" fmla="*/ 334316 h 1699043"/>
              <a:gd name="connsiteX152" fmla="*/ 6086225 w 10232859"/>
              <a:gd name="connsiteY152" fmla="*/ 339621 h 1699043"/>
              <a:gd name="connsiteX153" fmla="*/ 6105063 w 10232859"/>
              <a:gd name="connsiteY153" fmla="*/ 347340 h 1699043"/>
              <a:gd name="connsiteX154" fmla="*/ 6135796 w 10232859"/>
              <a:gd name="connsiteY154" fmla="*/ 363143 h 1699043"/>
              <a:gd name="connsiteX155" fmla="*/ 6195166 w 10232859"/>
              <a:gd name="connsiteY155" fmla="*/ 360190 h 1699043"/>
              <a:gd name="connsiteX156" fmla="*/ 6216259 w 10232859"/>
              <a:gd name="connsiteY156" fmla="*/ 363365 h 1699043"/>
              <a:gd name="connsiteX157" fmla="*/ 6228331 w 10232859"/>
              <a:gd name="connsiteY157" fmla="*/ 364034 h 1699043"/>
              <a:gd name="connsiteX158" fmla="*/ 6229602 w 10232859"/>
              <a:gd name="connsiteY158" fmla="*/ 363414 h 1699043"/>
              <a:gd name="connsiteX159" fmla="*/ 6258988 w 10232859"/>
              <a:gd name="connsiteY159" fmla="*/ 378660 h 1699043"/>
              <a:gd name="connsiteX160" fmla="*/ 6264106 w 10232859"/>
              <a:gd name="connsiteY160" fmla="*/ 379141 h 1699043"/>
              <a:gd name="connsiteX161" fmla="*/ 6281703 w 10232859"/>
              <a:gd name="connsiteY161" fmla="*/ 391054 h 1699043"/>
              <a:gd name="connsiteX162" fmla="*/ 6291622 w 10232859"/>
              <a:gd name="connsiteY162" fmla="*/ 396155 h 1699043"/>
              <a:gd name="connsiteX163" fmla="*/ 6292712 w 10232859"/>
              <a:gd name="connsiteY163" fmla="*/ 399771 h 1699043"/>
              <a:gd name="connsiteX164" fmla="*/ 6308227 w 10232859"/>
              <a:gd name="connsiteY164" fmla="*/ 406196 h 1699043"/>
              <a:gd name="connsiteX165" fmla="*/ 6328981 w 10232859"/>
              <a:gd name="connsiteY165" fmla="*/ 409495 h 1699043"/>
              <a:gd name="connsiteX166" fmla="*/ 6368693 w 10232859"/>
              <a:gd name="connsiteY166" fmla="*/ 417845 h 1699043"/>
              <a:gd name="connsiteX167" fmla="*/ 6414811 w 10232859"/>
              <a:gd name="connsiteY167" fmla="*/ 452200 h 1699043"/>
              <a:gd name="connsiteX168" fmla="*/ 6467879 w 10232859"/>
              <a:gd name="connsiteY168" fmla="*/ 468248 h 1699043"/>
              <a:gd name="connsiteX169" fmla="*/ 6564351 w 10232859"/>
              <a:gd name="connsiteY169" fmla="*/ 537518 h 1699043"/>
              <a:gd name="connsiteX170" fmla="*/ 6711178 w 10232859"/>
              <a:gd name="connsiteY170" fmla="*/ 573610 h 1699043"/>
              <a:gd name="connsiteX171" fmla="*/ 6764036 w 10232859"/>
              <a:gd name="connsiteY171" fmla="*/ 588943 h 1699043"/>
              <a:gd name="connsiteX172" fmla="*/ 6858983 w 10232859"/>
              <a:gd name="connsiteY172" fmla="*/ 623723 h 1699043"/>
              <a:gd name="connsiteX173" fmla="*/ 6910661 w 10232859"/>
              <a:gd name="connsiteY173" fmla="*/ 634620 h 1699043"/>
              <a:gd name="connsiteX174" fmla="*/ 6944111 w 10232859"/>
              <a:gd name="connsiteY174" fmla="*/ 659502 h 1699043"/>
              <a:gd name="connsiteX175" fmla="*/ 6965771 w 10232859"/>
              <a:gd name="connsiteY175" fmla="*/ 659931 h 1699043"/>
              <a:gd name="connsiteX176" fmla="*/ 6969639 w 10232859"/>
              <a:gd name="connsiteY176" fmla="*/ 659837 h 1699043"/>
              <a:gd name="connsiteX177" fmla="*/ 6982242 w 10232859"/>
              <a:gd name="connsiteY177" fmla="*/ 663112 h 1699043"/>
              <a:gd name="connsiteX178" fmla="*/ 6989387 w 10232859"/>
              <a:gd name="connsiteY178" fmla="*/ 659474 h 1699043"/>
              <a:gd name="connsiteX179" fmla="*/ 7010930 w 10232859"/>
              <a:gd name="connsiteY179" fmla="*/ 661134 h 1699043"/>
              <a:gd name="connsiteX180" fmla="*/ 7033125 w 10232859"/>
              <a:gd name="connsiteY180" fmla="*/ 668436 h 1699043"/>
              <a:gd name="connsiteX181" fmla="*/ 7134461 w 10232859"/>
              <a:gd name="connsiteY181" fmla="*/ 708192 h 1699043"/>
              <a:gd name="connsiteX182" fmla="*/ 7197450 w 10232859"/>
              <a:gd name="connsiteY182" fmla="*/ 729094 h 1699043"/>
              <a:gd name="connsiteX183" fmla="*/ 7225084 w 10232859"/>
              <a:gd name="connsiteY183" fmla="*/ 732505 h 1699043"/>
              <a:gd name="connsiteX184" fmla="*/ 7261183 w 10232859"/>
              <a:gd name="connsiteY184" fmla="*/ 740313 h 1699043"/>
              <a:gd name="connsiteX185" fmla="*/ 7327760 w 10232859"/>
              <a:gd name="connsiteY185" fmla="*/ 750586 h 1699043"/>
              <a:gd name="connsiteX186" fmla="*/ 7412222 w 10232859"/>
              <a:gd name="connsiteY186" fmla="*/ 770487 h 1699043"/>
              <a:gd name="connsiteX187" fmla="*/ 7457904 w 10232859"/>
              <a:gd name="connsiteY187" fmla="*/ 804321 h 1699043"/>
              <a:gd name="connsiteX188" fmla="*/ 7465795 w 10232859"/>
              <a:gd name="connsiteY188" fmla="*/ 802598 h 1699043"/>
              <a:gd name="connsiteX189" fmla="*/ 7505046 w 10232859"/>
              <a:gd name="connsiteY189" fmla="*/ 816517 h 1699043"/>
              <a:gd name="connsiteX190" fmla="*/ 7623220 w 10232859"/>
              <a:gd name="connsiteY190" fmla="*/ 888520 h 1699043"/>
              <a:gd name="connsiteX191" fmla="*/ 7700458 w 10232859"/>
              <a:gd name="connsiteY191" fmla="*/ 915079 h 1699043"/>
              <a:gd name="connsiteX192" fmla="*/ 7730988 w 10232859"/>
              <a:gd name="connsiteY192" fmla="*/ 920756 h 1699043"/>
              <a:gd name="connsiteX193" fmla="*/ 7781942 w 10232859"/>
              <a:gd name="connsiteY193" fmla="*/ 930503 h 1699043"/>
              <a:gd name="connsiteX194" fmla="*/ 7827704 w 10232859"/>
              <a:gd name="connsiteY194" fmla="*/ 928558 h 1699043"/>
              <a:gd name="connsiteX195" fmla="*/ 7867270 w 10232859"/>
              <a:gd name="connsiteY195" fmla="*/ 940366 h 1699043"/>
              <a:gd name="connsiteX196" fmla="*/ 7866538 w 10232859"/>
              <a:gd name="connsiteY196" fmla="*/ 955045 h 1699043"/>
              <a:gd name="connsiteX197" fmla="*/ 7912084 w 10232859"/>
              <a:gd name="connsiteY197" fmla="*/ 963800 h 1699043"/>
              <a:gd name="connsiteX198" fmla="*/ 7982264 w 10232859"/>
              <a:gd name="connsiteY198" fmla="*/ 975773 h 1699043"/>
              <a:gd name="connsiteX199" fmla="*/ 7991272 w 10232859"/>
              <a:gd name="connsiteY199" fmla="*/ 981104 h 1699043"/>
              <a:gd name="connsiteX200" fmla="*/ 8006496 w 10232859"/>
              <a:gd name="connsiteY200" fmla="*/ 972839 h 1699043"/>
              <a:gd name="connsiteX201" fmla="*/ 8034497 w 10232859"/>
              <a:gd name="connsiteY201" fmla="*/ 972054 h 1699043"/>
              <a:gd name="connsiteX202" fmla="*/ 8150881 w 10232859"/>
              <a:gd name="connsiteY202" fmla="*/ 990411 h 1699043"/>
              <a:gd name="connsiteX203" fmla="*/ 8172106 w 10232859"/>
              <a:gd name="connsiteY203" fmla="*/ 990512 h 1699043"/>
              <a:gd name="connsiteX204" fmla="*/ 8196076 w 10232859"/>
              <a:gd name="connsiteY204" fmla="*/ 1000078 h 1699043"/>
              <a:gd name="connsiteX205" fmla="*/ 8247463 w 10232859"/>
              <a:gd name="connsiteY205" fmla="*/ 1016332 h 1699043"/>
              <a:gd name="connsiteX206" fmla="*/ 8279272 w 10232859"/>
              <a:gd name="connsiteY206" fmla="*/ 1032921 h 1699043"/>
              <a:gd name="connsiteX207" fmla="*/ 8289611 w 10232859"/>
              <a:gd name="connsiteY207" fmla="*/ 1028630 h 1699043"/>
              <a:gd name="connsiteX208" fmla="*/ 8311483 w 10232859"/>
              <a:gd name="connsiteY208" fmla="*/ 1029399 h 1699043"/>
              <a:gd name="connsiteX209" fmla="*/ 8399489 w 10232859"/>
              <a:gd name="connsiteY209" fmla="*/ 1048562 h 1699043"/>
              <a:gd name="connsiteX210" fmla="*/ 8415973 w 10232859"/>
              <a:gd name="connsiteY210" fmla="*/ 1049660 h 1699043"/>
              <a:gd name="connsiteX211" fmla="*/ 8433326 w 10232859"/>
              <a:gd name="connsiteY211" fmla="*/ 1057881 h 1699043"/>
              <a:gd name="connsiteX212" fmla="*/ 8502328 w 10232859"/>
              <a:gd name="connsiteY212" fmla="*/ 1091498 h 1699043"/>
              <a:gd name="connsiteX213" fmla="*/ 8534346 w 10232859"/>
              <a:gd name="connsiteY213" fmla="*/ 1106980 h 1699043"/>
              <a:gd name="connsiteX214" fmla="*/ 8534980 w 10232859"/>
              <a:gd name="connsiteY214" fmla="*/ 1110861 h 1699043"/>
              <a:gd name="connsiteX215" fmla="*/ 8544104 w 10232859"/>
              <a:gd name="connsiteY215" fmla="*/ 1108406 h 1699043"/>
              <a:gd name="connsiteX216" fmla="*/ 8567742 w 10232859"/>
              <a:gd name="connsiteY216" fmla="*/ 1117590 h 1699043"/>
              <a:gd name="connsiteX217" fmla="*/ 8633779 w 10232859"/>
              <a:gd name="connsiteY217" fmla="*/ 1139226 h 1699043"/>
              <a:gd name="connsiteX218" fmla="*/ 8676965 w 10232859"/>
              <a:gd name="connsiteY218" fmla="*/ 1156949 h 1699043"/>
              <a:gd name="connsiteX219" fmla="*/ 8698944 w 10232859"/>
              <a:gd name="connsiteY219" fmla="*/ 1156939 h 1699043"/>
              <a:gd name="connsiteX220" fmla="*/ 8711456 w 10232859"/>
              <a:gd name="connsiteY220" fmla="*/ 1169217 h 1699043"/>
              <a:gd name="connsiteX221" fmla="*/ 8732793 w 10232859"/>
              <a:gd name="connsiteY221" fmla="*/ 1172972 h 1699043"/>
              <a:gd name="connsiteX222" fmla="*/ 8751897 w 10232859"/>
              <a:gd name="connsiteY222" fmla="*/ 1190886 h 1699043"/>
              <a:gd name="connsiteX223" fmla="*/ 8793564 w 10232859"/>
              <a:gd name="connsiteY223" fmla="*/ 1172572 h 1699043"/>
              <a:gd name="connsiteX224" fmla="*/ 8834270 w 10232859"/>
              <a:gd name="connsiteY224" fmla="*/ 1206624 h 1699043"/>
              <a:gd name="connsiteX225" fmla="*/ 8853872 w 10232859"/>
              <a:gd name="connsiteY225" fmla="*/ 1214714 h 1699043"/>
              <a:gd name="connsiteX226" fmla="*/ 8861901 w 10232859"/>
              <a:gd name="connsiteY226" fmla="*/ 1211375 h 1699043"/>
              <a:gd name="connsiteX227" fmla="*/ 8874168 w 10232859"/>
              <a:gd name="connsiteY227" fmla="*/ 1213967 h 1699043"/>
              <a:gd name="connsiteX228" fmla="*/ 8871123 w 10232859"/>
              <a:gd name="connsiteY228" fmla="*/ 1221160 h 1699043"/>
              <a:gd name="connsiteX229" fmla="*/ 8903537 w 10232859"/>
              <a:gd name="connsiteY229" fmla="*/ 1230588 h 1699043"/>
              <a:gd name="connsiteX230" fmla="*/ 8933767 w 10232859"/>
              <a:gd name="connsiteY230" fmla="*/ 1263368 h 1699043"/>
              <a:gd name="connsiteX231" fmla="*/ 8985765 w 10232859"/>
              <a:gd name="connsiteY231" fmla="*/ 1287664 h 1699043"/>
              <a:gd name="connsiteX232" fmla="*/ 9071444 w 10232859"/>
              <a:gd name="connsiteY232" fmla="*/ 1317305 h 1699043"/>
              <a:gd name="connsiteX233" fmla="*/ 9096711 w 10232859"/>
              <a:gd name="connsiteY233" fmla="*/ 1327777 h 1699043"/>
              <a:gd name="connsiteX234" fmla="*/ 9338853 w 10232859"/>
              <a:gd name="connsiteY234" fmla="*/ 1448046 h 1699043"/>
              <a:gd name="connsiteX235" fmla="*/ 9520814 w 10232859"/>
              <a:gd name="connsiteY235" fmla="*/ 1449827 h 1699043"/>
              <a:gd name="connsiteX236" fmla="*/ 9702271 w 10232859"/>
              <a:gd name="connsiteY236" fmla="*/ 1488553 h 1699043"/>
              <a:gd name="connsiteX237" fmla="*/ 9744273 w 10232859"/>
              <a:gd name="connsiteY237" fmla="*/ 1523512 h 1699043"/>
              <a:gd name="connsiteX238" fmla="*/ 9771903 w 10232859"/>
              <a:gd name="connsiteY238" fmla="*/ 1530034 h 1699043"/>
              <a:gd name="connsiteX239" fmla="*/ 9818565 w 10232859"/>
              <a:gd name="connsiteY239" fmla="*/ 1538545 h 1699043"/>
              <a:gd name="connsiteX240" fmla="*/ 9882202 w 10232859"/>
              <a:gd name="connsiteY240" fmla="*/ 1565888 h 1699043"/>
              <a:gd name="connsiteX241" fmla="*/ 10022025 w 10232859"/>
              <a:gd name="connsiteY241" fmla="*/ 1599696 h 1699043"/>
              <a:gd name="connsiteX242" fmla="*/ 10220406 w 10232859"/>
              <a:gd name="connsiteY242" fmla="*/ 1677005 h 1699043"/>
              <a:gd name="connsiteX243" fmla="*/ 10232859 w 10232859"/>
              <a:gd name="connsiteY243" fmla="*/ 1699043 h 1699043"/>
              <a:gd name="connsiteX244" fmla="*/ 0 w 10232859"/>
              <a:gd name="connsiteY244" fmla="*/ 1699043 h 1699043"/>
              <a:gd name="connsiteX245" fmla="*/ 0 w 10232859"/>
              <a:gd name="connsiteY245" fmla="*/ 21828 h 1699043"/>
              <a:gd name="connsiteX246" fmla="*/ 8097 w 10232859"/>
              <a:gd name="connsiteY246" fmla="*/ 24355 h 1699043"/>
              <a:gd name="connsiteX247" fmla="*/ 77128 w 10232859"/>
              <a:gd name="connsiteY247" fmla="*/ 6867 h 1699043"/>
              <a:gd name="connsiteX248" fmla="*/ 188338 w 10232859"/>
              <a:gd name="connsiteY248" fmla="*/ 5079 h 1699043"/>
              <a:gd name="connsiteX249" fmla="*/ 298809 w 10232859"/>
              <a:gd name="connsiteY249" fmla="*/ 6198 h 1699043"/>
              <a:gd name="connsiteX250" fmla="*/ 338985 w 10232859"/>
              <a:gd name="connsiteY250" fmla="*/ 8006 h 1699043"/>
              <a:gd name="connsiteX251" fmla="*/ 409815 w 10232859"/>
              <a:gd name="connsiteY251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01045 w 10232859"/>
              <a:gd name="connsiteY118" fmla="*/ 147239 h 1699043"/>
              <a:gd name="connsiteX119" fmla="*/ 5001600 w 10232859"/>
              <a:gd name="connsiteY119" fmla="*/ 190239 h 1699043"/>
              <a:gd name="connsiteX120" fmla="*/ 5033465 w 10232859"/>
              <a:gd name="connsiteY120" fmla="*/ 175915 h 1699043"/>
              <a:gd name="connsiteX121" fmla="*/ 5115965 w 10232859"/>
              <a:gd name="connsiteY121" fmla="*/ 186069 h 1699043"/>
              <a:gd name="connsiteX122" fmla="*/ 5237936 w 10232859"/>
              <a:gd name="connsiteY122" fmla="*/ 239508 h 1699043"/>
              <a:gd name="connsiteX123" fmla="*/ 5290566 w 10232859"/>
              <a:gd name="connsiteY123" fmla="*/ 263295 h 1699043"/>
              <a:gd name="connsiteX124" fmla="*/ 5344878 w 10232859"/>
              <a:gd name="connsiteY124" fmla="*/ 276360 h 1699043"/>
              <a:gd name="connsiteX125" fmla="*/ 5413398 w 10232859"/>
              <a:gd name="connsiteY125" fmla="*/ 276235 h 1699043"/>
              <a:gd name="connsiteX126" fmla="*/ 5415629 w 10232859"/>
              <a:gd name="connsiteY126" fmla="*/ 275768 h 1699043"/>
              <a:gd name="connsiteX127" fmla="*/ 5433078 w 10232859"/>
              <a:gd name="connsiteY127" fmla="*/ 279684 h 1699043"/>
              <a:gd name="connsiteX128" fmla="*/ 5435759 w 10232859"/>
              <a:gd name="connsiteY128" fmla="*/ 283100 h 1699043"/>
              <a:gd name="connsiteX129" fmla="*/ 5447372 w 10232859"/>
              <a:gd name="connsiteY129" fmla="*/ 286587 h 1699043"/>
              <a:gd name="connsiteX130" fmla="*/ 5469289 w 10232859"/>
              <a:gd name="connsiteY130" fmla="*/ 295620 h 1699043"/>
              <a:gd name="connsiteX131" fmla="*/ 5508752 w 10232859"/>
              <a:gd name="connsiteY131" fmla="*/ 305753 h 1699043"/>
              <a:gd name="connsiteX132" fmla="*/ 5509657 w 10232859"/>
              <a:gd name="connsiteY132" fmla="*/ 304936 h 1699043"/>
              <a:gd name="connsiteX133" fmla="*/ 5521245 w 10232859"/>
              <a:gd name="connsiteY133" fmla="*/ 303688 h 1699043"/>
              <a:gd name="connsiteX134" fmla="*/ 5542415 w 10232859"/>
              <a:gd name="connsiteY134" fmla="*/ 303495 h 1699043"/>
              <a:gd name="connsiteX135" fmla="*/ 5596538 w 10232859"/>
              <a:gd name="connsiteY135" fmla="*/ 291153 h 1699043"/>
              <a:gd name="connsiteX136" fmla="*/ 5632514 w 10232859"/>
              <a:gd name="connsiteY136" fmla="*/ 301962 h 1699043"/>
              <a:gd name="connsiteX137" fmla="*/ 5640005 w 10232859"/>
              <a:gd name="connsiteY137" fmla="*/ 303617 h 1699043"/>
              <a:gd name="connsiteX138" fmla="*/ 5640259 w 10232859"/>
              <a:gd name="connsiteY138" fmla="*/ 303435 h 1699043"/>
              <a:gd name="connsiteX139" fmla="*/ 5648365 w 10232859"/>
              <a:gd name="connsiteY139" fmla="*/ 304754 h 1699043"/>
              <a:gd name="connsiteX140" fmla="*/ 5653662 w 10232859"/>
              <a:gd name="connsiteY140" fmla="*/ 306635 h 1699043"/>
              <a:gd name="connsiteX141" fmla="*/ 5668196 w 10232859"/>
              <a:gd name="connsiteY141" fmla="*/ 309846 h 1699043"/>
              <a:gd name="connsiteX142" fmla="*/ 5673886 w 10232859"/>
              <a:gd name="connsiteY142" fmla="*/ 309526 h 1699043"/>
              <a:gd name="connsiteX143" fmla="*/ 5677139 w 10232859"/>
              <a:gd name="connsiteY143" fmla="*/ 307345 h 1699043"/>
              <a:gd name="connsiteX144" fmla="*/ 5708983 w 10232859"/>
              <a:gd name="connsiteY144" fmla="*/ 306674 h 1699043"/>
              <a:gd name="connsiteX145" fmla="*/ 5773909 w 10232859"/>
              <a:gd name="connsiteY145" fmla="*/ 312061 h 1699043"/>
              <a:gd name="connsiteX146" fmla="*/ 5809500 w 10232859"/>
              <a:gd name="connsiteY146" fmla="*/ 318450 h 1699043"/>
              <a:gd name="connsiteX147" fmla="*/ 5908729 w 10232859"/>
              <a:gd name="connsiteY147" fmla="*/ 332335 h 1699043"/>
              <a:gd name="connsiteX148" fmla="*/ 6009654 w 10232859"/>
              <a:gd name="connsiteY148" fmla="*/ 343526 h 1699043"/>
              <a:gd name="connsiteX149" fmla="*/ 6067487 w 10232859"/>
              <a:gd name="connsiteY149" fmla="*/ 333712 h 1699043"/>
              <a:gd name="connsiteX150" fmla="*/ 6073281 w 10232859"/>
              <a:gd name="connsiteY150" fmla="*/ 334316 h 1699043"/>
              <a:gd name="connsiteX151" fmla="*/ 6086225 w 10232859"/>
              <a:gd name="connsiteY151" fmla="*/ 339621 h 1699043"/>
              <a:gd name="connsiteX152" fmla="*/ 6105063 w 10232859"/>
              <a:gd name="connsiteY152" fmla="*/ 347340 h 1699043"/>
              <a:gd name="connsiteX153" fmla="*/ 6135796 w 10232859"/>
              <a:gd name="connsiteY153" fmla="*/ 363143 h 1699043"/>
              <a:gd name="connsiteX154" fmla="*/ 6195166 w 10232859"/>
              <a:gd name="connsiteY154" fmla="*/ 360190 h 1699043"/>
              <a:gd name="connsiteX155" fmla="*/ 6216259 w 10232859"/>
              <a:gd name="connsiteY155" fmla="*/ 363365 h 1699043"/>
              <a:gd name="connsiteX156" fmla="*/ 6228331 w 10232859"/>
              <a:gd name="connsiteY156" fmla="*/ 364034 h 1699043"/>
              <a:gd name="connsiteX157" fmla="*/ 6229602 w 10232859"/>
              <a:gd name="connsiteY157" fmla="*/ 363414 h 1699043"/>
              <a:gd name="connsiteX158" fmla="*/ 6258988 w 10232859"/>
              <a:gd name="connsiteY158" fmla="*/ 378660 h 1699043"/>
              <a:gd name="connsiteX159" fmla="*/ 6264106 w 10232859"/>
              <a:gd name="connsiteY159" fmla="*/ 379141 h 1699043"/>
              <a:gd name="connsiteX160" fmla="*/ 6281703 w 10232859"/>
              <a:gd name="connsiteY160" fmla="*/ 391054 h 1699043"/>
              <a:gd name="connsiteX161" fmla="*/ 6291622 w 10232859"/>
              <a:gd name="connsiteY161" fmla="*/ 396155 h 1699043"/>
              <a:gd name="connsiteX162" fmla="*/ 6292712 w 10232859"/>
              <a:gd name="connsiteY162" fmla="*/ 399771 h 1699043"/>
              <a:gd name="connsiteX163" fmla="*/ 6308227 w 10232859"/>
              <a:gd name="connsiteY163" fmla="*/ 406196 h 1699043"/>
              <a:gd name="connsiteX164" fmla="*/ 6328981 w 10232859"/>
              <a:gd name="connsiteY164" fmla="*/ 409495 h 1699043"/>
              <a:gd name="connsiteX165" fmla="*/ 6368693 w 10232859"/>
              <a:gd name="connsiteY165" fmla="*/ 417845 h 1699043"/>
              <a:gd name="connsiteX166" fmla="*/ 6414811 w 10232859"/>
              <a:gd name="connsiteY166" fmla="*/ 452200 h 1699043"/>
              <a:gd name="connsiteX167" fmla="*/ 6467879 w 10232859"/>
              <a:gd name="connsiteY167" fmla="*/ 468248 h 1699043"/>
              <a:gd name="connsiteX168" fmla="*/ 6564351 w 10232859"/>
              <a:gd name="connsiteY168" fmla="*/ 537518 h 1699043"/>
              <a:gd name="connsiteX169" fmla="*/ 6711178 w 10232859"/>
              <a:gd name="connsiteY169" fmla="*/ 573610 h 1699043"/>
              <a:gd name="connsiteX170" fmla="*/ 6764036 w 10232859"/>
              <a:gd name="connsiteY170" fmla="*/ 588943 h 1699043"/>
              <a:gd name="connsiteX171" fmla="*/ 6858983 w 10232859"/>
              <a:gd name="connsiteY171" fmla="*/ 623723 h 1699043"/>
              <a:gd name="connsiteX172" fmla="*/ 6910661 w 10232859"/>
              <a:gd name="connsiteY172" fmla="*/ 634620 h 1699043"/>
              <a:gd name="connsiteX173" fmla="*/ 6944111 w 10232859"/>
              <a:gd name="connsiteY173" fmla="*/ 659502 h 1699043"/>
              <a:gd name="connsiteX174" fmla="*/ 6965771 w 10232859"/>
              <a:gd name="connsiteY174" fmla="*/ 659931 h 1699043"/>
              <a:gd name="connsiteX175" fmla="*/ 6969639 w 10232859"/>
              <a:gd name="connsiteY175" fmla="*/ 659837 h 1699043"/>
              <a:gd name="connsiteX176" fmla="*/ 6982242 w 10232859"/>
              <a:gd name="connsiteY176" fmla="*/ 663112 h 1699043"/>
              <a:gd name="connsiteX177" fmla="*/ 6989387 w 10232859"/>
              <a:gd name="connsiteY177" fmla="*/ 659474 h 1699043"/>
              <a:gd name="connsiteX178" fmla="*/ 7010930 w 10232859"/>
              <a:gd name="connsiteY178" fmla="*/ 661134 h 1699043"/>
              <a:gd name="connsiteX179" fmla="*/ 7033125 w 10232859"/>
              <a:gd name="connsiteY179" fmla="*/ 668436 h 1699043"/>
              <a:gd name="connsiteX180" fmla="*/ 7134461 w 10232859"/>
              <a:gd name="connsiteY180" fmla="*/ 708192 h 1699043"/>
              <a:gd name="connsiteX181" fmla="*/ 7197450 w 10232859"/>
              <a:gd name="connsiteY181" fmla="*/ 729094 h 1699043"/>
              <a:gd name="connsiteX182" fmla="*/ 7225084 w 10232859"/>
              <a:gd name="connsiteY182" fmla="*/ 732505 h 1699043"/>
              <a:gd name="connsiteX183" fmla="*/ 7261183 w 10232859"/>
              <a:gd name="connsiteY183" fmla="*/ 740313 h 1699043"/>
              <a:gd name="connsiteX184" fmla="*/ 7327760 w 10232859"/>
              <a:gd name="connsiteY184" fmla="*/ 750586 h 1699043"/>
              <a:gd name="connsiteX185" fmla="*/ 7412222 w 10232859"/>
              <a:gd name="connsiteY185" fmla="*/ 770487 h 1699043"/>
              <a:gd name="connsiteX186" fmla="*/ 7457904 w 10232859"/>
              <a:gd name="connsiteY186" fmla="*/ 804321 h 1699043"/>
              <a:gd name="connsiteX187" fmla="*/ 7465795 w 10232859"/>
              <a:gd name="connsiteY187" fmla="*/ 802598 h 1699043"/>
              <a:gd name="connsiteX188" fmla="*/ 7505046 w 10232859"/>
              <a:gd name="connsiteY188" fmla="*/ 816517 h 1699043"/>
              <a:gd name="connsiteX189" fmla="*/ 7623220 w 10232859"/>
              <a:gd name="connsiteY189" fmla="*/ 888520 h 1699043"/>
              <a:gd name="connsiteX190" fmla="*/ 7700458 w 10232859"/>
              <a:gd name="connsiteY190" fmla="*/ 915079 h 1699043"/>
              <a:gd name="connsiteX191" fmla="*/ 7730988 w 10232859"/>
              <a:gd name="connsiteY191" fmla="*/ 920756 h 1699043"/>
              <a:gd name="connsiteX192" fmla="*/ 7781942 w 10232859"/>
              <a:gd name="connsiteY192" fmla="*/ 930503 h 1699043"/>
              <a:gd name="connsiteX193" fmla="*/ 7827704 w 10232859"/>
              <a:gd name="connsiteY193" fmla="*/ 928558 h 1699043"/>
              <a:gd name="connsiteX194" fmla="*/ 7867270 w 10232859"/>
              <a:gd name="connsiteY194" fmla="*/ 940366 h 1699043"/>
              <a:gd name="connsiteX195" fmla="*/ 7866538 w 10232859"/>
              <a:gd name="connsiteY195" fmla="*/ 955045 h 1699043"/>
              <a:gd name="connsiteX196" fmla="*/ 7912084 w 10232859"/>
              <a:gd name="connsiteY196" fmla="*/ 963800 h 1699043"/>
              <a:gd name="connsiteX197" fmla="*/ 7982264 w 10232859"/>
              <a:gd name="connsiteY197" fmla="*/ 975773 h 1699043"/>
              <a:gd name="connsiteX198" fmla="*/ 7991272 w 10232859"/>
              <a:gd name="connsiteY198" fmla="*/ 981104 h 1699043"/>
              <a:gd name="connsiteX199" fmla="*/ 8006496 w 10232859"/>
              <a:gd name="connsiteY199" fmla="*/ 972839 h 1699043"/>
              <a:gd name="connsiteX200" fmla="*/ 8034497 w 10232859"/>
              <a:gd name="connsiteY200" fmla="*/ 972054 h 1699043"/>
              <a:gd name="connsiteX201" fmla="*/ 8150881 w 10232859"/>
              <a:gd name="connsiteY201" fmla="*/ 990411 h 1699043"/>
              <a:gd name="connsiteX202" fmla="*/ 8172106 w 10232859"/>
              <a:gd name="connsiteY202" fmla="*/ 990512 h 1699043"/>
              <a:gd name="connsiteX203" fmla="*/ 8196076 w 10232859"/>
              <a:gd name="connsiteY203" fmla="*/ 1000078 h 1699043"/>
              <a:gd name="connsiteX204" fmla="*/ 8247463 w 10232859"/>
              <a:gd name="connsiteY204" fmla="*/ 1016332 h 1699043"/>
              <a:gd name="connsiteX205" fmla="*/ 8279272 w 10232859"/>
              <a:gd name="connsiteY205" fmla="*/ 1032921 h 1699043"/>
              <a:gd name="connsiteX206" fmla="*/ 8289611 w 10232859"/>
              <a:gd name="connsiteY206" fmla="*/ 1028630 h 1699043"/>
              <a:gd name="connsiteX207" fmla="*/ 8311483 w 10232859"/>
              <a:gd name="connsiteY207" fmla="*/ 1029399 h 1699043"/>
              <a:gd name="connsiteX208" fmla="*/ 8399489 w 10232859"/>
              <a:gd name="connsiteY208" fmla="*/ 1048562 h 1699043"/>
              <a:gd name="connsiteX209" fmla="*/ 8415973 w 10232859"/>
              <a:gd name="connsiteY209" fmla="*/ 1049660 h 1699043"/>
              <a:gd name="connsiteX210" fmla="*/ 8433326 w 10232859"/>
              <a:gd name="connsiteY210" fmla="*/ 1057881 h 1699043"/>
              <a:gd name="connsiteX211" fmla="*/ 8502328 w 10232859"/>
              <a:gd name="connsiteY211" fmla="*/ 1091498 h 1699043"/>
              <a:gd name="connsiteX212" fmla="*/ 8534346 w 10232859"/>
              <a:gd name="connsiteY212" fmla="*/ 1106980 h 1699043"/>
              <a:gd name="connsiteX213" fmla="*/ 8534980 w 10232859"/>
              <a:gd name="connsiteY213" fmla="*/ 1110861 h 1699043"/>
              <a:gd name="connsiteX214" fmla="*/ 8544104 w 10232859"/>
              <a:gd name="connsiteY214" fmla="*/ 1108406 h 1699043"/>
              <a:gd name="connsiteX215" fmla="*/ 8567742 w 10232859"/>
              <a:gd name="connsiteY215" fmla="*/ 1117590 h 1699043"/>
              <a:gd name="connsiteX216" fmla="*/ 8633779 w 10232859"/>
              <a:gd name="connsiteY216" fmla="*/ 1139226 h 1699043"/>
              <a:gd name="connsiteX217" fmla="*/ 8676965 w 10232859"/>
              <a:gd name="connsiteY217" fmla="*/ 1156949 h 1699043"/>
              <a:gd name="connsiteX218" fmla="*/ 8698944 w 10232859"/>
              <a:gd name="connsiteY218" fmla="*/ 1156939 h 1699043"/>
              <a:gd name="connsiteX219" fmla="*/ 8711456 w 10232859"/>
              <a:gd name="connsiteY219" fmla="*/ 1169217 h 1699043"/>
              <a:gd name="connsiteX220" fmla="*/ 8732793 w 10232859"/>
              <a:gd name="connsiteY220" fmla="*/ 1172972 h 1699043"/>
              <a:gd name="connsiteX221" fmla="*/ 8751897 w 10232859"/>
              <a:gd name="connsiteY221" fmla="*/ 1190886 h 1699043"/>
              <a:gd name="connsiteX222" fmla="*/ 8793564 w 10232859"/>
              <a:gd name="connsiteY222" fmla="*/ 1172572 h 1699043"/>
              <a:gd name="connsiteX223" fmla="*/ 8834270 w 10232859"/>
              <a:gd name="connsiteY223" fmla="*/ 1206624 h 1699043"/>
              <a:gd name="connsiteX224" fmla="*/ 8853872 w 10232859"/>
              <a:gd name="connsiteY224" fmla="*/ 1214714 h 1699043"/>
              <a:gd name="connsiteX225" fmla="*/ 8861901 w 10232859"/>
              <a:gd name="connsiteY225" fmla="*/ 1211375 h 1699043"/>
              <a:gd name="connsiteX226" fmla="*/ 8874168 w 10232859"/>
              <a:gd name="connsiteY226" fmla="*/ 1213967 h 1699043"/>
              <a:gd name="connsiteX227" fmla="*/ 8871123 w 10232859"/>
              <a:gd name="connsiteY227" fmla="*/ 1221160 h 1699043"/>
              <a:gd name="connsiteX228" fmla="*/ 8903537 w 10232859"/>
              <a:gd name="connsiteY228" fmla="*/ 1230588 h 1699043"/>
              <a:gd name="connsiteX229" fmla="*/ 8933767 w 10232859"/>
              <a:gd name="connsiteY229" fmla="*/ 1263368 h 1699043"/>
              <a:gd name="connsiteX230" fmla="*/ 8985765 w 10232859"/>
              <a:gd name="connsiteY230" fmla="*/ 1287664 h 1699043"/>
              <a:gd name="connsiteX231" fmla="*/ 9071444 w 10232859"/>
              <a:gd name="connsiteY231" fmla="*/ 1317305 h 1699043"/>
              <a:gd name="connsiteX232" fmla="*/ 9096711 w 10232859"/>
              <a:gd name="connsiteY232" fmla="*/ 1327777 h 1699043"/>
              <a:gd name="connsiteX233" fmla="*/ 9338853 w 10232859"/>
              <a:gd name="connsiteY233" fmla="*/ 1448046 h 1699043"/>
              <a:gd name="connsiteX234" fmla="*/ 9520814 w 10232859"/>
              <a:gd name="connsiteY234" fmla="*/ 1449827 h 1699043"/>
              <a:gd name="connsiteX235" fmla="*/ 9702271 w 10232859"/>
              <a:gd name="connsiteY235" fmla="*/ 1488553 h 1699043"/>
              <a:gd name="connsiteX236" fmla="*/ 9744273 w 10232859"/>
              <a:gd name="connsiteY236" fmla="*/ 1523512 h 1699043"/>
              <a:gd name="connsiteX237" fmla="*/ 9771903 w 10232859"/>
              <a:gd name="connsiteY237" fmla="*/ 1530034 h 1699043"/>
              <a:gd name="connsiteX238" fmla="*/ 9818565 w 10232859"/>
              <a:gd name="connsiteY238" fmla="*/ 1538545 h 1699043"/>
              <a:gd name="connsiteX239" fmla="*/ 9882202 w 10232859"/>
              <a:gd name="connsiteY239" fmla="*/ 1565888 h 1699043"/>
              <a:gd name="connsiteX240" fmla="*/ 10022025 w 10232859"/>
              <a:gd name="connsiteY240" fmla="*/ 1599696 h 1699043"/>
              <a:gd name="connsiteX241" fmla="*/ 10220406 w 10232859"/>
              <a:gd name="connsiteY241" fmla="*/ 1677005 h 1699043"/>
              <a:gd name="connsiteX242" fmla="*/ 10232859 w 10232859"/>
              <a:gd name="connsiteY242" fmla="*/ 1699043 h 1699043"/>
              <a:gd name="connsiteX243" fmla="*/ 0 w 10232859"/>
              <a:gd name="connsiteY243" fmla="*/ 1699043 h 1699043"/>
              <a:gd name="connsiteX244" fmla="*/ 0 w 10232859"/>
              <a:gd name="connsiteY244" fmla="*/ 21828 h 1699043"/>
              <a:gd name="connsiteX245" fmla="*/ 8097 w 10232859"/>
              <a:gd name="connsiteY245" fmla="*/ 24355 h 1699043"/>
              <a:gd name="connsiteX246" fmla="*/ 77128 w 10232859"/>
              <a:gd name="connsiteY246" fmla="*/ 6867 h 1699043"/>
              <a:gd name="connsiteX247" fmla="*/ 188338 w 10232859"/>
              <a:gd name="connsiteY247" fmla="*/ 5079 h 1699043"/>
              <a:gd name="connsiteX248" fmla="*/ 298809 w 10232859"/>
              <a:gd name="connsiteY248" fmla="*/ 6198 h 1699043"/>
              <a:gd name="connsiteX249" fmla="*/ 338985 w 10232859"/>
              <a:gd name="connsiteY249" fmla="*/ 8006 h 1699043"/>
              <a:gd name="connsiteX250" fmla="*/ 409815 w 10232859"/>
              <a:gd name="connsiteY250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01045 w 10232859"/>
              <a:gd name="connsiteY118" fmla="*/ 147239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237936 w 10232859"/>
              <a:gd name="connsiteY121" fmla="*/ 239508 h 1699043"/>
              <a:gd name="connsiteX122" fmla="*/ 5290566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42415 w 10232859"/>
              <a:gd name="connsiteY133" fmla="*/ 303495 h 1699043"/>
              <a:gd name="connsiteX134" fmla="*/ 5596538 w 10232859"/>
              <a:gd name="connsiteY134" fmla="*/ 291153 h 1699043"/>
              <a:gd name="connsiteX135" fmla="*/ 5632514 w 10232859"/>
              <a:gd name="connsiteY135" fmla="*/ 301962 h 1699043"/>
              <a:gd name="connsiteX136" fmla="*/ 5640005 w 10232859"/>
              <a:gd name="connsiteY136" fmla="*/ 303617 h 1699043"/>
              <a:gd name="connsiteX137" fmla="*/ 5640259 w 10232859"/>
              <a:gd name="connsiteY137" fmla="*/ 303435 h 1699043"/>
              <a:gd name="connsiteX138" fmla="*/ 5648365 w 10232859"/>
              <a:gd name="connsiteY138" fmla="*/ 304754 h 1699043"/>
              <a:gd name="connsiteX139" fmla="*/ 5653662 w 10232859"/>
              <a:gd name="connsiteY139" fmla="*/ 306635 h 1699043"/>
              <a:gd name="connsiteX140" fmla="*/ 5668196 w 10232859"/>
              <a:gd name="connsiteY140" fmla="*/ 309846 h 1699043"/>
              <a:gd name="connsiteX141" fmla="*/ 5673886 w 10232859"/>
              <a:gd name="connsiteY141" fmla="*/ 309526 h 1699043"/>
              <a:gd name="connsiteX142" fmla="*/ 5677139 w 10232859"/>
              <a:gd name="connsiteY142" fmla="*/ 307345 h 1699043"/>
              <a:gd name="connsiteX143" fmla="*/ 5708983 w 10232859"/>
              <a:gd name="connsiteY143" fmla="*/ 306674 h 1699043"/>
              <a:gd name="connsiteX144" fmla="*/ 5773909 w 10232859"/>
              <a:gd name="connsiteY144" fmla="*/ 312061 h 1699043"/>
              <a:gd name="connsiteX145" fmla="*/ 5809500 w 10232859"/>
              <a:gd name="connsiteY145" fmla="*/ 318450 h 1699043"/>
              <a:gd name="connsiteX146" fmla="*/ 5908729 w 10232859"/>
              <a:gd name="connsiteY146" fmla="*/ 332335 h 1699043"/>
              <a:gd name="connsiteX147" fmla="*/ 6009654 w 10232859"/>
              <a:gd name="connsiteY147" fmla="*/ 343526 h 1699043"/>
              <a:gd name="connsiteX148" fmla="*/ 6067487 w 10232859"/>
              <a:gd name="connsiteY148" fmla="*/ 333712 h 1699043"/>
              <a:gd name="connsiteX149" fmla="*/ 6073281 w 10232859"/>
              <a:gd name="connsiteY149" fmla="*/ 334316 h 1699043"/>
              <a:gd name="connsiteX150" fmla="*/ 6086225 w 10232859"/>
              <a:gd name="connsiteY150" fmla="*/ 339621 h 1699043"/>
              <a:gd name="connsiteX151" fmla="*/ 6105063 w 10232859"/>
              <a:gd name="connsiteY151" fmla="*/ 347340 h 1699043"/>
              <a:gd name="connsiteX152" fmla="*/ 6135796 w 10232859"/>
              <a:gd name="connsiteY152" fmla="*/ 363143 h 1699043"/>
              <a:gd name="connsiteX153" fmla="*/ 6195166 w 10232859"/>
              <a:gd name="connsiteY153" fmla="*/ 360190 h 1699043"/>
              <a:gd name="connsiteX154" fmla="*/ 6216259 w 10232859"/>
              <a:gd name="connsiteY154" fmla="*/ 363365 h 1699043"/>
              <a:gd name="connsiteX155" fmla="*/ 6228331 w 10232859"/>
              <a:gd name="connsiteY155" fmla="*/ 364034 h 1699043"/>
              <a:gd name="connsiteX156" fmla="*/ 6229602 w 10232859"/>
              <a:gd name="connsiteY156" fmla="*/ 363414 h 1699043"/>
              <a:gd name="connsiteX157" fmla="*/ 6258988 w 10232859"/>
              <a:gd name="connsiteY157" fmla="*/ 378660 h 1699043"/>
              <a:gd name="connsiteX158" fmla="*/ 6264106 w 10232859"/>
              <a:gd name="connsiteY158" fmla="*/ 379141 h 1699043"/>
              <a:gd name="connsiteX159" fmla="*/ 6281703 w 10232859"/>
              <a:gd name="connsiteY159" fmla="*/ 391054 h 1699043"/>
              <a:gd name="connsiteX160" fmla="*/ 6291622 w 10232859"/>
              <a:gd name="connsiteY160" fmla="*/ 396155 h 1699043"/>
              <a:gd name="connsiteX161" fmla="*/ 6292712 w 10232859"/>
              <a:gd name="connsiteY161" fmla="*/ 399771 h 1699043"/>
              <a:gd name="connsiteX162" fmla="*/ 6308227 w 10232859"/>
              <a:gd name="connsiteY162" fmla="*/ 406196 h 1699043"/>
              <a:gd name="connsiteX163" fmla="*/ 6328981 w 10232859"/>
              <a:gd name="connsiteY163" fmla="*/ 409495 h 1699043"/>
              <a:gd name="connsiteX164" fmla="*/ 6368693 w 10232859"/>
              <a:gd name="connsiteY164" fmla="*/ 417845 h 1699043"/>
              <a:gd name="connsiteX165" fmla="*/ 6414811 w 10232859"/>
              <a:gd name="connsiteY165" fmla="*/ 452200 h 1699043"/>
              <a:gd name="connsiteX166" fmla="*/ 6467879 w 10232859"/>
              <a:gd name="connsiteY166" fmla="*/ 468248 h 1699043"/>
              <a:gd name="connsiteX167" fmla="*/ 6564351 w 10232859"/>
              <a:gd name="connsiteY167" fmla="*/ 537518 h 1699043"/>
              <a:gd name="connsiteX168" fmla="*/ 6711178 w 10232859"/>
              <a:gd name="connsiteY168" fmla="*/ 573610 h 1699043"/>
              <a:gd name="connsiteX169" fmla="*/ 6764036 w 10232859"/>
              <a:gd name="connsiteY169" fmla="*/ 588943 h 1699043"/>
              <a:gd name="connsiteX170" fmla="*/ 6858983 w 10232859"/>
              <a:gd name="connsiteY170" fmla="*/ 623723 h 1699043"/>
              <a:gd name="connsiteX171" fmla="*/ 6910661 w 10232859"/>
              <a:gd name="connsiteY171" fmla="*/ 634620 h 1699043"/>
              <a:gd name="connsiteX172" fmla="*/ 6944111 w 10232859"/>
              <a:gd name="connsiteY172" fmla="*/ 659502 h 1699043"/>
              <a:gd name="connsiteX173" fmla="*/ 6965771 w 10232859"/>
              <a:gd name="connsiteY173" fmla="*/ 659931 h 1699043"/>
              <a:gd name="connsiteX174" fmla="*/ 6969639 w 10232859"/>
              <a:gd name="connsiteY174" fmla="*/ 659837 h 1699043"/>
              <a:gd name="connsiteX175" fmla="*/ 6982242 w 10232859"/>
              <a:gd name="connsiteY175" fmla="*/ 663112 h 1699043"/>
              <a:gd name="connsiteX176" fmla="*/ 6989387 w 10232859"/>
              <a:gd name="connsiteY176" fmla="*/ 659474 h 1699043"/>
              <a:gd name="connsiteX177" fmla="*/ 7010930 w 10232859"/>
              <a:gd name="connsiteY177" fmla="*/ 661134 h 1699043"/>
              <a:gd name="connsiteX178" fmla="*/ 7033125 w 10232859"/>
              <a:gd name="connsiteY178" fmla="*/ 668436 h 1699043"/>
              <a:gd name="connsiteX179" fmla="*/ 7134461 w 10232859"/>
              <a:gd name="connsiteY179" fmla="*/ 708192 h 1699043"/>
              <a:gd name="connsiteX180" fmla="*/ 7197450 w 10232859"/>
              <a:gd name="connsiteY180" fmla="*/ 729094 h 1699043"/>
              <a:gd name="connsiteX181" fmla="*/ 7225084 w 10232859"/>
              <a:gd name="connsiteY181" fmla="*/ 732505 h 1699043"/>
              <a:gd name="connsiteX182" fmla="*/ 7261183 w 10232859"/>
              <a:gd name="connsiteY182" fmla="*/ 740313 h 1699043"/>
              <a:gd name="connsiteX183" fmla="*/ 7327760 w 10232859"/>
              <a:gd name="connsiteY183" fmla="*/ 750586 h 1699043"/>
              <a:gd name="connsiteX184" fmla="*/ 7412222 w 10232859"/>
              <a:gd name="connsiteY184" fmla="*/ 770487 h 1699043"/>
              <a:gd name="connsiteX185" fmla="*/ 7457904 w 10232859"/>
              <a:gd name="connsiteY185" fmla="*/ 804321 h 1699043"/>
              <a:gd name="connsiteX186" fmla="*/ 7465795 w 10232859"/>
              <a:gd name="connsiteY186" fmla="*/ 802598 h 1699043"/>
              <a:gd name="connsiteX187" fmla="*/ 7505046 w 10232859"/>
              <a:gd name="connsiteY187" fmla="*/ 816517 h 1699043"/>
              <a:gd name="connsiteX188" fmla="*/ 7623220 w 10232859"/>
              <a:gd name="connsiteY188" fmla="*/ 888520 h 1699043"/>
              <a:gd name="connsiteX189" fmla="*/ 7700458 w 10232859"/>
              <a:gd name="connsiteY189" fmla="*/ 915079 h 1699043"/>
              <a:gd name="connsiteX190" fmla="*/ 7730988 w 10232859"/>
              <a:gd name="connsiteY190" fmla="*/ 920756 h 1699043"/>
              <a:gd name="connsiteX191" fmla="*/ 7781942 w 10232859"/>
              <a:gd name="connsiteY191" fmla="*/ 930503 h 1699043"/>
              <a:gd name="connsiteX192" fmla="*/ 7827704 w 10232859"/>
              <a:gd name="connsiteY192" fmla="*/ 928558 h 1699043"/>
              <a:gd name="connsiteX193" fmla="*/ 7867270 w 10232859"/>
              <a:gd name="connsiteY193" fmla="*/ 940366 h 1699043"/>
              <a:gd name="connsiteX194" fmla="*/ 7866538 w 10232859"/>
              <a:gd name="connsiteY194" fmla="*/ 955045 h 1699043"/>
              <a:gd name="connsiteX195" fmla="*/ 7912084 w 10232859"/>
              <a:gd name="connsiteY195" fmla="*/ 963800 h 1699043"/>
              <a:gd name="connsiteX196" fmla="*/ 7982264 w 10232859"/>
              <a:gd name="connsiteY196" fmla="*/ 975773 h 1699043"/>
              <a:gd name="connsiteX197" fmla="*/ 7991272 w 10232859"/>
              <a:gd name="connsiteY197" fmla="*/ 981104 h 1699043"/>
              <a:gd name="connsiteX198" fmla="*/ 8006496 w 10232859"/>
              <a:gd name="connsiteY198" fmla="*/ 972839 h 1699043"/>
              <a:gd name="connsiteX199" fmla="*/ 8034497 w 10232859"/>
              <a:gd name="connsiteY199" fmla="*/ 972054 h 1699043"/>
              <a:gd name="connsiteX200" fmla="*/ 8150881 w 10232859"/>
              <a:gd name="connsiteY200" fmla="*/ 990411 h 1699043"/>
              <a:gd name="connsiteX201" fmla="*/ 8172106 w 10232859"/>
              <a:gd name="connsiteY201" fmla="*/ 990512 h 1699043"/>
              <a:gd name="connsiteX202" fmla="*/ 8196076 w 10232859"/>
              <a:gd name="connsiteY202" fmla="*/ 1000078 h 1699043"/>
              <a:gd name="connsiteX203" fmla="*/ 8247463 w 10232859"/>
              <a:gd name="connsiteY203" fmla="*/ 1016332 h 1699043"/>
              <a:gd name="connsiteX204" fmla="*/ 8279272 w 10232859"/>
              <a:gd name="connsiteY204" fmla="*/ 1032921 h 1699043"/>
              <a:gd name="connsiteX205" fmla="*/ 8289611 w 10232859"/>
              <a:gd name="connsiteY205" fmla="*/ 1028630 h 1699043"/>
              <a:gd name="connsiteX206" fmla="*/ 8311483 w 10232859"/>
              <a:gd name="connsiteY206" fmla="*/ 1029399 h 1699043"/>
              <a:gd name="connsiteX207" fmla="*/ 8399489 w 10232859"/>
              <a:gd name="connsiteY207" fmla="*/ 1048562 h 1699043"/>
              <a:gd name="connsiteX208" fmla="*/ 8415973 w 10232859"/>
              <a:gd name="connsiteY208" fmla="*/ 1049660 h 1699043"/>
              <a:gd name="connsiteX209" fmla="*/ 8433326 w 10232859"/>
              <a:gd name="connsiteY209" fmla="*/ 1057881 h 1699043"/>
              <a:gd name="connsiteX210" fmla="*/ 8502328 w 10232859"/>
              <a:gd name="connsiteY210" fmla="*/ 1091498 h 1699043"/>
              <a:gd name="connsiteX211" fmla="*/ 8534346 w 10232859"/>
              <a:gd name="connsiteY211" fmla="*/ 1106980 h 1699043"/>
              <a:gd name="connsiteX212" fmla="*/ 8534980 w 10232859"/>
              <a:gd name="connsiteY212" fmla="*/ 1110861 h 1699043"/>
              <a:gd name="connsiteX213" fmla="*/ 8544104 w 10232859"/>
              <a:gd name="connsiteY213" fmla="*/ 1108406 h 1699043"/>
              <a:gd name="connsiteX214" fmla="*/ 8567742 w 10232859"/>
              <a:gd name="connsiteY214" fmla="*/ 1117590 h 1699043"/>
              <a:gd name="connsiteX215" fmla="*/ 8633779 w 10232859"/>
              <a:gd name="connsiteY215" fmla="*/ 1139226 h 1699043"/>
              <a:gd name="connsiteX216" fmla="*/ 8676965 w 10232859"/>
              <a:gd name="connsiteY216" fmla="*/ 1156949 h 1699043"/>
              <a:gd name="connsiteX217" fmla="*/ 8698944 w 10232859"/>
              <a:gd name="connsiteY217" fmla="*/ 1156939 h 1699043"/>
              <a:gd name="connsiteX218" fmla="*/ 8711456 w 10232859"/>
              <a:gd name="connsiteY218" fmla="*/ 1169217 h 1699043"/>
              <a:gd name="connsiteX219" fmla="*/ 8732793 w 10232859"/>
              <a:gd name="connsiteY219" fmla="*/ 1172972 h 1699043"/>
              <a:gd name="connsiteX220" fmla="*/ 8751897 w 10232859"/>
              <a:gd name="connsiteY220" fmla="*/ 1190886 h 1699043"/>
              <a:gd name="connsiteX221" fmla="*/ 8793564 w 10232859"/>
              <a:gd name="connsiteY221" fmla="*/ 1172572 h 1699043"/>
              <a:gd name="connsiteX222" fmla="*/ 8834270 w 10232859"/>
              <a:gd name="connsiteY222" fmla="*/ 1206624 h 1699043"/>
              <a:gd name="connsiteX223" fmla="*/ 8853872 w 10232859"/>
              <a:gd name="connsiteY223" fmla="*/ 1214714 h 1699043"/>
              <a:gd name="connsiteX224" fmla="*/ 8861901 w 10232859"/>
              <a:gd name="connsiteY224" fmla="*/ 1211375 h 1699043"/>
              <a:gd name="connsiteX225" fmla="*/ 8874168 w 10232859"/>
              <a:gd name="connsiteY225" fmla="*/ 1213967 h 1699043"/>
              <a:gd name="connsiteX226" fmla="*/ 8871123 w 10232859"/>
              <a:gd name="connsiteY226" fmla="*/ 1221160 h 1699043"/>
              <a:gd name="connsiteX227" fmla="*/ 8903537 w 10232859"/>
              <a:gd name="connsiteY227" fmla="*/ 1230588 h 1699043"/>
              <a:gd name="connsiteX228" fmla="*/ 8933767 w 10232859"/>
              <a:gd name="connsiteY228" fmla="*/ 1263368 h 1699043"/>
              <a:gd name="connsiteX229" fmla="*/ 8985765 w 10232859"/>
              <a:gd name="connsiteY229" fmla="*/ 1287664 h 1699043"/>
              <a:gd name="connsiteX230" fmla="*/ 9071444 w 10232859"/>
              <a:gd name="connsiteY230" fmla="*/ 1317305 h 1699043"/>
              <a:gd name="connsiteX231" fmla="*/ 9096711 w 10232859"/>
              <a:gd name="connsiteY231" fmla="*/ 1327777 h 1699043"/>
              <a:gd name="connsiteX232" fmla="*/ 9338853 w 10232859"/>
              <a:gd name="connsiteY232" fmla="*/ 1448046 h 1699043"/>
              <a:gd name="connsiteX233" fmla="*/ 9520814 w 10232859"/>
              <a:gd name="connsiteY233" fmla="*/ 1449827 h 1699043"/>
              <a:gd name="connsiteX234" fmla="*/ 9702271 w 10232859"/>
              <a:gd name="connsiteY234" fmla="*/ 1488553 h 1699043"/>
              <a:gd name="connsiteX235" fmla="*/ 9744273 w 10232859"/>
              <a:gd name="connsiteY235" fmla="*/ 1523512 h 1699043"/>
              <a:gd name="connsiteX236" fmla="*/ 9771903 w 10232859"/>
              <a:gd name="connsiteY236" fmla="*/ 1530034 h 1699043"/>
              <a:gd name="connsiteX237" fmla="*/ 9818565 w 10232859"/>
              <a:gd name="connsiteY237" fmla="*/ 1538545 h 1699043"/>
              <a:gd name="connsiteX238" fmla="*/ 9882202 w 10232859"/>
              <a:gd name="connsiteY238" fmla="*/ 1565888 h 1699043"/>
              <a:gd name="connsiteX239" fmla="*/ 10022025 w 10232859"/>
              <a:gd name="connsiteY239" fmla="*/ 1599696 h 1699043"/>
              <a:gd name="connsiteX240" fmla="*/ 10220406 w 10232859"/>
              <a:gd name="connsiteY240" fmla="*/ 1677005 h 1699043"/>
              <a:gd name="connsiteX241" fmla="*/ 10232859 w 10232859"/>
              <a:gd name="connsiteY241" fmla="*/ 1699043 h 1699043"/>
              <a:gd name="connsiteX242" fmla="*/ 0 w 10232859"/>
              <a:gd name="connsiteY242" fmla="*/ 1699043 h 1699043"/>
              <a:gd name="connsiteX243" fmla="*/ 0 w 10232859"/>
              <a:gd name="connsiteY243" fmla="*/ 21828 h 1699043"/>
              <a:gd name="connsiteX244" fmla="*/ 8097 w 10232859"/>
              <a:gd name="connsiteY244" fmla="*/ 24355 h 1699043"/>
              <a:gd name="connsiteX245" fmla="*/ 77128 w 10232859"/>
              <a:gd name="connsiteY245" fmla="*/ 6867 h 1699043"/>
              <a:gd name="connsiteX246" fmla="*/ 188338 w 10232859"/>
              <a:gd name="connsiteY246" fmla="*/ 5079 h 1699043"/>
              <a:gd name="connsiteX247" fmla="*/ 298809 w 10232859"/>
              <a:gd name="connsiteY247" fmla="*/ 6198 h 1699043"/>
              <a:gd name="connsiteX248" fmla="*/ 338985 w 10232859"/>
              <a:gd name="connsiteY248" fmla="*/ 8006 h 1699043"/>
              <a:gd name="connsiteX249" fmla="*/ 409815 w 10232859"/>
              <a:gd name="connsiteY249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237936 w 10232859"/>
              <a:gd name="connsiteY121" fmla="*/ 239508 h 1699043"/>
              <a:gd name="connsiteX122" fmla="*/ 5290566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42415 w 10232859"/>
              <a:gd name="connsiteY133" fmla="*/ 303495 h 1699043"/>
              <a:gd name="connsiteX134" fmla="*/ 5596538 w 10232859"/>
              <a:gd name="connsiteY134" fmla="*/ 291153 h 1699043"/>
              <a:gd name="connsiteX135" fmla="*/ 5632514 w 10232859"/>
              <a:gd name="connsiteY135" fmla="*/ 301962 h 1699043"/>
              <a:gd name="connsiteX136" fmla="*/ 5640005 w 10232859"/>
              <a:gd name="connsiteY136" fmla="*/ 303617 h 1699043"/>
              <a:gd name="connsiteX137" fmla="*/ 5640259 w 10232859"/>
              <a:gd name="connsiteY137" fmla="*/ 303435 h 1699043"/>
              <a:gd name="connsiteX138" fmla="*/ 5648365 w 10232859"/>
              <a:gd name="connsiteY138" fmla="*/ 304754 h 1699043"/>
              <a:gd name="connsiteX139" fmla="*/ 5653662 w 10232859"/>
              <a:gd name="connsiteY139" fmla="*/ 306635 h 1699043"/>
              <a:gd name="connsiteX140" fmla="*/ 5668196 w 10232859"/>
              <a:gd name="connsiteY140" fmla="*/ 309846 h 1699043"/>
              <a:gd name="connsiteX141" fmla="*/ 5673886 w 10232859"/>
              <a:gd name="connsiteY141" fmla="*/ 309526 h 1699043"/>
              <a:gd name="connsiteX142" fmla="*/ 5677139 w 10232859"/>
              <a:gd name="connsiteY142" fmla="*/ 307345 h 1699043"/>
              <a:gd name="connsiteX143" fmla="*/ 5708983 w 10232859"/>
              <a:gd name="connsiteY143" fmla="*/ 306674 h 1699043"/>
              <a:gd name="connsiteX144" fmla="*/ 5773909 w 10232859"/>
              <a:gd name="connsiteY144" fmla="*/ 312061 h 1699043"/>
              <a:gd name="connsiteX145" fmla="*/ 5809500 w 10232859"/>
              <a:gd name="connsiteY145" fmla="*/ 318450 h 1699043"/>
              <a:gd name="connsiteX146" fmla="*/ 5908729 w 10232859"/>
              <a:gd name="connsiteY146" fmla="*/ 332335 h 1699043"/>
              <a:gd name="connsiteX147" fmla="*/ 6009654 w 10232859"/>
              <a:gd name="connsiteY147" fmla="*/ 343526 h 1699043"/>
              <a:gd name="connsiteX148" fmla="*/ 6067487 w 10232859"/>
              <a:gd name="connsiteY148" fmla="*/ 333712 h 1699043"/>
              <a:gd name="connsiteX149" fmla="*/ 6073281 w 10232859"/>
              <a:gd name="connsiteY149" fmla="*/ 334316 h 1699043"/>
              <a:gd name="connsiteX150" fmla="*/ 6086225 w 10232859"/>
              <a:gd name="connsiteY150" fmla="*/ 339621 h 1699043"/>
              <a:gd name="connsiteX151" fmla="*/ 6105063 w 10232859"/>
              <a:gd name="connsiteY151" fmla="*/ 347340 h 1699043"/>
              <a:gd name="connsiteX152" fmla="*/ 6135796 w 10232859"/>
              <a:gd name="connsiteY152" fmla="*/ 363143 h 1699043"/>
              <a:gd name="connsiteX153" fmla="*/ 6195166 w 10232859"/>
              <a:gd name="connsiteY153" fmla="*/ 360190 h 1699043"/>
              <a:gd name="connsiteX154" fmla="*/ 6216259 w 10232859"/>
              <a:gd name="connsiteY154" fmla="*/ 363365 h 1699043"/>
              <a:gd name="connsiteX155" fmla="*/ 6228331 w 10232859"/>
              <a:gd name="connsiteY155" fmla="*/ 364034 h 1699043"/>
              <a:gd name="connsiteX156" fmla="*/ 6229602 w 10232859"/>
              <a:gd name="connsiteY156" fmla="*/ 363414 h 1699043"/>
              <a:gd name="connsiteX157" fmla="*/ 6258988 w 10232859"/>
              <a:gd name="connsiteY157" fmla="*/ 378660 h 1699043"/>
              <a:gd name="connsiteX158" fmla="*/ 6264106 w 10232859"/>
              <a:gd name="connsiteY158" fmla="*/ 379141 h 1699043"/>
              <a:gd name="connsiteX159" fmla="*/ 6281703 w 10232859"/>
              <a:gd name="connsiteY159" fmla="*/ 391054 h 1699043"/>
              <a:gd name="connsiteX160" fmla="*/ 6291622 w 10232859"/>
              <a:gd name="connsiteY160" fmla="*/ 396155 h 1699043"/>
              <a:gd name="connsiteX161" fmla="*/ 6292712 w 10232859"/>
              <a:gd name="connsiteY161" fmla="*/ 399771 h 1699043"/>
              <a:gd name="connsiteX162" fmla="*/ 6308227 w 10232859"/>
              <a:gd name="connsiteY162" fmla="*/ 406196 h 1699043"/>
              <a:gd name="connsiteX163" fmla="*/ 6328981 w 10232859"/>
              <a:gd name="connsiteY163" fmla="*/ 409495 h 1699043"/>
              <a:gd name="connsiteX164" fmla="*/ 6368693 w 10232859"/>
              <a:gd name="connsiteY164" fmla="*/ 417845 h 1699043"/>
              <a:gd name="connsiteX165" fmla="*/ 6414811 w 10232859"/>
              <a:gd name="connsiteY165" fmla="*/ 452200 h 1699043"/>
              <a:gd name="connsiteX166" fmla="*/ 6467879 w 10232859"/>
              <a:gd name="connsiteY166" fmla="*/ 468248 h 1699043"/>
              <a:gd name="connsiteX167" fmla="*/ 6564351 w 10232859"/>
              <a:gd name="connsiteY167" fmla="*/ 537518 h 1699043"/>
              <a:gd name="connsiteX168" fmla="*/ 6711178 w 10232859"/>
              <a:gd name="connsiteY168" fmla="*/ 573610 h 1699043"/>
              <a:gd name="connsiteX169" fmla="*/ 6764036 w 10232859"/>
              <a:gd name="connsiteY169" fmla="*/ 588943 h 1699043"/>
              <a:gd name="connsiteX170" fmla="*/ 6858983 w 10232859"/>
              <a:gd name="connsiteY170" fmla="*/ 623723 h 1699043"/>
              <a:gd name="connsiteX171" fmla="*/ 6910661 w 10232859"/>
              <a:gd name="connsiteY171" fmla="*/ 634620 h 1699043"/>
              <a:gd name="connsiteX172" fmla="*/ 6944111 w 10232859"/>
              <a:gd name="connsiteY172" fmla="*/ 659502 h 1699043"/>
              <a:gd name="connsiteX173" fmla="*/ 6965771 w 10232859"/>
              <a:gd name="connsiteY173" fmla="*/ 659931 h 1699043"/>
              <a:gd name="connsiteX174" fmla="*/ 6969639 w 10232859"/>
              <a:gd name="connsiteY174" fmla="*/ 659837 h 1699043"/>
              <a:gd name="connsiteX175" fmla="*/ 6982242 w 10232859"/>
              <a:gd name="connsiteY175" fmla="*/ 663112 h 1699043"/>
              <a:gd name="connsiteX176" fmla="*/ 6989387 w 10232859"/>
              <a:gd name="connsiteY176" fmla="*/ 659474 h 1699043"/>
              <a:gd name="connsiteX177" fmla="*/ 7010930 w 10232859"/>
              <a:gd name="connsiteY177" fmla="*/ 661134 h 1699043"/>
              <a:gd name="connsiteX178" fmla="*/ 7033125 w 10232859"/>
              <a:gd name="connsiteY178" fmla="*/ 668436 h 1699043"/>
              <a:gd name="connsiteX179" fmla="*/ 7134461 w 10232859"/>
              <a:gd name="connsiteY179" fmla="*/ 708192 h 1699043"/>
              <a:gd name="connsiteX180" fmla="*/ 7197450 w 10232859"/>
              <a:gd name="connsiteY180" fmla="*/ 729094 h 1699043"/>
              <a:gd name="connsiteX181" fmla="*/ 7225084 w 10232859"/>
              <a:gd name="connsiteY181" fmla="*/ 732505 h 1699043"/>
              <a:gd name="connsiteX182" fmla="*/ 7261183 w 10232859"/>
              <a:gd name="connsiteY182" fmla="*/ 740313 h 1699043"/>
              <a:gd name="connsiteX183" fmla="*/ 7327760 w 10232859"/>
              <a:gd name="connsiteY183" fmla="*/ 750586 h 1699043"/>
              <a:gd name="connsiteX184" fmla="*/ 7412222 w 10232859"/>
              <a:gd name="connsiteY184" fmla="*/ 770487 h 1699043"/>
              <a:gd name="connsiteX185" fmla="*/ 7457904 w 10232859"/>
              <a:gd name="connsiteY185" fmla="*/ 804321 h 1699043"/>
              <a:gd name="connsiteX186" fmla="*/ 7465795 w 10232859"/>
              <a:gd name="connsiteY186" fmla="*/ 802598 h 1699043"/>
              <a:gd name="connsiteX187" fmla="*/ 7505046 w 10232859"/>
              <a:gd name="connsiteY187" fmla="*/ 816517 h 1699043"/>
              <a:gd name="connsiteX188" fmla="*/ 7623220 w 10232859"/>
              <a:gd name="connsiteY188" fmla="*/ 888520 h 1699043"/>
              <a:gd name="connsiteX189" fmla="*/ 7700458 w 10232859"/>
              <a:gd name="connsiteY189" fmla="*/ 915079 h 1699043"/>
              <a:gd name="connsiteX190" fmla="*/ 7730988 w 10232859"/>
              <a:gd name="connsiteY190" fmla="*/ 920756 h 1699043"/>
              <a:gd name="connsiteX191" fmla="*/ 7781942 w 10232859"/>
              <a:gd name="connsiteY191" fmla="*/ 930503 h 1699043"/>
              <a:gd name="connsiteX192" fmla="*/ 7827704 w 10232859"/>
              <a:gd name="connsiteY192" fmla="*/ 928558 h 1699043"/>
              <a:gd name="connsiteX193" fmla="*/ 7867270 w 10232859"/>
              <a:gd name="connsiteY193" fmla="*/ 940366 h 1699043"/>
              <a:gd name="connsiteX194" fmla="*/ 7866538 w 10232859"/>
              <a:gd name="connsiteY194" fmla="*/ 955045 h 1699043"/>
              <a:gd name="connsiteX195" fmla="*/ 7912084 w 10232859"/>
              <a:gd name="connsiteY195" fmla="*/ 963800 h 1699043"/>
              <a:gd name="connsiteX196" fmla="*/ 7982264 w 10232859"/>
              <a:gd name="connsiteY196" fmla="*/ 975773 h 1699043"/>
              <a:gd name="connsiteX197" fmla="*/ 7991272 w 10232859"/>
              <a:gd name="connsiteY197" fmla="*/ 981104 h 1699043"/>
              <a:gd name="connsiteX198" fmla="*/ 8006496 w 10232859"/>
              <a:gd name="connsiteY198" fmla="*/ 972839 h 1699043"/>
              <a:gd name="connsiteX199" fmla="*/ 8034497 w 10232859"/>
              <a:gd name="connsiteY199" fmla="*/ 972054 h 1699043"/>
              <a:gd name="connsiteX200" fmla="*/ 8150881 w 10232859"/>
              <a:gd name="connsiteY200" fmla="*/ 990411 h 1699043"/>
              <a:gd name="connsiteX201" fmla="*/ 8172106 w 10232859"/>
              <a:gd name="connsiteY201" fmla="*/ 990512 h 1699043"/>
              <a:gd name="connsiteX202" fmla="*/ 8196076 w 10232859"/>
              <a:gd name="connsiteY202" fmla="*/ 1000078 h 1699043"/>
              <a:gd name="connsiteX203" fmla="*/ 8247463 w 10232859"/>
              <a:gd name="connsiteY203" fmla="*/ 1016332 h 1699043"/>
              <a:gd name="connsiteX204" fmla="*/ 8279272 w 10232859"/>
              <a:gd name="connsiteY204" fmla="*/ 1032921 h 1699043"/>
              <a:gd name="connsiteX205" fmla="*/ 8289611 w 10232859"/>
              <a:gd name="connsiteY205" fmla="*/ 1028630 h 1699043"/>
              <a:gd name="connsiteX206" fmla="*/ 8311483 w 10232859"/>
              <a:gd name="connsiteY206" fmla="*/ 1029399 h 1699043"/>
              <a:gd name="connsiteX207" fmla="*/ 8399489 w 10232859"/>
              <a:gd name="connsiteY207" fmla="*/ 1048562 h 1699043"/>
              <a:gd name="connsiteX208" fmla="*/ 8415973 w 10232859"/>
              <a:gd name="connsiteY208" fmla="*/ 1049660 h 1699043"/>
              <a:gd name="connsiteX209" fmla="*/ 8433326 w 10232859"/>
              <a:gd name="connsiteY209" fmla="*/ 1057881 h 1699043"/>
              <a:gd name="connsiteX210" fmla="*/ 8502328 w 10232859"/>
              <a:gd name="connsiteY210" fmla="*/ 1091498 h 1699043"/>
              <a:gd name="connsiteX211" fmla="*/ 8534346 w 10232859"/>
              <a:gd name="connsiteY211" fmla="*/ 1106980 h 1699043"/>
              <a:gd name="connsiteX212" fmla="*/ 8534980 w 10232859"/>
              <a:gd name="connsiteY212" fmla="*/ 1110861 h 1699043"/>
              <a:gd name="connsiteX213" fmla="*/ 8544104 w 10232859"/>
              <a:gd name="connsiteY213" fmla="*/ 1108406 h 1699043"/>
              <a:gd name="connsiteX214" fmla="*/ 8567742 w 10232859"/>
              <a:gd name="connsiteY214" fmla="*/ 1117590 h 1699043"/>
              <a:gd name="connsiteX215" fmla="*/ 8633779 w 10232859"/>
              <a:gd name="connsiteY215" fmla="*/ 1139226 h 1699043"/>
              <a:gd name="connsiteX216" fmla="*/ 8676965 w 10232859"/>
              <a:gd name="connsiteY216" fmla="*/ 1156949 h 1699043"/>
              <a:gd name="connsiteX217" fmla="*/ 8698944 w 10232859"/>
              <a:gd name="connsiteY217" fmla="*/ 1156939 h 1699043"/>
              <a:gd name="connsiteX218" fmla="*/ 8711456 w 10232859"/>
              <a:gd name="connsiteY218" fmla="*/ 1169217 h 1699043"/>
              <a:gd name="connsiteX219" fmla="*/ 8732793 w 10232859"/>
              <a:gd name="connsiteY219" fmla="*/ 1172972 h 1699043"/>
              <a:gd name="connsiteX220" fmla="*/ 8751897 w 10232859"/>
              <a:gd name="connsiteY220" fmla="*/ 1190886 h 1699043"/>
              <a:gd name="connsiteX221" fmla="*/ 8793564 w 10232859"/>
              <a:gd name="connsiteY221" fmla="*/ 1172572 h 1699043"/>
              <a:gd name="connsiteX222" fmla="*/ 8834270 w 10232859"/>
              <a:gd name="connsiteY222" fmla="*/ 1206624 h 1699043"/>
              <a:gd name="connsiteX223" fmla="*/ 8853872 w 10232859"/>
              <a:gd name="connsiteY223" fmla="*/ 1214714 h 1699043"/>
              <a:gd name="connsiteX224" fmla="*/ 8861901 w 10232859"/>
              <a:gd name="connsiteY224" fmla="*/ 1211375 h 1699043"/>
              <a:gd name="connsiteX225" fmla="*/ 8874168 w 10232859"/>
              <a:gd name="connsiteY225" fmla="*/ 1213967 h 1699043"/>
              <a:gd name="connsiteX226" fmla="*/ 8871123 w 10232859"/>
              <a:gd name="connsiteY226" fmla="*/ 1221160 h 1699043"/>
              <a:gd name="connsiteX227" fmla="*/ 8903537 w 10232859"/>
              <a:gd name="connsiteY227" fmla="*/ 1230588 h 1699043"/>
              <a:gd name="connsiteX228" fmla="*/ 8933767 w 10232859"/>
              <a:gd name="connsiteY228" fmla="*/ 1263368 h 1699043"/>
              <a:gd name="connsiteX229" fmla="*/ 8985765 w 10232859"/>
              <a:gd name="connsiteY229" fmla="*/ 1287664 h 1699043"/>
              <a:gd name="connsiteX230" fmla="*/ 9071444 w 10232859"/>
              <a:gd name="connsiteY230" fmla="*/ 1317305 h 1699043"/>
              <a:gd name="connsiteX231" fmla="*/ 9096711 w 10232859"/>
              <a:gd name="connsiteY231" fmla="*/ 1327777 h 1699043"/>
              <a:gd name="connsiteX232" fmla="*/ 9338853 w 10232859"/>
              <a:gd name="connsiteY232" fmla="*/ 1448046 h 1699043"/>
              <a:gd name="connsiteX233" fmla="*/ 9520814 w 10232859"/>
              <a:gd name="connsiteY233" fmla="*/ 1449827 h 1699043"/>
              <a:gd name="connsiteX234" fmla="*/ 9702271 w 10232859"/>
              <a:gd name="connsiteY234" fmla="*/ 1488553 h 1699043"/>
              <a:gd name="connsiteX235" fmla="*/ 9744273 w 10232859"/>
              <a:gd name="connsiteY235" fmla="*/ 1523512 h 1699043"/>
              <a:gd name="connsiteX236" fmla="*/ 9771903 w 10232859"/>
              <a:gd name="connsiteY236" fmla="*/ 1530034 h 1699043"/>
              <a:gd name="connsiteX237" fmla="*/ 9818565 w 10232859"/>
              <a:gd name="connsiteY237" fmla="*/ 1538545 h 1699043"/>
              <a:gd name="connsiteX238" fmla="*/ 9882202 w 10232859"/>
              <a:gd name="connsiteY238" fmla="*/ 1565888 h 1699043"/>
              <a:gd name="connsiteX239" fmla="*/ 10022025 w 10232859"/>
              <a:gd name="connsiteY239" fmla="*/ 1599696 h 1699043"/>
              <a:gd name="connsiteX240" fmla="*/ 10220406 w 10232859"/>
              <a:gd name="connsiteY240" fmla="*/ 1677005 h 1699043"/>
              <a:gd name="connsiteX241" fmla="*/ 10232859 w 10232859"/>
              <a:gd name="connsiteY241" fmla="*/ 1699043 h 1699043"/>
              <a:gd name="connsiteX242" fmla="*/ 0 w 10232859"/>
              <a:gd name="connsiteY242" fmla="*/ 1699043 h 1699043"/>
              <a:gd name="connsiteX243" fmla="*/ 0 w 10232859"/>
              <a:gd name="connsiteY243" fmla="*/ 21828 h 1699043"/>
              <a:gd name="connsiteX244" fmla="*/ 8097 w 10232859"/>
              <a:gd name="connsiteY244" fmla="*/ 24355 h 1699043"/>
              <a:gd name="connsiteX245" fmla="*/ 77128 w 10232859"/>
              <a:gd name="connsiteY245" fmla="*/ 6867 h 1699043"/>
              <a:gd name="connsiteX246" fmla="*/ 188338 w 10232859"/>
              <a:gd name="connsiteY246" fmla="*/ 5079 h 1699043"/>
              <a:gd name="connsiteX247" fmla="*/ 298809 w 10232859"/>
              <a:gd name="connsiteY247" fmla="*/ 6198 h 1699043"/>
              <a:gd name="connsiteX248" fmla="*/ 338985 w 10232859"/>
              <a:gd name="connsiteY248" fmla="*/ 8006 h 1699043"/>
              <a:gd name="connsiteX249" fmla="*/ 409815 w 10232859"/>
              <a:gd name="connsiteY249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237936 w 10232859"/>
              <a:gd name="connsiteY121" fmla="*/ 239508 h 1699043"/>
              <a:gd name="connsiteX122" fmla="*/ 5290566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42415 w 10232859"/>
              <a:gd name="connsiteY133" fmla="*/ 303495 h 1699043"/>
              <a:gd name="connsiteX134" fmla="*/ 5596538 w 10232859"/>
              <a:gd name="connsiteY134" fmla="*/ 291153 h 1699043"/>
              <a:gd name="connsiteX135" fmla="*/ 5632514 w 10232859"/>
              <a:gd name="connsiteY135" fmla="*/ 301962 h 1699043"/>
              <a:gd name="connsiteX136" fmla="*/ 5640005 w 10232859"/>
              <a:gd name="connsiteY136" fmla="*/ 303617 h 1699043"/>
              <a:gd name="connsiteX137" fmla="*/ 5640259 w 10232859"/>
              <a:gd name="connsiteY137" fmla="*/ 303435 h 1699043"/>
              <a:gd name="connsiteX138" fmla="*/ 5648365 w 10232859"/>
              <a:gd name="connsiteY138" fmla="*/ 304754 h 1699043"/>
              <a:gd name="connsiteX139" fmla="*/ 5653662 w 10232859"/>
              <a:gd name="connsiteY139" fmla="*/ 306635 h 1699043"/>
              <a:gd name="connsiteX140" fmla="*/ 5668196 w 10232859"/>
              <a:gd name="connsiteY140" fmla="*/ 309846 h 1699043"/>
              <a:gd name="connsiteX141" fmla="*/ 5673886 w 10232859"/>
              <a:gd name="connsiteY141" fmla="*/ 309526 h 1699043"/>
              <a:gd name="connsiteX142" fmla="*/ 5677139 w 10232859"/>
              <a:gd name="connsiteY142" fmla="*/ 307345 h 1699043"/>
              <a:gd name="connsiteX143" fmla="*/ 5708983 w 10232859"/>
              <a:gd name="connsiteY143" fmla="*/ 306674 h 1699043"/>
              <a:gd name="connsiteX144" fmla="*/ 5773909 w 10232859"/>
              <a:gd name="connsiteY144" fmla="*/ 312061 h 1699043"/>
              <a:gd name="connsiteX145" fmla="*/ 5809500 w 10232859"/>
              <a:gd name="connsiteY145" fmla="*/ 318450 h 1699043"/>
              <a:gd name="connsiteX146" fmla="*/ 5908729 w 10232859"/>
              <a:gd name="connsiteY146" fmla="*/ 332335 h 1699043"/>
              <a:gd name="connsiteX147" fmla="*/ 6009654 w 10232859"/>
              <a:gd name="connsiteY147" fmla="*/ 343526 h 1699043"/>
              <a:gd name="connsiteX148" fmla="*/ 6067487 w 10232859"/>
              <a:gd name="connsiteY148" fmla="*/ 333712 h 1699043"/>
              <a:gd name="connsiteX149" fmla="*/ 6073281 w 10232859"/>
              <a:gd name="connsiteY149" fmla="*/ 334316 h 1699043"/>
              <a:gd name="connsiteX150" fmla="*/ 6086225 w 10232859"/>
              <a:gd name="connsiteY150" fmla="*/ 339621 h 1699043"/>
              <a:gd name="connsiteX151" fmla="*/ 6105063 w 10232859"/>
              <a:gd name="connsiteY151" fmla="*/ 347340 h 1699043"/>
              <a:gd name="connsiteX152" fmla="*/ 6135796 w 10232859"/>
              <a:gd name="connsiteY152" fmla="*/ 363143 h 1699043"/>
              <a:gd name="connsiteX153" fmla="*/ 6195166 w 10232859"/>
              <a:gd name="connsiteY153" fmla="*/ 360190 h 1699043"/>
              <a:gd name="connsiteX154" fmla="*/ 6216259 w 10232859"/>
              <a:gd name="connsiteY154" fmla="*/ 363365 h 1699043"/>
              <a:gd name="connsiteX155" fmla="*/ 6228331 w 10232859"/>
              <a:gd name="connsiteY155" fmla="*/ 364034 h 1699043"/>
              <a:gd name="connsiteX156" fmla="*/ 6229602 w 10232859"/>
              <a:gd name="connsiteY156" fmla="*/ 363414 h 1699043"/>
              <a:gd name="connsiteX157" fmla="*/ 6258988 w 10232859"/>
              <a:gd name="connsiteY157" fmla="*/ 378660 h 1699043"/>
              <a:gd name="connsiteX158" fmla="*/ 6264106 w 10232859"/>
              <a:gd name="connsiteY158" fmla="*/ 379141 h 1699043"/>
              <a:gd name="connsiteX159" fmla="*/ 6281703 w 10232859"/>
              <a:gd name="connsiteY159" fmla="*/ 391054 h 1699043"/>
              <a:gd name="connsiteX160" fmla="*/ 6291622 w 10232859"/>
              <a:gd name="connsiteY160" fmla="*/ 396155 h 1699043"/>
              <a:gd name="connsiteX161" fmla="*/ 6292712 w 10232859"/>
              <a:gd name="connsiteY161" fmla="*/ 399771 h 1699043"/>
              <a:gd name="connsiteX162" fmla="*/ 6308227 w 10232859"/>
              <a:gd name="connsiteY162" fmla="*/ 406196 h 1699043"/>
              <a:gd name="connsiteX163" fmla="*/ 6328981 w 10232859"/>
              <a:gd name="connsiteY163" fmla="*/ 409495 h 1699043"/>
              <a:gd name="connsiteX164" fmla="*/ 6368693 w 10232859"/>
              <a:gd name="connsiteY164" fmla="*/ 417845 h 1699043"/>
              <a:gd name="connsiteX165" fmla="*/ 6414811 w 10232859"/>
              <a:gd name="connsiteY165" fmla="*/ 452200 h 1699043"/>
              <a:gd name="connsiteX166" fmla="*/ 6467879 w 10232859"/>
              <a:gd name="connsiteY166" fmla="*/ 468248 h 1699043"/>
              <a:gd name="connsiteX167" fmla="*/ 6564351 w 10232859"/>
              <a:gd name="connsiteY167" fmla="*/ 537518 h 1699043"/>
              <a:gd name="connsiteX168" fmla="*/ 6711178 w 10232859"/>
              <a:gd name="connsiteY168" fmla="*/ 573610 h 1699043"/>
              <a:gd name="connsiteX169" fmla="*/ 6764036 w 10232859"/>
              <a:gd name="connsiteY169" fmla="*/ 588943 h 1699043"/>
              <a:gd name="connsiteX170" fmla="*/ 6858983 w 10232859"/>
              <a:gd name="connsiteY170" fmla="*/ 623723 h 1699043"/>
              <a:gd name="connsiteX171" fmla="*/ 6910661 w 10232859"/>
              <a:gd name="connsiteY171" fmla="*/ 634620 h 1699043"/>
              <a:gd name="connsiteX172" fmla="*/ 6944111 w 10232859"/>
              <a:gd name="connsiteY172" fmla="*/ 659502 h 1699043"/>
              <a:gd name="connsiteX173" fmla="*/ 6965771 w 10232859"/>
              <a:gd name="connsiteY173" fmla="*/ 659931 h 1699043"/>
              <a:gd name="connsiteX174" fmla="*/ 6969639 w 10232859"/>
              <a:gd name="connsiteY174" fmla="*/ 659837 h 1699043"/>
              <a:gd name="connsiteX175" fmla="*/ 6982242 w 10232859"/>
              <a:gd name="connsiteY175" fmla="*/ 663112 h 1699043"/>
              <a:gd name="connsiteX176" fmla="*/ 6989387 w 10232859"/>
              <a:gd name="connsiteY176" fmla="*/ 659474 h 1699043"/>
              <a:gd name="connsiteX177" fmla="*/ 7010930 w 10232859"/>
              <a:gd name="connsiteY177" fmla="*/ 661134 h 1699043"/>
              <a:gd name="connsiteX178" fmla="*/ 7033125 w 10232859"/>
              <a:gd name="connsiteY178" fmla="*/ 668436 h 1699043"/>
              <a:gd name="connsiteX179" fmla="*/ 7134461 w 10232859"/>
              <a:gd name="connsiteY179" fmla="*/ 708192 h 1699043"/>
              <a:gd name="connsiteX180" fmla="*/ 7197450 w 10232859"/>
              <a:gd name="connsiteY180" fmla="*/ 729094 h 1699043"/>
              <a:gd name="connsiteX181" fmla="*/ 7225084 w 10232859"/>
              <a:gd name="connsiteY181" fmla="*/ 732505 h 1699043"/>
              <a:gd name="connsiteX182" fmla="*/ 7261183 w 10232859"/>
              <a:gd name="connsiteY182" fmla="*/ 740313 h 1699043"/>
              <a:gd name="connsiteX183" fmla="*/ 7327760 w 10232859"/>
              <a:gd name="connsiteY183" fmla="*/ 750586 h 1699043"/>
              <a:gd name="connsiteX184" fmla="*/ 7412222 w 10232859"/>
              <a:gd name="connsiteY184" fmla="*/ 770487 h 1699043"/>
              <a:gd name="connsiteX185" fmla="*/ 7457904 w 10232859"/>
              <a:gd name="connsiteY185" fmla="*/ 804321 h 1699043"/>
              <a:gd name="connsiteX186" fmla="*/ 7465795 w 10232859"/>
              <a:gd name="connsiteY186" fmla="*/ 802598 h 1699043"/>
              <a:gd name="connsiteX187" fmla="*/ 7505046 w 10232859"/>
              <a:gd name="connsiteY187" fmla="*/ 816517 h 1699043"/>
              <a:gd name="connsiteX188" fmla="*/ 7623220 w 10232859"/>
              <a:gd name="connsiteY188" fmla="*/ 888520 h 1699043"/>
              <a:gd name="connsiteX189" fmla="*/ 7700458 w 10232859"/>
              <a:gd name="connsiteY189" fmla="*/ 915079 h 1699043"/>
              <a:gd name="connsiteX190" fmla="*/ 7730988 w 10232859"/>
              <a:gd name="connsiteY190" fmla="*/ 920756 h 1699043"/>
              <a:gd name="connsiteX191" fmla="*/ 7781942 w 10232859"/>
              <a:gd name="connsiteY191" fmla="*/ 930503 h 1699043"/>
              <a:gd name="connsiteX192" fmla="*/ 7827704 w 10232859"/>
              <a:gd name="connsiteY192" fmla="*/ 928558 h 1699043"/>
              <a:gd name="connsiteX193" fmla="*/ 7867270 w 10232859"/>
              <a:gd name="connsiteY193" fmla="*/ 940366 h 1699043"/>
              <a:gd name="connsiteX194" fmla="*/ 7866538 w 10232859"/>
              <a:gd name="connsiteY194" fmla="*/ 955045 h 1699043"/>
              <a:gd name="connsiteX195" fmla="*/ 7912084 w 10232859"/>
              <a:gd name="connsiteY195" fmla="*/ 963800 h 1699043"/>
              <a:gd name="connsiteX196" fmla="*/ 7982264 w 10232859"/>
              <a:gd name="connsiteY196" fmla="*/ 975773 h 1699043"/>
              <a:gd name="connsiteX197" fmla="*/ 7991272 w 10232859"/>
              <a:gd name="connsiteY197" fmla="*/ 981104 h 1699043"/>
              <a:gd name="connsiteX198" fmla="*/ 8006496 w 10232859"/>
              <a:gd name="connsiteY198" fmla="*/ 972839 h 1699043"/>
              <a:gd name="connsiteX199" fmla="*/ 8034497 w 10232859"/>
              <a:gd name="connsiteY199" fmla="*/ 972054 h 1699043"/>
              <a:gd name="connsiteX200" fmla="*/ 8150881 w 10232859"/>
              <a:gd name="connsiteY200" fmla="*/ 990411 h 1699043"/>
              <a:gd name="connsiteX201" fmla="*/ 8172106 w 10232859"/>
              <a:gd name="connsiteY201" fmla="*/ 990512 h 1699043"/>
              <a:gd name="connsiteX202" fmla="*/ 8196076 w 10232859"/>
              <a:gd name="connsiteY202" fmla="*/ 1000078 h 1699043"/>
              <a:gd name="connsiteX203" fmla="*/ 8247463 w 10232859"/>
              <a:gd name="connsiteY203" fmla="*/ 1016332 h 1699043"/>
              <a:gd name="connsiteX204" fmla="*/ 8279272 w 10232859"/>
              <a:gd name="connsiteY204" fmla="*/ 1032921 h 1699043"/>
              <a:gd name="connsiteX205" fmla="*/ 8289611 w 10232859"/>
              <a:gd name="connsiteY205" fmla="*/ 1028630 h 1699043"/>
              <a:gd name="connsiteX206" fmla="*/ 8311483 w 10232859"/>
              <a:gd name="connsiteY206" fmla="*/ 1029399 h 1699043"/>
              <a:gd name="connsiteX207" fmla="*/ 8399489 w 10232859"/>
              <a:gd name="connsiteY207" fmla="*/ 1048562 h 1699043"/>
              <a:gd name="connsiteX208" fmla="*/ 8415973 w 10232859"/>
              <a:gd name="connsiteY208" fmla="*/ 1049660 h 1699043"/>
              <a:gd name="connsiteX209" fmla="*/ 8433326 w 10232859"/>
              <a:gd name="connsiteY209" fmla="*/ 1057881 h 1699043"/>
              <a:gd name="connsiteX210" fmla="*/ 8502328 w 10232859"/>
              <a:gd name="connsiteY210" fmla="*/ 1091498 h 1699043"/>
              <a:gd name="connsiteX211" fmla="*/ 8534346 w 10232859"/>
              <a:gd name="connsiteY211" fmla="*/ 1106980 h 1699043"/>
              <a:gd name="connsiteX212" fmla="*/ 8534980 w 10232859"/>
              <a:gd name="connsiteY212" fmla="*/ 1110861 h 1699043"/>
              <a:gd name="connsiteX213" fmla="*/ 8544104 w 10232859"/>
              <a:gd name="connsiteY213" fmla="*/ 1108406 h 1699043"/>
              <a:gd name="connsiteX214" fmla="*/ 8567742 w 10232859"/>
              <a:gd name="connsiteY214" fmla="*/ 1117590 h 1699043"/>
              <a:gd name="connsiteX215" fmla="*/ 8633779 w 10232859"/>
              <a:gd name="connsiteY215" fmla="*/ 1139226 h 1699043"/>
              <a:gd name="connsiteX216" fmla="*/ 8676965 w 10232859"/>
              <a:gd name="connsiteY216" fmla="*/ 1156949 h 1699043"/>
              <a:gd name="connsiteX217" fmla="*/ 8698944 w 10232859"/>
              <a:gd name="connsiteY217" fmla="*/ 1156939 h 1699043"/>
              <a:gd name="connsiteX218" fmla="*/ 8711456 w 10232859"/>
              <a:gd name="connsiteY218" fmla="*/ 1169217 h 1699043"/>
              <a:gd name="connsiteX219" fmla="*/ 8732793 w 10232859"/>
              <a:gd name="connsiteY219" fmla="*/ 1172972 h 1699043"/>
              <a:gd name="connsiteX220" fmla="*/ 8751897 w 10232859"/>
              <a:gd name="connsiteY220" fmla="*/ 1190886 h 1699043"/>
              <a:gd name="connsiteX221" fmla="*/ 8793564 w 10232859"/>
              <a:gd name="connsiteY221" fmla="*/ 1172572 h 1699043"/>
              <a:gd name="connsiteX222" fmla="*/ 8834270 w 10232859"/>
              <a:gd name="connsiteY222" fmla="*/ 1206624 h 1699043"/>
              <a:gd name="connsiteX223" fmla="*/ 8853872 w 10232859"/>
              <a:gd name="connsiteY223" fmla="*/ 1214714 h 1699043"/>
              <a:gd name="connsiteX224" fmla="*/ 8861901 w 10232859"/>
              <a:gd name="connsiteY224" fmla="*/ 1211375 h 1699043"/>
              <a:gd name="connsiteX225" fmla="*/ 8874168 w 10232859"/>
              <a:gd name="connsiteY225" fmla="*/ 1213967 h 1699043"/>
              <a:gd name="connsiteX226" fmla="*/ 8871123 w 10232859"/>
              <a:gd name="connsiteY226" fmla="*/ 1221160 h 1699043"/>
              <a:gd name="connsiteX227" fmla="*/ 8903537 w 10232859"/>
              <a:gd name="connsiteY227" fmla="*/ 1230588 h 1699043"/>
              <a:gd name="connsiteX228" fmla="*/ 8933767 w 10232859"/>
              <a:gd name="connsiteY228" fmla="*/ 1263368 h 1699043"/>
              <a:gd name="connsiteX229" fmla="*/ 8985765 w 10232859"/>
              <a:gd name="connsiteY229" fmla="*/ 1287664 h 1699043"/>
              <a:gd name="connsiteX230" fmla="*/ 9071444 w 10232859"/>
              <a:gd name="connsiteY230" fmla="*/ 1317305 h 1699043"/>
              <a:gd name="connsiteX231" fmla="*/ 9096711 w 10232859"/>
              <a:gd name="connsiteY231" fmla="*/ 1327777 h 1699043"/>
              <a:gd name="connsiteX232" fmla="*/ 9338853 w 10232859"/>
              <a:gd name="connsiteY232" fmla="*/ 1448046 h 1699043"/>
              <a:gd name="connsiteX233" fmla="*/ 9520814 w 10232859"/>
              <a:gd name="connsiteY233" fmla="*/ 1449827 h 1699043"/>
              <a:gd name="connsiteX234" fmla="*/ 9702271 w 10232859"/>
              <a:gd name="connsiteY234" fmla="*/ 1488553 h 1699043"/>
              <a:gd name="connsiteX235" fmla="*/ 9744273 w 10232859"/>
              <a:gd name="connsiteY235" fmla="*/ 1523512 h 1699043"/>
              <a:gd name="connsiteX236" fmla="*/ 9771903 w 10232859"/>
              <a:gd name="connsiteY236" fmla="*/ 1530034 h 1699043"/>
              <a:gd name="connsiteX237" fmla="*/ 9818565 w 10232859"/>
              <a:gd name="connsiteY237" fmla="*/ 1538545 h 1699043"/>
              <a:gd name="connsiteX238" fmla="*/ 9882202 w 10232859"/>
              <a:gd name="connsiteY238" fmla="*/ 1565888 h 1699043"/>
              <a:gd name="connsiteX239" fmla="*/ 10022025 w 10232859"/>
              <a:gd name="connsiteY239" fmla="*/ 1599696 h 1699043"/>
              <a:gd name="connsiteX240" fmla="*/ 10220406 w 10232859"/>
              <a:gd name="connsiteY240" fmla="*/ 1677005 h 1699043"/>
              <a:gd name="connsiteX241" fmla="*/ 10232859 w 10232859"/>
              <a:gd name="connsiteY241" fmla="*/ 1699043 h 1699043"/>
              <a:gd name="connsiteX242" fmla="*/ 0 w 10232859"/>
              <a:gd name="connsiteY242" fmla="*/ 1699043 h 1699043"/>
              <a:gd name="connsiteX243" fmla="*/ 0 w 10232859"/>
              <a:gd name="connsiteY243" fmla="*/ 21828 h 1699043"/>
              <a:gd name="connsiteX244" fmla="*/ 8097 w 10232859"/>
              <a:gd name="connsiteY244" fmla="*/ 24355 h 1699043"/>
              <a:gd name="connsiteX245" fmla="*/ 77128 w 10232859"/>
              <a:gd name="connsiteY245" fmla="*/ 6867 h 1699043"/>
              <a:gd name="connsiteX246" fmla="*/ 188338 w 10232859"/>
              <a:gd name="connsiteY246" fmla="*/ 5079 h 1699043"/>
              <a:gd name="connsiteX247" fmla="*/ 298809 w 10232859"/>
              <a:gd name="connsiteY247" fmla="*/ 6198 h 1699043"/>
              <a:gd name="connsiteX248" fmla="*/ 338985 w 10232859"/>
              <a:gd name="connsiteY248" fmla="*/ 8006 h 1699043"/>
              <a:gd name="connsiteX249" fmla="*/ 409815 w 10232859"/>
              <a:gd name="connsiteY249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193957 w 10232859"/>
              <a:gd name="connsiteY121" fmla="*/ 229364 h 1699043"/>
              <a:gd name="connsiteX122" fmla="*/ 5290566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42415 w 10232859"/>
              <a:gd name="connsiteY133" fmla="*/ 303495 h 1699043"/>
              <a:gd name="connsiteX134" fmla="*/ 5596538 w 10232859"/>
              <a:gd name="connsiteY134" fmla="*/ 291153 h 1699043"/>
              <a:gd name="connsiteX135" fmla="*/ 5632514 w 10232859"/>
              <a:gd name="connsiteY135" fmla="*/ 301962 h 1699043"/>
              <a:gd name="connsiteX136" fmla="*/ 5640005 w 10232859"/>
              <a:gd name="connsiteY136" fmla="*/ 303617 h 1699043"/>
              <a:gd name="connsiteX137" fmla="*/ 5640259 w 10232859"/>
              <a:gd name="connsiteY137" fmla="*/ 303435 h 1699043"/>
              <a:gd name="connsiteX138" fmla="*/ 5648365 w 10232859"/>
              <a:gd name="connsiteY138" fmla="*/ 304754 h 1699043"/>
              <a:gd name="connsiteX139" fmla="*/ 5653662 w 10232859"/>
              <a:gd name="connsiteY139" fmla="*/ 306635 h 1699043"/>
              <a:gd name="connsiteX140" fmla="*/ 5668196 w 10232859"/>
              <a:gd name="connsiteY140" fmla="*/ 309846 h 1699043"/>
              <a:gd name="connsiteX141" fmla="*/ 5673886 w 10232859"/>
              <a:gd name="connsiteY141" fmla="*/ 309526 h 1699043"/>
              <a:gd name="connsiteX142" fmla="*/ 5677139 w 10232859"/>
              <a:gd name="connsiteY142" fmla="*/ 307345 h 1699043"/>
              <a:gd name="connsiteX143" fmla="*/ 5708983 w 10232859"/>
              <a:gd name="connsiteY143" fmla="*/ 306674 h 1699043"/>
              <a:gd name="connsiteX144" fmla="*/ 5773909 w 10232859"/>
              <a:gd name="connsiteY144" fmla="*/ 312061 h 1699043"/>
              <a:gd name="connsiteX145" fmla="*/ 5809500 w 10232859"/>
              <a:gd name="connsiteY145" fmla="*/ 318450 h 1699043"/>
              <a:gd name="connsiteX146" fmla="*/ 5908729 w 10232859"/>
              <a:gd name="connsiteY146" fmla="*/ 332335 h 1699043"/>
              <a:gd name="connsiteX147" fmla="*/ 6009654 w 10232859"/>
              <a:gd name="connsiteY147" fmla="*/ 343526 h 1699043"/>
              <a:gd name="connsiteX148" fmla="*/ 6067487 w 10232859"/>
              <a:gd name="connsiteY148" fmla="*/ 333712 h 1699043"/>
              <a:gd name="connsiteX149" fmla="*/ 6073281 w 10232859"/>
              <a:gd name="connsiteY149" fmla="*/ 334316 h 1699043"/>
              <a:gd name="connsiteX150" fmla="*/ 6086225 w 10232859"/>
              <a:gd name="connsiteY150" fmla="*/ 339621 h 1699043"/>
              <a:gd name="connsiteX151" fmla="*/ 6105063 w 10232859"/>
              <a:gd name="connsiteY151" fmla="*/ 347340 h 1699043"/>
              <a:gd name="connsiteX152" fmla="*/ 6135796 w 10232859"/>
              <a:gd name="connsiteY152" fmla="*/ 363143 h 1699043"/>
              <a:gd name="connsiteX153" fmla="*/ 6195166 w 10232859"/>
              <a:gd name="connsiteY153" fmla="*/ 360190 h 1699043"/>
              <a:gd name="connsiteX154" fmla="*/ 6216259 w 10232859"/>
              <a:gd name="connsiteY154" fmla="*/ 363365 h 1699043"/>
              <a:gd name="connsiteX155" fmla="*/ 6228331 w 10232859"/>
              <a:gd name="connsiteY155" fmla="*/ 364034 h 1699043"/>
              <a:gd name="connsiteX156" fmla="*/ 6229602 w 10232859"/>
              <a:gd name="connsiteY156" fmla="*/ 363414 h 1699043"/>
              <a:gd name="connsiteX157" fmla="*/ 6258988 w 10232859"/>
              <a:gd name="connsiteY157" fmla="*/ 378660 h 1699043"/>
              <a:gd name="connsiteX158" fmla="*/ 6264106 w 10232859"/>
              <a:gd name="connsiteY158" fmla="*/ 379141 h 1699043"/>
              <a:gd name="connsiteX159" fmla="*/ 6281703 w 10232859"/>
              <a:gd name="connsiteY159" fmla="*/ 391054 h 1699043"/>
              <a:gd name="connsiteX160" fmla="*/ 6291622 w 10232859"/>
              <a:gd name="connsiteY160" fmla="*/ 396155 h 1699043"/>
              <a:gd name="connsiteX161" fmla="*/ 6292712 w 10232859"/>
              <a:gd name="connsiteY161" fmla="*/ 399771 h 1699043"/>
              <a:gd name="connsiteX162" fmla="*/ 6308227 w 10232859"/>
              <a:gd name="connsiteY162" fmla="*/ 406196 h 1699043"/>
              <a:gd name="connsiteX163" fmla="*/ 6328981 w 10232859"/>
              <a:gd name="connsiteY163" fmla="*/ 409495 h 1699043"/>
              <a:gd name="connsiteX164" fmla="*/ 6368693 w 10232859"/>
              <a:gd name="connsiteY164" fmla="*/ 417845 h 1699043"/>
              <a:gd name="connsiteX165" fmla="*/ 6414811 w 10232859"/>
              <a:gd name="connsiteY165" fmla="*/ 452200 h 1699043"/>
              <a:gd name="connsiteX166" fmla="*/ 6467879 w 10232859"/>
              <a:gd name="connsiteY166" fmla="*/ 468248 h 1699043"/>
              <a:gd name="connsiteX167" fmla="*/ 6564351 w 10232859"/>
              <a:gd name="connsiteY167" fmla="*/ 537518 h 1699043"/>
              <a:gd name="connsiteX168" fmla="*/ 6711178 w 10232859"/>
              <a:gd name="connsiteY168" fmla="*/ 573610 h 1699043"/>
              <a:gd name="connsiteX169" fmla="*/ 6764036 w 10232859"/>
              <a:gd name="connsiteY169" fmla="*/ 588943 h 1699043"/>
              <a:gd name="connsiteX170" fmla="*/ 6858983 w 10232859"/>
              <a:gd name="connsiteY170" fmla="*/ 623723 h 1699043"/>
              <a:gd name="connsiteX171" fmla="*/ 6910661 w 10232859"/>
              <a:gd name="connsiteY171" fmla="*/ 634620 h 1699043"/>
              <a:gd name="connsiteX172" fmla="*/ 6944111 w 10232859"/>
              <a:gd name="connsiteY172" fmla="*/ 659502 h 1699043"/>
              <a:gd name="connsiteX173" fmla="*/ 6965771 w 10232859"/>
              <a:gd name="connsiteY173" fmla="*/ 659931 h 1699043"/>
              <a:gd name="connsiteX174" fmla="*/ 6969639 w 10232859"/>
              <a:gd name="connsiteY174" fmla="*/ 659837 h 1699043"/>
              <a:gd name="connsiteX175" fmla="*/ 6982242 w 10232859"/>
              <a:gd name="connsiteY175" fmla="*/ 663112 h 1699043"/>
              <a:gd name="connsiteX176" fmla="*/ 6989387 w 10232859"/>
              <a:gd name="connsiteY176" fmla="*/ 659474 h 1699043"/>
              <a:gd name="connsiteX177" fmla="*/ 7010930 w 10232859"/>
              <a:gd name="connsiteY177" fmla="*/ 661134 h 1699043"/>
              <a:gd name="connsiteX178" fmla="*/ 7033125 w 10232859"/>
              <a:gd name="connsiteY178" fmla="*/ 668436 h 1699043"/>
              <a:gd name="connsiteX179" fmla="*/ 7134461 w 10232859"/>
              <a:gd name="connsiteY179" fmla="*/ 708192 h 1699043"/>
              <a:gd name="connsiteX180" fmla="*/ 7197450 w 10232859"/>
              <a:gd name="connsiteY180" fmla="*/ 729094 h 1699043"/>
              <a:gd name="connsiteX181" fmla="*/ 7225084 w 10232859"/>
              <a:gd name="connsiteY181" fmla="*/ 732505 h 1699043"/>
              <a:gd name="connsiteX182" fmla="*/ 7261183 w 10232859"/>
              <a:gd name="connsiteY182" fmla="*/ 740313 h 1699043"/>
              <a:gd name="connsiteX183" fmla="*/ 7327760 w 10232859"/>
              <a:gd name="connsiteY183" fmla="*/ 750586 h 1699043"/>
              <a:gd name="connsiteX184" fmla="*/ 7412222 w 10232859"/>
              <a:gd name="connsiteY184" fmla="*/ 770487 h 1699043"/>
              <a:gd name="connsiteX185" fmla="*/ 7457904 w 10232859"/>
              <a:gd name="connsiteY185" fmla="*/ 804321 h 1699043"/>
              <a:gd name="connsiteX186" fmla="*/ 7465795 w 10232859"/>
              <a:gd name="connsiteY186" fmla="*/ 802598 h 1699043"/>
              <a:gd name="connsiteX187" fmla="*/ 7505046 w 10232859"/>
              <a:gd name="connsiteY187" fmla="*/ 816517 h 1699043"/>
              <a:gd name="connsiteX188" fmla="*/ 7623220 w 10232859"/>
              <a:gd name="connsiteY188" fmla="*/ 888520 h 1699043"/>
              <a:gd name="connsiteX189" fmla="*/ 7700458 w 10232859"/>
              <a:gd name="connsiteY189" fmla="*/ 915079 h 1699043"/>
              <a:gd name="connsiteX190" fmla="*/ 7730988 w 10232859"/>
              <a:gd name="connsiteY190" fmla="*/ 920756 h 1699043"/>
              <a:gd name="connsiteX191" fmla="*/ 7781942 w 10232859"/>
              <a:gd name="connsiteY191" fmla="*/ 930503 h 1699043"/>
              <a:gd name="connsiteX192" fmla="*/ 7827704 w 10232859"/>
              <a:gd name="connsiteY192" fmla="*/ 928558 h 1699043"/>
              <a:gd name="connsiteX193" fmla="*/ 7867270 w 10232859"/>
              <a:gd name="connsiteY193" fmla="*/ 940366 h 1699043"/>
              <a:gd name="connsiteX194" fmla="*/ 7866538 w 10232859"/>
              <a:gd name="connsiteY194" fmla="*/ 955045 h 1699043"/>
              <a:gd name="connsiteX195" fmla="*/ 7912084 w 10232859"/>
              <a:gd name="connsiteY195" fmla="*/ 963800 h 1699043"/>
              <a:gd name="connsiteX196" fmla="*/ 7982264 w 10232859"/>
              <a:gd name="connsiteY196" fmla="*/ 975773 h 1699043"/>
              <a:gd name="connsiteX197" fmla="*/ 7991272 w 10232859"/>
              <a:gd name="connsiteY197" fmla="*/ 981104 h 1699043"/>
              <a:gd name="connsiteX198" fmla="*/ 8006496 w 10232859"/>
              <a:gd name="connsiteY198" fmla="*/ 972839 h 1699043"/>
              <a:gd name="connsiteX199" fmla="*/ 8034497 w 10232859"/>
              <a:gd name="connsiteY199" fmla="*/ 972054 h 1699043"/>
              <a:gd name="connsiteX200" fmla="*/ 8150881 w 10232859"/>
              <a:gd name="connsiteY200" fmla="*/ 990411 h 1699043"/>
              <a:gd name="connsiteX201" fmla="*/ 8172106 w 10232859"/>
              <a:gd name="connsiteY201" fmla="*/ 990512 h 1699043"/>
              <a:gd name="connsiteX202" fmla="*/ 8196076 w 10232859"/>
              <a:gd name="connsiteY202" fmla="*/ 1000078 h 1699043"/>
              <a:gd name="connsiteX203" fmla="*/ 8247463 w 10232859"/>
              <a:gd name="connsiteY203" fmla="*/ 1016332 h 1699043"/>
              <a:gd name="connsiteX204" fmla="*/ 8279272 w 10232859"/>
              <a:gd name="connsiteY204" fmla="*/ 1032921 h 1699043"/>
              <a:gd name="connsiteX205" fmla="*/ 8289611 w 10232859"/>
              <a:gd name="connsiteY205" fmla="*/ 1028630 h 1699043"/>
              <a:gd name="connsiteX206" fmla="*/ 8311483 w 10232859"/>
              <a:gd name="connsiteY206" fmla="*/ 1029399 h 1699043"/>
              <a:gd name="connsiteX207" fmla="*/ 8399489 w 10232859"/>
              <a:gd name="connsiteY207" fmla="*/ 1048562 h 1699043"/>
              <a:gd name="connsiteX208" fmla="*/ 8415973 w 10232859"/>
              <a:gd name="connsiteY208" fmla="*/ 1049660 h 1699043"/>
              <a:gd name="connsiteX209" fmla="*/ 8433326 w 10232859"/>
              <a:gd name="connsiteY209" fmla="*/ 1057881 h 1699043"/>
              <a:gd name="connsiteX210" fmla="*/ 8502328 w 10232859"/>
              <a:gd name="connsiteY210" fmla="*/ 1091498 h 1699043"/>
              <a:gd name="connsiteX211" fmla="*/ 8534346 w 10232859"/>
              <a:gd name="connsiteY211" fmla="*/ 1106980 h 1699043"/>
              <a:gd name="connsiteX212" fmla="*/ 8534980 w 10232859"/>
              <a:gd name="connsiteY212" fmla="*/ 1110861 h 1699043"/>
              <a:gd name="connsiteX213" fmla="*/ 8544104 w 10232859"/>
              <a:gd name="connsiteY213" fmla="*/ 1108406 h 1699043"/>
              <a:gd name="connsiteX214" fmla="*/ 8567742 w 10232859"/>
              <a:gd name="connsiteY214" fmla="*/ 1117590 h 1699043"/>
              <a:gd name="connsiteX215" fmla="*/ 8633779 w 10232859"/>
              <a:gd name="connsiteY215" fmla="*/ 1139226 h 1699043"/>
              <a:gd name="connsiteX216" fmla="*/ 8676965 w 10232859"/>
              <a:gd name="connsiteY216" fmla="*/ 1156949 h 1699043"/>
              <a:gd name="connsiteX217" fmla="*/ 8698944 w 10232859"/>
              <a:gd name="connsiteY217" fmla="*/ 1156939 h 1699043"/>
              <a:gd name="connsiteX218" fmla="*/ 8711456 w 10232859"/>
              <a:gd name="connsiteY218" fmla="*/ 1169217 h 1699043"/>
              <a:gd name="connsiteX219" fmla="*/ 8732793 w 10232859"/>
              <a:gd name="connsiteY219" fmla="*/ 1172972 h 1699043"/>
              <a:gd name="connsiteX220" fmla="*/ 8751897 w 10232859"/>
              <a:gd name="connsiteY220" fmla="*/ 1190886 h 1699043"/>
              <a:gd name="connsiteX221" fmla="*/ 8793564 w 10232859"/>
              <a:gd name="connsiteY221" fmla="*/ 1172572 h 1699043"/>
              <a:gd name="connsiteX222" fmla="*/ 8834270 w 10232859"/>
              <a:gd name="connsiteY222" fmla="*/ 1206624 h 1699043"/>
              <a:gd name="connsiteX223" fmla="*/ 8853872 w 10232859"/>
              <a:gd name="connsiteY223" fmla="*/ 1214714 h 1699043"/>
              <a:gd name="connsiteX224" fmla="*/ 8861901 w 10232859"/>
              <a:gd name="connsiteY224" fmla="*/ 1211375 h 1699043"/>
              <a:gd name="connsiteX225" fmla="*/ 8874168 w 10232859"/>
              <a:gd name="connsiteY225" fmla="*/ 1213967 h 1699043"/>
              <a:gd name="connsiteX226" fmla="*/ 8871123 w 10232859"/>
              <a:gd name="connsiteY226" fmla="*/ 1221160 h 1699043"/>
              <a:gd name="connsiteX227" fmla="*/ 8903537 w 10232859"/>
              <a:gd name="connsiteY227" fmla="*/ 1230588 h 1699043"/>
              <a:gd name="connsiteX228" fmla="*/ 8933767 w 10232859"/>
              <a:gd name="connsiteY228" fmla="*/ 1263368 h 1699043"/>
              <a:gd name="connsiteX229" fmla="*/ 8985765 w 10232859"/>
              <a:gd name="connsiteY229" fmla="*/ 1287664 h 1699043"/>
              <a:gd name="connsiteX230" fmla="*/ 9071444 w 10232859"/>
              <a:gd name="connsiteY230" fmla="*/ 1317305 h 1699043"/>
              <a:gd name="connsiteX231" fmla="*/ 9096711 w 10232859"/>
              <a:gd name="connsiteY231" fmla="*/ 1327777 h 1699043"/>
              <a:gd name="connsiteX232" fmla="*/ 9338853 w 10232859"/>
              <a:gd name="connsiteY232" fmla="*/ 1448046 h 1699043"/>
              <a:gd name="connsiteX233" fmla="*/ 9520814 w 10232859"/>
              <a:gd name="connsiteY233" fmla="*/ 1449827 h 1699043"/>
              <a:gd name="connsiteX234" fmla="*/ 9702271 w 10232859"/>
              <a:gd name="connsiteY234" fmla="*/ 1488553 h 1699043"/>
              <a:gd name="connsiteX235" fmla="*/ 9744273 w 10232859"/>
              <a:gd name="connsiteY235" fmla="*/ 1523512 h 1699043"/>
              <a:gd name="connsiteX236" fmla="*/ 9771903 w 10232859"/>
              <a:gd name="connsiteY236" fmla="*/ 1530034 h 1699043"/>
              <a:gd name="connsiteX237" fmla="*/ 9818565 w 10232859"/>
              <a:gd name="connsiteY237" fmla="*/ 1538545 h 1699043"/>
              <a:gd name="connsiteX238" fmla="*/ 9882202 w 10232859"/>
              <a:gd name="connsiteY238" fmla="*/ 1565888 h 1699043"/>
              <a:gd name="connsiteX239" fmla="*/ 10022025 w 10232859"/>
              <a:gd name="connsiteY239" fmla="*/ 1599696 h 1699043"/>
              <a:gd name="connsiteX240" fmla="*/ 10220406 w 10232859"/>
              <a:gd name="connsiteY240" fmla="*/ 1677005 h 1699043"/>
              <a:gd name="connsiteX241" fmla="*/ 10232859 w 10232859"/>
              <a:gd name="connsiteY241" fmla="*/ 1699043 h 1699043"/>
              <a:gd name="connsiteX242" fmla="*/ 0 w 10232859"/>
              <a:gd name="connsiteY242" fmla="*/ 1699043 h 1699043"/>
              <a:gd name="connsiteX243" fmla="*/ 0 w 10232859"/>
              <a:gd name="connsiteY243" fmla="*/ 21828 h 1699043"/>
              <a:gd name="connsiteX244" fmla="*/ 8097 w 10232859"/>
              <a:gd name="connsiteY244" fmla="*/ 24355 h 1699043"/>
              <a:gd name="connsiteX245" fmla="*/ 77128 w 10232859"/>
              <a:gd name="connsiteY245" fmla="*/ 6867 h 1699043"/>
              <a:gd name="connsiteX246" fmla="*/ 188338 w 10232859"/>
              <a:gd name="connsiteY246" fmla="*/ 5079 h 1699043"/>
              <a:gd name="connsiteX247" fmla="*/ 298809 w 10232859"/>
              <a:gd name="connsiteY247" fmla="*/ 6198 h 1699043"/>
              <a:gd name="connsiteX248" fmla="*/ 338985 w 10232859"/>
              <a:gd name="connsiteY248" fmla="*/ 8006 h 1699043"/>
              <a:gd name="connsiteX249" fmla="*/ 409815 w 10232859"/>
              <a:gd name="connsiteY249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193957 w 10232859"/>
              <a:gd name="connsiteY121" fmla="*/ 229364 h 1699043"/>
              <a:gd name="connsiteX122" fmla="*/ 5275907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42415 w 10232859"/>
              <a:gd name="connsiteY133" fmla="*/ 303495 h 1699043"/>
              <a:gd name="connsiteX134" fmla="*/ 5596538 w 10232859"/>
              <a:gd name="connsiteY134" fmla="*/ 291153 h 1699043"/>
              <a:gd name="connsiteX135" fmla="*/ 5632514 w 10232859"/>
              <a:gd name="connsiteY135" fmla="*/ 301962 h 1699043"/>
              <a:gd name="connsiteX136" fmla="*/ 5640005 w 10232859"/>
              <a:gd name="connsiteY136" fmla="*/ 303617 h 1699043"/>
              <a:gd name="connsiteX137" fmla="*/ 5640259 w 10232859"/>
              <a:gd name="connsiteY137" fmla="*/ 303435 h 1699043"/>
              <a:gd name="connsiteX138" fmla="*/ 5648365 w 10232859"/>
              <a:gd name="connsiteY138" fmla="*/ 304754 h 1699043"/>
              <a:gd name="connsiteX139" fmla="*/ 5653662 w 10232859"/>
              <a:gd name="connsiteY139" fmla="*/ 306635 h 1699043"/>
              <a:gd name="connsiteX140" fmla="*/ 5668196 w 10232859"/>
              <a:gd name="connsiteY140" fmla="*/ 309846 h 1699043"/>
              <a:gd name="connsiteX141" fmla="*/ 5673886 w 10232859"/>
              <a:gd name="connsiteY141" fmla="*/ 309526 h 1699043"/>
              <a:gd name="connsiteX142" fmla="*/ 5677139 w 10232859"/>
              <a:gd name="connsiteY142" fmla="*/ 307345 h 1699043"/>
              <a:gd name="connsiteX143" fmla="*/ 5708983 w 10232859"/>
              <a:gd name="connsiteY143" fmla="*/ 306674 h 1699043"/>
              <a:gd name="connsiteX144" fmla="*/ 5773909 w 10232859"/>
              <a:gd name="connsiteY144" fmla="*/ 312061 h 1699043"/>
              <a:gd name="connsiteX145" fmla="*/ 5809500 w 10232859"/>
              <a:gd name="connsiteY145" fmla="*/ 318450 h 1699043"/>
              <a:gd name="connsiteX146" fmla="*/ 5908729 w 10232859"/>
              <a:gd name="connsiteY146" fmla="*/ 332335 h 1699043"/>
              <a:gd name="connsiteX147" fmla="*/ 6009654 w 10232859"/>
              <a:gd name="connsiteY147" fmla="*/ 343526 h 1699043"/>
              <a:gd name="connsiteX148" fmla="*/ 6067487 w 10232859"/>
              <a:gd name="connsiteY148" fmla="*/ 333712 h 1699043"/>
              <a:gd name="connsiteX149" fmla="*/ 6073281 w 10232859"/>
              <a:gd name="connsiteY149" fmla="*/ 334316 h 1699043"/>
              <a:gd name="connsiteX150" fmla="*/ 6086225 w 10232859"/>
              <a:gd name="connsiteY150" fmla="*/ 339621 h 1699043"/>
              <a:gd name="connsiteX151" fmla="*/ 6105063 w 10232859"/>
              <a:gd name="connsiteY151" fmla="*/ 347340 h 1699043"/>
              <a:gd name="connsiteX152" fmla="*/ 6135796 w 10232859"/>
              <a:gd name="connsiteY152" fmla="*/ 363143 h 1699043"/>
              <a:gd name="connsiteX153" fmla="*/ 6195166 w 10232859"/>
              <a:gd name="connsiteY153" fmla="*/ 360190 h 1699043"/>
              <a:gd name="connsiteX154" fmla="*/ 6216259 w 10232859"/>
              <a:gd name="connsiteY154" fmla="*/ 363365 h 1699043"/>
              <a:gd name="connsiteX155" fmla="*/ 6228331 w 10232859"/>
              <a:gd name="connsiteY155" fmla="*/ 364034 h 1699043"/>
              <a:gd name="connsiteX156" fmla="*/ 6229602 w 10232859"/>
              <a:gd name="connsiteY156" fmla="*/ 363414 h 1699043"/>
              <a:gd name="connsiteX157" fmla="*/ 6258988 w 10232859"/>
              <a:gd name="connsiteY157" fmla="*/ 378660 h 1699043"/>
              <a:gd name="connsiteX158" fmla="*/ 6264106 w 10232859"/>
              <a:gd name="connsiteY158" fmla="*/ 379141 h 1699043"/>
              <a:gd name="connsiteX159" fmla="*/ 6281703 w 10232859"/>
              <a:gd name="connsiteY159" fmla="*/ 391054 h 1699043"/>
              <a:gd name="connsiteX160" fmla="*/ 6291622 w 10232859"/>
              <a:gd name="connsiteY160" fmla="*/ 396155 h 1699043"/>
              <a:gd name="connsiteX161" fmla="*/ 6292712 w 10232859"/>
              <a:gd name="connsiteY161" fmla="*/ 399771 h 1699043"/>
              <a:gd name="connsiteX162" fmla="*/ 6308227 w 10232859"/>
              <a:gd name="connsiteY162" fmla="*/ 406196 h 1699043"/>
              <a:gd name="connsiteX163" fmla="*/ 6328981 w 10232859"/>
              <a:gd name="connsiteY163" fmla="*/ 409495 h 1699043"/>
              <a:gd name="connsiteX164" fmla="*/ 6368693 w 10232859"/>
              <a:gd name="connsiteY164" fmla="*/ 417845 h 1699043"/>
              <a:gd name="connsiteX165" fmla="*/ 6414811 w 10232859"/>
              <a:gd name="connsiteY165" fmla="*/ 452200 h 1699043"/>
              <a:gd name="connsiteX166" fmla="*/ 6467879 w 10232859"/>
              <a:gd name="connsiteY166" fmla="*/ 468248 h 1699043"/>
              <a:gd name="connsiteX167" fmla="*/ 6564351 w 10232859"/>
              <a:gd name="connsiteY167" fmla="*/ 537518 h 1699043"/>
              <a:gd name="connsiteX168" fmla="*/ 6711178 w 10232859"/>
              <a:gd name="connsiteY168" fmla="*/ 573610 h 1699043"/>
              <a:gd name="connsiteX169" fmla="*/ 6764036 w 10232859"/>
              <a:gd name="connsiteY169" fmla="*/ 588943 h 1699043"/>
              <a:gd name="connsiteX170" fmla="*/ 6858983 w 10232859"/>
              <a:gd name="connsiteY170" fmla="*/ 623723 h 1699043"/>
              <a:gd name="connsiteX171" fmla="*/ 6910661 w 10232859"/>
              <a:gd name="connsiteY171" fmla="*/ 634620 h 1699043"/>
              <a:gd name="connsiteX172" fmla="*/ 6944111 w 10232859"/>
              <a:gd name="connsiteY172" fmla="*/ 659502 h 1699043"/>
              <a:gd name="connsiteX173" fmla="*/ 6965771 w 10232859"/>
              <a:gd name="connsiteY173" fmla="*/ 659931 h 1699043"/>
              <a:gd name="connsiteX174" fmla="*/ 6969639 w 10232859"/>
              <a:gd name="connsiteY174" fmla="*/ 659837 h 1699043"/>
              <a:gd name="connsiteX175" fmla="*/ 6982242 w 10232859"/>
              <a:gd name="connsiteY175" fmla="*/ 663112 h 1699043"/>
              <a:gd name="connsiteX176" fmla="*/ 6989387 w 10232859"/>
              <a:gd name="connsiteY176" fmla="*/ 659474 h 1699043"/>
              <a:gd name="connsiteX177" fmla="*/ 7010930 w 10232859"/>
              <a:gd name="connsiteY177" fmla="*/ 661134 h 1699043"/>
              <a:gd name="connsiteX178" fmla="*/ 7033125 w 10232859"/>
              <a:gd name="connsiteY178" fmla="*/ 668436 h 1699043"/>
              <a:gd name="connsiteX179" fmla="*/ 7134461 w 10232859"/>
              <a:gd name="connsiteY179" fmla="*/ 708192 h 1699043"/>
              <a:gd name="connsiteX180" fmla="*/ 7197450 w 10232859"/>
              <a:gd name="connsiteY180" fmla="*/ 729094 h 1699043"/>
              <a:gd name="connsiteX181" fmla="*/ 7225084 w 10232859"/>
              <a:gd name="connsiteY181" fmla="*/ 732505 h 1699043"/>
              <a:gd name="connsiteX182" fmla="*/ 7261183 w 10232859"/>
              <a:gd name="connsiteY182" fmla="*/ 740313 h 1699043"/>
              <a:gd name="connsiteX183" fmla="*/ 7327760 w 10232859"/>
              <a:gd name="connsiteY183" fmla="*/ 750586 h 1699043"/>
              <a:gd name="connsiteX184" fmla="*/ 7412222 w 10232859"/>
              <a:gd name="connsiteY184" fmla="*/ 770487 h 1699043"/>
              <a:gd name="connsiteX185" fmla="*/ 7457904 w 10232859"/>
              <a:gd name="connsiteY185" fmla="*/ 804321 h 1699043"/>
              <a:gd name="connsiteX186" fmla="*/ 7465795 w 10232859"/>
              <a:gd name="connsiteY186" fmla="*/ 802598 h 1699043"/>
              <a:gd name="connsiteX187" fmla="*/ 7505046 w 10232859"/>
              <a:gd name="connsiteY187" fmla="*/ 816517 h 1699043"/>
              <a:gd name="connsiteX188" fmla="*/ 7623220 w 10232859"/>
              <a:gd name="connsiteY188" fmla="*/ 888520 h 1699043"/>
              <a:gd name="connsiteX189" fmla="*/ 7700458 w 10232859"/>
              <a:gd name="connsiteY189" fmla="*/ 915079 h 1699043"/>
              <a:gd name="connsiteX190" fmla="*/ 7730988 w 10232859"/>
              <a:gd name="connsiteY190" fmla="*/ 920756 h 1699043"/>
              <a:gd name="connsiteX191" fmla="*/ 7781942 w 10232859"/>
              <a:gd name="connsiteY191" fmla="*/ 930503 h 1699043"/>
              <a:gd name="connsiteX192" fmla="*/ 7827704 w 10232859"/>
              <a:gd name="connsiteY192" fmla="*/ 928558 h 1699043"/>
              <a:gd name="connsiteX193" fmla="*/ 7867270 w 10232859"/>
              <a:gd name="connsiteY193" fmla="*/ 940366 h 1699043"/>
              <a:gd name="connsiteX194" fmla="*/ 7866538 w 10232859"/>
              <a:gd name="connsiteY194" fmla="*/ 955045 h 1699043"/>
              <a:gd name="connsiteX195" fmla="*/ 7912084 w 10232859"/>
              <a:gd name="connsiteY195" fmla="*/ 963800 h 1699043"/>
              <a:gd name="connsiteX196" fmla="*/ 7982264 w 10232859"/>
              <a:gd name="connsiteY196" fmla="*/ 975773 h 1699043"/>
              <a:gd name="connsiteX197" fmla="*/ 7991272 w 10232859"/>
              <a:gd name="connsiteY197" fmla="*/ 981104 h 1699043"/>
              <a:gd name="connsiteX198" fmla="*/ 8006496 w 10232859"/>
              <a:gd name="connsiteY198" fmla="*/ 972839 h 1699043"/>
              <a:gd name="connsiteX199" fmla="*/ 8034497 w 10232859"/>
              <a:gd name="connsiteY199" fmla="*/ 972054 h 1699043"/>
              <a:gd name="connsiteX200" fmla="*/ 8150881 w 10232859"/>
              <a:gd name="connsiteY200" fmla="*/ 990411 h 1699043"/>
              <a:gd name="connsiteX201" fmla="*/ 8172106 w 10232859"/>
              <a:gd name="connsiteY201" fmla="*/ 990512 h 1699043"/>
              <a:gd name="connsiteX202" fmla="*/ 8196076 w 10232859"/>
              <a:gd name="connsiteY202" fmla="*/ 1000078 h 1699043"/>
              <a:gd name="connsiteX203" fmla="*/ 8247463 w 10232859"/>
              <a:gd name="connsiteY203" fmla="*/ 1016332 h 1699043"/>
              <a:gd name="connsiteX204" fmla="*/ 8279272 w 10232859"/>
              <a:gd name="connsiteY204" fmla="*/ 1032921 h 1699043"/>
              <a:gd name="connsiteX205" fmla="*/ 8289611 w 10232859"/>
              <a:gd name="connsiteY205" fmla="*/ 1028630 h 1699043"/>
              <a:gd name="connsiteX206" fmla="*/ 8311483 w 10232859"/>
              <a:gd name="connsiteY206" fmla="*/ 1029399 h 1699043"/>
              <a:gd name="connsiteX207" fmla="*/ 8399489 w 10232859"/>
              <a:gd name="connsiteY207" fmla="*/ 1048562 h 1699043"/>
              <a:gd name="connsiteX208" fmla="*/ 8415973 w 10232859"/>
              <a:gd name="connsiteY208" fmla="*/ 1049660 h 1699043"/>
              <a:gd name="connsiteX209" fmla="*/ 8433326 w 10232859"/>
              <a:gd name="connsiteY209" fmla="*/ 1057881 h 1699043"/>
              <a:gd name="connsiteX210" fmla="*/ 8502328 w 10232859"/>
              <a:gd name="connsiteY210" fmla="*/ 1091498 h 1699043"/>
              <a:gd name="connsiteX211" fmla="*/ 8534346 w 10232859"/>
              <a:gd name="connsiteY211" fmla="*/ 1106980 h 1699043"/>
              <a:gd name="connsiteX212" fmla="*/ 8534980 w 10232859"/>
              <a:gd name="connsiteY212" fmla="*/ 1110861 h 1699043"/>
              <a:gd name="connsiteX213" fmla="*/ 8544104 w 10232859"/>
              <a:gd name="connsiteY213" fmla="*/ 1108406 h 1699043"/>
              <a:gd name="connsiteX214" fmla="*/ 8567742 w 10232859"/>
              <a:gd name="connsiteY214" fmla="*/ 1117590 h 1699043"/>
              <a:gd name="connsiteX215" fmla="*/ 8633779 w 10232859"/>
              <a:gd name="connsiteY215" fmla="*/ 1139226 h 1699043"/>
              <a:gd name="connsiteX216" fmla="*/ 8676965 w 10232859"/>
              <a:gd name="connsiteY216" fmla="*/ 1156949 h 1699043"/>
              <a:gd name="connsiteX217" fmla="*/ 8698944 w 10232859"/>
              <a:gd name="connsiteY217" fmla="*/ 1156939 h 1699043"/>
              <a:gd name="connsiteX218" fmla="*/ 8711456 w 10232859"/>
              <a:gd name="connsiteY218" fmla="*/ 1169217 h 1699043"/>
              <a:gd name="connsiteX219" fmla="*/ 8732793 w 10232859"/>
              <a:gd name="connsiteY219" fmla="*/ 1172972 h 1699043"/>
              <a:gd name="connsiteX220" fmla="*/ 8751897 w 10232859"/>
              <a:gd name="connsiteY220" fmla="*/ 1190886 h 1699043"/>
              <a:gd name="connsiteX221" fmla="*/ 8793564 w 10232859"/>
              <a:gd name="connsiteY221" fmla="*/ 1172572 h 1699043"/>
              <a:gd name="connsiteX222" fmla="*/ 8834270 w 10232859"/>
              <a:gd name="connsiteY222" fmla="*/ 1206624 h 1699043"/>
              <a:gd name="connsiteX223" fmla="*/ 8853872 w 10232859"/>
              <a:gd name="connsiteY223" fmla="*/ 1214714 h 1699043"/>
              <a:gd name="connsiteX224" fmla="*/ 8861901 w 10232859"/>
              <a:gd name="connsiteY224" fmla="*/ 1211375 h 1699043"/>
              <a:gd name="connsiteX225" fmla="*/ 8874168 w 10232859"/>
              <a:gd name="connsiteY225" fmla="*/ 1213967 h 1699043"/>
              <a:gd name="connsiteX226" fmla="*/ 8871123 w 10232859"/>
              <a:gd name="connsiteY226" fmla="*/ 1221160 h 1699043"/>
              <a:gd name="connsiteX227" fmla="*/ 8903537 w 10232859"/>
              <a:gd name="connsiteY227" fmla="*/ 1230588 h 1699043"/>
              <a:gd name="connsiteX228" fmla="*/ 8933767 w 10232859"/>
              <a:gd name="connsiteY228" fmla="*/ 1263368 h 1699043"/>
              <a:gd name="connsiteX229" fmla="*/ 8985765 w 10232859"/>
              <a:gd name="connsiteY229" fmla="*/ 1287664 h 1699043"/>
              <a:gd name="connsiteX230" fmla="*/ 9071444 w 10232859"/>
              <a:gd name="connsiteY230" fmla="*/ 1317305 h 1699043"/>
              <a:gd name="connsiteX231" fmla="*/ 9096711 w 10232859"/>
              <a:gd name="connsiteY231" fmla="*/ 1327777 h 1699043"/>
              <a:gd name="connsiteX232" fmla="*/ 9338853 w 10232859"/>
              <a:gd name="connsiteY232" fmla="*/ 1448046 h 1699043"/>
              <a:gd name="connsiteX233" fmla="*/ 9520814 w 10232859"/>
              <a:gd name="connsiteY233" fmla="*/ 1449827 h 1699043"/>
              <a:gd name="connsiteX234" fmla="*/ 9702271 w 10232859"/>
              <a:gd name="connsiteY234" fmla="*/ 1488553 h 1699043"/>
              <a:gd name="connsiteX235" fmla="*/ 9744273 w 10232859"/>
              <a:gd name="connsiteY235" fmla="*/ 1523512 h 1699043"/>
              <a:gd name="connsiteX236" fmla="*/ 9771903 w 10232859"/>
              <a:gd name="connsiteY236" fmla="*/ 1530034 h 1699043"/>
              <a:gd name="connsiteX237" fmla="*/ 9818565 w 10232859"/>
              <a:gd name="connsiteY237" fmla="*/ 1538545 h 1699043"/>
              <a:gd name="connsiteX238" fmla="*/ 9882202 w 10232859"/>
              <a:gd name="connsiteY238" fmla="*/ 1565888 h 1699043"/>
              <a:gd name="connsiteX239" fmla="*/ 10022025 w 10232859"/>
              <a:gd name="connsiteY239" fmla="*/ 1599696 h 1699043"/>
              <a:gd name="connsiteX240" fmla="*/ 10220406 w 10232859"/>
              <a:gd name="connsiteY240" fmla="*/ 1677005 h 1699043"/>
              <a:gd name="connsiteX241" fmla="*/ 10232859 w 10232859"/>
              <a:gd name="connsiteY241" fmla="*/ 1699043 h 1699043"/>
              <a:gd name="connsiteX242" fmla="*/ 0 w 10232859"/>
              <a:gd name="connsiteY242" fmla="*/ 1699043 h 1699043"/>
              <a:gd name="connsiteX243" fmla="*/ 0 w 10232859"/>
              <a:gd name="connsiteY243" fmla="*/ 21828 h 1699043"/>
              <a:gd name="connsiteX244" fmla="*/ 8097 w 10232859"/>
              <a:gd name="connsiteY244" fmla="*/ 24355 h 1699043"/>
              <a:gd name="connsiteX245" fmla="*/ 77128 w 10232859"/>
              <a:gd name="connsiteY245" fmla="*/ 6867 h 1699043"/>
              <a:gd name="connsiteX246" fmla="*/ 188338 w 10232859"/>
              <a:gd name="connsiteY246" fmla="*/ 5079 h 1699043"/>
              <a:gd name="connsiteX247" fmla="*/ 298809 w 10232859"/>
              <a:gd name="connsiteY247" fmla="*/ 6198 h 1699043"/>
              <a:gd name="connsiteX248" fmla="*/ 338985 w 10232859"/>
              <a:gd name="connsiteY248" fmla="*/ 8006 h 1699043"/>
              <a:gd name="connsiteX249" fmla="*/ 409815 w 10232859"/>
              <a:gd name="connsiteY249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193957 w 10232859"/>
              <a:gd name="connsiteY121" fmla="*/ 229364 h 1699043"/>
              <a:gd name="connsiteX122" fmla="*/ 5275907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96538 w 10232859"/>
              <a:gd name="connsiteY133" fmla="*/ 291153 h 1699043"/>
              <a:gd name="connsiteX134" fmla="*/ 5632514 w 10232859"/>
              <a:gd name="connsiteY134" fmla="*/ 301962 h 1699043"/>
              <a:gd name="connsiteX135" fmla="*/ 5640005 w 10232859"/>
              <a:gd name="connsiteY135" fmla="*/ 303617 h 1699043"/>
              <a:gd name="connsiteX136" fmla="*/ 5640259 w 10232859"/>
              <a:gd name="connsiteY136" fmla="*/ 303435 h 1699043"/>
              <a:gd name="connsiteX137" fmla="*/ 5648365 w 10232859"/>
              <a:gd name="connsiteY137" fmla="*/ 304754 h 1699043"/>
              <a:gd name="connsiteX138" fmla="*/ 5653662 w 10232859"/>
              <a:gd name="connsiteY138" fmla="*/ 306635 h 1699043"/>
              <a:gd name="connsiteX139" fmla="*/ 5668196 w 10232859"/>
              <a:gd name="connsiteY139" fmla="*/ 309846 h 1699043"/>
              <a:gd name="connsiteX140" fmla="*/ 5673886 w 10232859"/>
              <a:gd name="connsiteY140" fmla="*/ 309526 h 1699043"/>
              <a:gd name="connsiteX141" fmla="*/ 5677139 w 10232859"/>
              <a:gd name="connsiteY141" fmla="*/ 307345 h 1699043"/>
              <a:gd name="connsiteX142" fmla="*/ 5708983 w 10232859"/>
              <a:gd name="connsiteY142" fmla="*/ 306674 h 1699043"/>
              <a:gd name="connsiteX143" fmla="*/ 5773909 w 10232859"/>
              <a:gd name="connsiteY143" fmla="*/ 312061 h 1699043"/>
              <a:gd name="connsiteX144" fmla="*/ 5809500 w 10232859"/>
              <a:gd name="connsiteY144" fmla="*/ 318450 h 1699043"/>
              <a:gd name="connsiteX145" fmla="*/ 5908729 w 10232859"/>
              <a:gd name="connsiteY145" fmla="*/ 332335 h 1699043"/>
              <a:gd name="connsiteX146" fmla="*/ 6009654 w 10232859"/>
              <a:gd name="connsiteY146" fmla="*/ 343526 h 1699043"/>
              <a:gd name="connsiteX147" fmla="*/ 6067487 w 10232859"/>
              <a:gd name="connsiteY147" fmla="*/ 333712 h 1699043"/>
              <a:gd name="connsiteX148" fmla="*/ 6073281 w 10232859"/>
              <a:gd name="connsiteY148" fmla="*/ 334316 h 1699043"/>
              <a:gd name="connsiteX149" fmla="*/ 6086225 w 10232859"/>
              <a:gd name="connsiteY149" fmla="*/ 339621 h 1699043"/>
              <a:gd name="connsiteX150" fmla="*/ 6105063 w 10232859"/>
              <a:gd name="connsiteY150" fmla="*/ 347340 h 1699043"/>
              <a:gd name="connsiteX151" fmla="*/ 6135796 w 10232859"/>
              <a:gd name="connsiteY151" fmla="*/ 363143 h 1699043"/>
              <a:gd name="connsiteX152" fmla="*/ 6195166 w 10232859"/>
              <a:gd name="connsiteY152" fmla="*/ 360190 h 1699043"/>
              <a:gd name="connsiteX153" fmla="*/ 6216259 w 10232859"/>
              <a:gd name="connsiteY153" fmla="*/ 363365 h 1699043"/>
              <a:gd name="connsiteX154" fmla="*/ 6228331 w 10232859"/>
              <a:gd name="connsiteY154" fmla="*/ 364034 h 1699043"/>
              <a:gd name="connsiteX155" fmla="*/ 6229602 w 10232859"/>
              <a:gd name="connsiteY155" fmla="*/ 363414 h 1699043"/>
              <a:gd name="connsiteX156" fmla="*/ 6258988 w 10232859"/>
              <a:gd name="connsiteY156" fmla="*/ 378660 h 1699043"/>
              <a:gd name="connsiteX157" fmla="*/ 6264106 w 10232859"/>
              <a:gd name="connsiteY157" fmla="*/ 379141 h 1699043"/>
              <a:gd name="connsiteX158" fmla="*/ 6281703 w 10232859"/>
              <a:gd name="connsiteY158" fmla="*/ 391054 h 1699043"/>
              <a:gd name="connsiteX159" fmla="*/ 6291622 w 10232859"/>
              <a:gd name="connsiteY159" fmla="*/ 396155 h 1699043"/>
              <a:gd name="connsiteX160" fmla="*/ 6292712 w 10232859"/>
              <a:gd name="connsiteY160" fmla="*/ 399771 h 1699043"/>
              <a:gd name="connsiteX161" fmla="*/ 6308227 w 10232859"/>
              <a:gd name="connsiteY161" fmla="*/ 406196 h 1699043"/>
              <a:gd name="connsiteX162" fmla="*/ 6328981 w 10232859"/>
              <a:gd name="connsiteY162" fmla="*/ 409495 h 1699043"/>
              <a:gd name="connsiteX163" fmla="*/ 6368693 w 10232859"/>
              <a:gd name="connsiteY163" fmla="*/ 417845 h 1699043"/>
              <a:gd name="connsiteX164" fmla="*/ 6414811 w 10232859"/>
              <a:gd name="connsiteY164" fmla="*/ 452200 h 1699043"/>
              <a:gd name="connsiteX165" fmla="*/ 6467879 w 10232859"/>
              <a:gd name="connsiteY165" fmla="*/ 468248 h 1699043"/>
              <a:gd name="connsiteX166" fmla="*/ 6564351 w 10232859"/>
              <a:gd name="connsiteY166" fmla="*/ 537518 h 1699043"/>
              <a:gd name="connsiteX167" fmla="*/ 6711178 w 10232859"/>
              <a:gd name="connsiteY167" fmla="*/ 573610 h 1699043"/>
              <a:gd name="connsiteX168" fmla="*/ 6764036 w 10232859"/>
              <a:gd name="connsiteY168" fmla="*/ 588943 h 1699043"/>
              <a:gd name="connsiteX169" fmla="*/ 6858983 w 10232859"/>
              <a:gd name="connsiteY169" fmla="*/ 623723 h 1699043"/>
              <a:gd name="connsiteX170" fmla="*/ 6910661 w 10232859"/>
              <a:gd name="connsiteY170" fmla="*/ 634620 h 1699043"/>
              <a:gd name="connsiteX171" fmla="*/ 6944111 w 10232859"/>
              <a:gd name="connsiteY171" fmla="*/ 659502 h 1699043"/>
              <a:gd name="connsiteX172" fmla="*/ 6965771 w 10232859"/>
              <a:gd name="connsiteY172" fmla="*/ 659931 h 1699043"/>
              <a:gd name="connsiteX173" fmla="*/ 6969639 w 10232859"/>
              <a:gd name="connsiteY173" fmla="*/ 659837 h 1699043"/>
              <a:gd name="connsiteX174" fmla="*/ 6982242 w 10232859"/>
              <a:gd name="connsiteY174" fmla="*/ 663112 h 1699043"/>
              <a:gd name="connsiteX175" fmla="*/ 6989387 w 10232859"/>
              <a:gd name="connsiteY175" fmla="*/ 659474 h 1699043"/>
              <a:gd name="connsiteX176" fmla="*/ 7010930 w 10232859"/>
              <a:gd name="connsiteY176" fmla="*/ 661134 h 1699043"/>
              <a:gd name="connsiteX177" fmla="*/ 7033125 w 10232859"/>
              <a:gd name="connsiteY177" fmla="*/ 668436 h 1699043"/>
              <a:gd name="connsiteX178" fmla="*/ 7134461 w 10232859"/>
              <a:gd name="connsiteY178" fmla="*/ 708192 h 1699043"/>
              <a:gd name="connsiteX179" fmla="*/ 7197450 w 10232859"/>
              <a:gd name="connsiteY179" fmla="*/ 729094 h 1699043"/>
              <a:gd name="connsiteX180" fmla="*/ 7225084 w 10232859"/>
              <a:gd name="connsiteY180" fmla="*/ 732505 h 1699043"/>
              <a:gd name="connsiteX181" fmla="*/ 7261183 w 10232859"/>
              <a:gd name="connsiteY181" fmla="*/ 740313 h 1699043"/>
              <a:gd name="connsiteX182" fmla="*/ 7327760 w 10232859"/>
              <a:gd name="connsiteY182" fmla="*/ 750586 h 1699043"/>
              <a:gd name="connsiteX183" fmla="*/ 7412222 w 10232859"/>
              <a:gd name="connsiteY183" fmla="*/ 770487 h 1699043"/>
              <a:gd name="connsiteX184" fmla="*/ 7457904 w 10232859"/>
              <a:gd name="connsiteY184" fmla="*/ 804321 h 1699043"/>
              <a:gd name="connsiteX185" fmla="*/ 7465795 w 10232859"/>
              <a:gd name="connsiteY185" fmla="*/ 802598 h 1699043"/>
              <a:gd name="connsiteX186" fmla="*/ 7505046 w 10232859"/>
              <a:gd name="connsiteY186" fmla="*/ 816517 h 1699043"/>
              <a:gd name="connsiteX187" fmla="*/ 7623220 w 10232859"/>
              <a:gd name="connsiteY187" fmla="*/ 888520 h 1699043"/>
              <a:gd name="connsiteX188" fmla="*/ 7700458 w 10232859"/>
              <a:gd name="connsiteY188" fmla="*/ 915079 h 1699043"/>
              <a:gd name="connsiteX189" fmla="*/ 7730988 w 10232859"/>
              <a:gd name="connsiteY189" fmla="*/ 920756 h 1699043"/>
              <a:gd name="connsiteX190" fmla="*/ 7781942 w 10232859"/>
              <a:gd name="connsiteY190" fmla="*/ 930503 h 1699043"/>
              <a:gd name="connsiteX191" fmla="*/ 7827704 w 10232859"/>
              <a:gd name="connsiteY191" fmla="*/ 928558 h 1699043"/>
              <a:gd name="connsiteX192" fmla="*/ 7867270 w 10232859"/>
              <a:gd name="connsiteY192" fmla="*/ 940366 h 1699043"/>
              <a:gd name="connsiteX193" fmla="*/ 7866538 w 10232859"/>
              <a:gd name="connsiteY193" fmla="*/ 955045 h 1699043"/>
              <a:gd name="connsiteX194" fmla="*/ 7912084 w 10232859"/>
              <a:gd name="connsiteY194" fmla="*/ 963800 h 1699043"/>
              <a:gd name="connsiteX195" fmla="*/ 7982264 w 10232859"/>
              <a:gd name="connsiteY195" fmla="*/ 975773 h 1699043"/>
              <a:gd name="connsiteX196" fmla="*/ 7991272 w 10232859"/>
              <a:gd name="connsiteY196" fmla="*/ 981104 h 1699043"/>
              <a:gd name="connsiteX197" fmla="*/ 8006496 w 10232859"/>
              <a:gd name="connsiteY197" fmla="*/ 972839 h 1699043"/>
              <a:gd name="connsiteX198" fmla="*/ 8034497 w 10232859"/>
              <a:gd name="connsiteY198" fmla="*/ 972054 h 1699043"/>
              <a:gd name="connsiteX199" fmla="*/ 8150881 w 10232859"/>
              <a:gd name="connsiteY199" fmla="*/ 990411 h 1699043"/>
              <a:gd name="connsiteX200" fmla="*/ 8172106 w 10232859"/>
              <a:gd name="connsiteY200" fmla="*/ 990512 h 1699043"/>
              <a:gd name="connsiteX201" fmla="*/ 8196076 w 10232859"/>
              <a:gd name="connsiteY201" fmla="*/ 1000078 h 1699043"/>
              <a:gd name="connsiteX202" fmla="*/ 8247463 w 10232859"/>
              <a:gd name="connsiteY202" fmla="*/ 1016332 h 1699043"/>
              <a:gd name="connsiteX203" fmla="*/ 8279272 w 10232859"/>
              <a:gd name="connsiteY203" fmla="*/ 1032921 h 1699043"/>
              <a:gd name="connsiteX204" fmla="*/ 8289611 w 10232859"/>
              <a:gd name="connsiteY204" fmla="*/ 1028630 h 1699043"/>
              <a:gd name="connsiteX205" fmla="*/ 8311483 w 10232859"/>
              <a:gd name="connsiteY205" fmla="*/ 1029399 h 1699043"/>
              <a:gd name="connsiteX206" fmla="*/ 8399489 w 10232859"/>
              <a:gd name="connsiteY206" fmla="*/ 1048562 h 1699043"/>
              <a:gd name="connsiteX207" fmla="*/ 8415973 w 10232859"/>
              <a:gd name="connsiteY207" fmla="*/ 1049660 h 1699043"/>
              <a:gd name="connsiteX208" fmla="*/ 8433326 w 10232859"/>
              <a:gd name="connsiteY208" fmla="*/ 1057881 h 1699043"/>
              <a:gd name="connsiteX209" fmla="*/ 8502328 w 10232859"/>
              <a:gd name="connsiteY209" fmla="*/ 1091498 h 1699043"/>
              <a:gd name="connsiteX210" fmla="*/ 8534346 w 10232859"/>
              <a:gd name="connsiteY210" fmla="*/ 1106980 h 1699043"/>
              <a:gd name="connsiteX211" fmla="*/ 8534980 w 10232859"/>
              <a:gd name="connsiteY211" fmla="*/ 1110861 h 1699043"/>
              <a:gd name="connsiteX212" fmla="*/ 8544104 w 10232859"/>
              <a:gd name="connsiteY212" fmla="*/ 1108406 h 1699043"/>
              <a:gd name="connsiteX213" fmla="*/ 8567742 w 10232859"/>
              <a:gd name="connsiteY213" fmla="*/ 1117590 h 1699043"/>
              <a:gd name="connsiteX214" fmla="*/ 8633779 w 10232859"/>
              <a:gd name="connsiteY214" fmla="*/ 1139226 h 1699043"/>
              <a:gd name="connsiteX215" fmla="*/ 8676965 w 10232859"/>
              <a:gd name="connsiteY215" fmla="*/ 1156949 h 1699043"/>
              <a:gd name="connsiteX216" fmla="*/ 8698944 w 10232859"/>
              <a:gd name="connsiteY216" fmla="*/ 1156939 h 1699043"/>
              <a:gd name="connsiteX217" fmla="*/ 8711456 w 10232859"/>
              <a:gd name="connsiteY217" fmla="*/ 1169217 h 1699043"/>
              <a:gd name="connsiteX218" fmla="*/ 8732793 w 10232859"/>
              <a:gd name="connsiteY218" fmla="*/ 1172972 h 1699043"/>
              <a:gd name="connsiteX219" fmla="*/ 8751897 w 10232859"/>
              <a:gd name="connsiteY219" fmla="*/ 1190886 h 1699043"/>
              <a:gd name="connsiteX220" fmla="*/ 8793564 w 10232859"/>
              <a:gd name="connsiteY220" fmla="*/ 1172572 h 1699043"/>
              <a:gd name="connsiteX221" fmla="*/ 8834270 w 10232859"/>
              <a:gd name="connsiteY221" fmla="*/ 1206624 h 1699043"/>
              <a:gd name="connsiteX222" fmla="*/ 8853872 w 10232859"/>
              <a:gd name="connsiteY222" fmla="*/ 1214714 h 1699043"/>
              <a:gd name="connsiteX223" fmla="*/ 8861901 w 10232859"/>
              <a:gd name="connsiteY223" fmla="*/ 1211375 h 1699043"/>
              <a:gd name="connsiteX224" fmla="*/ 8874168 w 10232859"/>
              <a:gd name="connsiteY224" fmla="*/ 1213967 h 1699043"/>
              <a:gd name="connsiteX225" fmla="*/ 8871123 w 10232859"/>
              <a:gd name="connsiteY225" fmla="*/ 1221160 h 1699043"/>
              <a:gd name="connsiteX226" fmla="*/ 8903537 w 10232859"/>
              <a:gd name="connsiteY226" fmla="*/ 1230588 h 1699043"/>
              <a:gd name="connsiteX227" fmla="*/ 8933767 w 10232859"/>
              <a:gd name="connsiteY227" fmla="*/ 1263368 h 1699043"/>
              <a:gd name="connsiteX228" fmla="*/ 8985765 w 10232859"/>
              <a:gd name="connsiteY228" fmla="*/ 1287664 h 1699043"/>
              <a:gd name="connsiteX229" fmla="*/ 9071444 w 10232859"/>
              <a:gd name="connsiteY229" fmla="*/ 1317305 h 1699043"/>
              <a:gd name="connsiteX230" fmla="*/ 9096711 w 10232859"/>
              <a:gd name="connsiteY230" fmla="*/ 1327777 h 1699043"/>
              <a:gd name="connsiteX231" fmla="*/ 9338853 w 10232859"/>
              <a:gd name="connsiteY231" fmla="*/ 1448046 h 1699043"/>
              <a:gd name="connsiteX232" fmla="*/ 9520814 w 10232859"/>
              <a:gd name="connsiteY232" fmla="*/ 1449827 h 1699043"/>
              <a:gd name="connsiteX233" fmla="*/ 9702271 w 10232859"/>
              <a:gd name="connsiteY233" fmla="*/ 1488553 h 1699043"/>
              <a:gd name="connsiteX234" fmla="*/ 9744273 w 10232859"/>
              <a:gd name="connsiteY234" fmla="*/ 1523512 h 1699043"/>
              <a:gd name="connsiteX235" fmla="*/ 9771903 w 10232859"/>
              <a:gd name="connsiteY235" fmla="*/ 1530034 h 1699043"/>
              <a:gd name="connsiteX236" fmla="*/ 9818565 w 10232859"/>
              <a:gd name="connsiteY236" fmla="*/ 1538545 h 1699043"/>
              <a:gd name="connsiteX237" fmla="*/ 9882202 w 10232859"/>
              <a:gd name="connsiteY237" fmla="*/ 1565888 h 1699043"/>
              <a:gd name="connsiteX238" fmla="*/ 10022025 w 10232859"/>
              <a:gd name="connsiteY238" fmla="*/ 1599696 h 1699043"/>
              <a:gd name="connsiteX239" fmla="*/ 10220406 w 10232859"/>
              <a:gd name="connsiteY239" fmla="*/ 1677005 h 1699043"/>
              <a:gd name="connsiteX240" fmla="*/ 10232859 w 10232859"/>
              <a:gd name="connsiteY240" fmla="*/ 1699043 h 1699043"/>
              <a:gd name="connsiteX241" fmla="*/ 0 w 10232859"/>
              <a:gd name="connsiteY241" fmla="*/ 1699043 h 1699043"/>
              <a:gd name="connsiteX242" fmla="*/ 0 w 10232859"/>
              <a:gd name="connsiteY242" fmla="*/ 21828 h 1699043"/>
              <a:gd name="connsiteX243" fmla="*/ 8097 w 10232859"/>
              <a:gd name="connsiteY243" fmla="*/ 24355 h 1699043"/>
              <a:gd name="connsiteX244" fmla="*/ 77128 w 10232859"/>
              <a:gd name="connsiteY244" fmla="*/ 6867 h 1699043"/>
              <a:gd name="connsiteX245" fmla="*/ 188338 w 10232859"/>
              <a:gd name="connsiteY245" fmla="*/ 5079 h 1699043"/>
              <a:gd name="connsiteX246" fmla="*/ 298809 w 10232859"/>
              <a:gd name="connsiteY246" fmla="*/ 6198 h 1699043"/>
              <a:gd name="connsiteX247" fmla="*/ 338985 w 10232859"/>
              <a:gd name="connsiteY247" fmla="*/ 8006 h 1699043"/>
              <a:gd name="connsiteX248" fmla="*/ 409815 w 10232859"/>
              <a:gd name="connsiteY248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193957 w 10232859"/>
              <a:gd name="connsiteY121" fmla="*/ 229364 h 1699043"/>
              <a:gd name="connsiteX122" fmla="*/ 5275907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96538 w 10232859"/>
              <a:gd name="connsiteY133" fmla="*/ 291153 h 1699043"/>
              <a:gd name="connsiteX134" fmla="*/ 5632514 w 10232859"/>
              <a:gd name="connsiteY134" fmla="*/ 301962 h 1699043"/>
              <a:gd name="connsiteX135" fmla="*/ 5640005 w 10232859"/>
              <a:gd name="connsiteY135" fmla="*/ 303617 h 1699043"/>
              <a:gd name="connsiteX136" fmla="*/ 5640259 w 10232859"/>
              <a:gd name="connsiteY136" fmla="*/ 303435 h 1699043"/>
              <a:gd name="connsiteX137" fmla="*/ 5648365 w 10232859"/>
              <a:gd name="connsiteY137" fmla="*/ 304754 h 1699043"/>
              <a:gd name="connsiteX138" fmla="*/ 5653662 w 10232859"/>
              <a:gd name="connsiteY138" fmla="*/ 306635 h 1699043"/>
              <a:gd name="connsiteX139" fmla="*/ 5668196 w 10232859"/>
              <a:gd name="connsiteY139" fmla="*/ 309846 h 1699043"/>
              <a:gd name="connsiteX140" fmla="*/ 5673886 w 10232859"/>
              <a:gd name="connsiteY140" fmla="*/ 309526 h 1699043"/>
              <a:gd name="connsiteX141" fmla="*/ 5677139 w 10232859"/>
              <a:gd name="connsiteY141" fmla="*/ 307345 h 1699043"/>
              <a:gd name="connsiteX142" fmla="*/ 5708983 w 10232859"/>
              <a:gd name="connsiteY142" fmla="*/ 306674 h 1699043"/>
              <a:gd name="connsiteX143" fmla="*/ 5773909 w 10232859"/>
              <a:gd name="connsiteY143" fmla="*/ 312061 h 1699043"/>
              <a:gd name="connsiteX144" fmla="*/ 5809500 w 10232859"/>
              <a:gd name="connsiteY144" fmla="*/ 318450 h 1699043"/>
              <a:gd name="connsiteX145" fmla="*/ 5908729 w 10232859"/>
              <a:gd name="connsiteY145" fmla="*/ 332335 h 1699043"/>
              <a:gd name="connsiteX146" fmla="*/ 6009654 w 10232859"/>
              <a:gd name="connsiteY146" fmla="*/ 343526 h 1699043"/>
              <a:gd name="connsiteX147" fmla="*/ 6067487 w 10232859"/>
              <a:gd name="connsiteY147" fmla="*/ 333712 h 1699043"/>
              <a:gd name="connsiteX148" fmla="*/ 6073281 w 10232859"/>
              <a:gd name="connsiteY148" fmla="*/ 334316 h 1699043"/>
              <a:gd name="connsiteX149" fmla="*/ 6086225 w 10232859"/>
              <a:gd name="connsiteY149" fmla="*/ 339621 h 1699043"/>
              <a:gd name="connsiteX150" fmla="*/ 6105063 w 10232859"/>
              <a:gd name="connsiteY150" fmla="*/ 347340 h 1699043"/>
              <a:gd name="connsiteX151" fmla="*/ 6195166 w 10232859"/>
              <a:gd name="connsiteY151" fmla="*/ 360190 h 1699043"/>
              <a:gd name="connsiteX152" fmla="*/ 6216259 w 10232859"/>
              <a:gd name="connsiteY152" fmla="*/ 363365 h 1699043"/>
              <a:gd name="connsiteX153" fmla="*/ 6228331 w 10232859"/>
              <a:gd name="connsiteY153" fmla="*/ 364034 h 1699043"/>
              <a:gd name="connsiteX154" fmla="*/ 6229602 w 10232859"/>
              <a:gd name="connsiteY154" fmla="*/ 363414 h 1699043"/>
              <a:gd name="connsiteX155" fmla="*/ 6258988 w 10232859"/>
              <a:gd name="connsiteY155" fmla="*/ 378660 h 1699043"/>
              <a:gd name="connsiteX156" fmla="*/ 6264106 w 10232859"/>
              <a:gd name="connsiteY156" fmla="*/ 379141 h 1699043"/>
              <a:gd name="connsiteX157" fmla="*/ 6281703 w 10232859"/>
              <a:gd name="connsiteY157" fmla="*/ 391054 h 1699043"/>
              <a:gd name="connsiteX158" fmla="*/ 6291622 w 10232859"/>
              <a:gd name="connsiteY158" fmla="*/ 396155 h 1699043"/>
              <a:gd name="connsiteX159" fmla="*/ 6292712 w 10232859"/>
              <a:gd name="connsiteY159" fmla="*/ 399771 h 1699043"/>
              <a:gd name="connsiteX160" fmla="*/ 6308227 w 10232859"/>
              <a:gd name="connsiteY160" fmla="*/ 406196 h 1699043"/>
              <a:gd name="connsiteX161" fmla="*/ 6328981 w 10232859"/>
              <a:gd name="connsiteY161" fmla="*/ 409495 h 1699043"/>
              <a:gd name="connsiteX162" fmla="*/ 6368693 w 10232859"/>
              <a:gd name="connsiteY162" fmla="*/ 417845 h 1699043"/>
              <a:gd name="connsiteX163" fmla="*/ 6414811 w 10232859"/>
              <a:gd name="connsiteY163" fmla="*/ 452200 h 1699043"/>
              <a:gd name="connsiteX164" fmla="*/ 6467879 w 10232859"/>
              <a:gd name="connsiteY164" fmla="*/ 468248 h 1699043"/>
              <a:gd name="connsiteX165" fmla="*/ 6564351 w 10232859"/>
              <a:gd name="connsiteY165" fmla="*/ 537518 h 1699043"/>
              <a:gd name="connsiteX166" fmla="*/ 6711178 w 10232859"/>
              <a:gd name="connsiteY166" fmla="*/ 573610 h 1699043"/>
              <a:gd name="connsiteX167" fmla="*/ 6764036 w 10232859"/>
              <a:gd name="connsiteY167" fmla="*/ 588943 h 1699043"/>
              <a:gd name="connsiteX168" fmla="*/ 6858983 w 10232859"/>
              <a:gd name="connsiteY168" fmla="*/ 623723 h 1699043"/>
              <a:gd name="connsiteX169" fmla="*/ 6910661 w 10232859"/>
              <a:gd name="connsiteY169" fmla="*/ 634620 h 1699043"/>
              <a:gd name="connsiteX170" fmla="*/ 6944111 w 10232859"/>
              <a:gd name="connsiteY170" fmla="*/ 659502 h 1699043"/>
              <a:gd name="connsiteX171" fmla="*/ 6965771 w 10232859"/>
              <a:gd name="connsiteY171" fmla="*/ 659931 h 1699043"/>
              <a:gd name="connsiteX172" fmla="*/ 6969639 w 10232859"/>
              <a:gd name="connsiteY172" fmla="*/ 659837 h 1699043"/>
              <a:gd name="connsiteX173" fmla="*/ 6982242 w 10232859"/>
              <a:gd name="connsiteY173" fmla="*/ 663112 h 1699043"/>
              <a:gd name="connsiteX174" fmla="*/ 6989387 w 10232859"/>
              <a:gd name="connsiteY174" fmla="*/ 659474 h 1699043"/>
              <a:gd name="connsiteX175" fmla="*/ 7010930 w 10232859"/>
              <a:gd name="connsiteY175" fmla="*/ 661134 h 1699043"/>
              <a:gd name="connsiteX176" fmla="*/ 7033125 w 10232859"/>
              <a:gd name="connsiteY176" fmla="*/ 668436 h 1699043"/>
              <a:gd name="connsiteX177" fmla="*/ 7134461 w 10232859"/>
              <a:gd name="connsiteY177" fmla="*/ 708192 h 1699043"/>
              <a:gd name="connsiteX178" fmla="*/ 7197450 w 10232859"/>
              <a:gd name="connsiteY178" fmla="*/ 729094 h 1699043"/>
              <a:gd name="connsiteX179" fmla="*/ 7225084 w 10232859"/>
              <a:gd name="connsiteY179" fmla="*/ 732505 h 1699043"/>
              <a:gd name="connsiteX180" fmla="*/ 7261183 w 10232859"/>
              <a:gd name="connsiteY180" fmla="*/ 740313 h 1699043"/>
              <a:gd name="connsiteX181" fmla="*/ 7327760 w 10232859"/>
              <a:gd name="connsiteY181" fmla="*/ 750586 h 1699043"/>
              <a:gd name="connsiteX182" fmla="*/ 7412222 w 10232859"/>
              <a:gd name="connsiteY182" fmla="*/ 770487 h 1699043"/>
              <a:gd name="connsiteX183" fmla="*/ 7457904 w 10232859"/>
              <a:gd name="connsiteY183" fmla="*/ 804321 h 1699043"/>
              <a:gd name="connsiteX184" fmla="*/ 7465795 w 10232859"/>
              <a:gd name="connsiteY184" fmla="*/ 802598 h 1699043"/>
              <a:gd name="connsiteX185" fmla="*/ 7505046 w 10232859"/>
              <a:gd name="connsiteY185" fmla="*/ 816517 h 1699043"/>
              <a:gd name="connsiteX186" fmla="*/ 7623220 w 10232859"/>
              <a:gd name="connsiteY186" fmla="*/ 888520 h 1699043"/>
              <a:gd name="connsiteX187" fmla="*/ 7700458 w 10232859"/>
              <a:gd name="connsiteY187" fmla="*/ 915079 h 1699043"/>
              <a:gd name="connsiteX188" fmla="*/ 7730988 w 10232859"/>
              <a:gd name="connsiteY188" fmla="*/ 920756 h 1699043"/>
              <a:gd name="connsiteX189" fmla="*/ 7781942 w 10232859"/>
              <a:gd name="connsiteY189" fmla="*/ 930503 h 1699043"/>
              <a:gd name="connsiteX190" fmla="*/ 7827704 w 10232859"/>
              <a:gd name="connsiteY190" fmla="*/ 928558 h 1699043"/>
              <a:gd name="connsiteX191" fmla="*/ 7867270 w 10232859"/>
              <a:gd name="connsiteY191" fmla="*/ 940366 h 1699043"/>
              <a:gd name="connsiteX192" fmla="*/ 7866538 w 10232859"/>
              <a:gd name="connsiteY192" fmla="*/ 955045 h 1699043"/>
              <a:gd name="connsiteX193" fmla="*/ 7912084 w 10232859"/>
              <a:gd name="connsiteY193" fmla="*/ 963800 h 1699043"/>
              <a:gd name="connsiteX194" fmla="*/ 7982264 w 10232859"/>
              <a:gd name="connsiteY194" fmla="*/ 975773 h 1699043"/>
              <a:gd name="connsiteX195" fmla="*/ 7991272 w 10232859"/>
              <a:gd name="connsiteY195" fmla="*/ 981104 h 1699043"/>
              <a:gd name="connsiteX196" fmla="*/ 8006496 w 10232859"/>
              <a:gd name="connsiteY196" fmla="*/ 972839 h 1699043"/>
              <a:gd name="connsiteX197" fmla="*/ 8034497 w 10232859"/>
              <a:gd name="connsiteY197" fmla="*/ 972054 h 1699043"/>
              <a:gd name="connsiteX198" fmla="*/ 8150881 w 10232859"/>
              <a:gd name="connsiteY198" fmla="*/ 990411 h 1699043"/>
              <a:gd name="connsiteX199" fmla="*/ 8172106 w 10232859"/>
              <a:gd name="connsiteY199" fmla="*/ 990512 h 1699043"/>
              <a:gd name="connsiteX200" fmla="*/ 8196076 w 10232859"/>
              <a:gd name="connsiteY200" fmla="*/ 1000078 h 1699043"/>
              <a:gd name="connsiteX201" fmla="*/ 8247463 w 10232859"/>
              <a:gd name="connsiteY201" fmla="*/ 1016332 h 1699043"/>
              <a:gd name="connsiteX202" fmla="*/ 8279272 w 10232859"/>
              <a:gd name="connsiteY202" fmla="*/ 1032921 h 1699043"/>
              <a:gd name="connsiteX203" fmla="*/ 8289611 w 10232859"/>
              <a:gd name="connsiteY203" fmla="*/ 1028630 h 1699043"/>
              <a:gd name="connsiteX204" fmla="*/ 8311483 w 10232859"/>
              <a:gd name="connsiteY204" fmla="*/ 1029399 h 1699043"/>
              <a:gd name="connsiteX205" fmla="*/ 8399489 w 10232859"/>
              <a:gd name="connsiteY205" fmla="*/ 1048562 h 1699043"/>
              <a:gd name="connsiteX206" fmla="*/ 8415973 w 10232859"/>
              <a:gd name="connsiteY206" fmla="*/ 1049660 h 1699043"/>
              <a:gd name="connsiteX207" fmla="*/ 8433326 w 10232859"/>
              <a:gd name="connsiteY207" fmla="*/ 1057881 h 1699043"/>
              <a:gd name="connsiteX208" fmla="*/ 8502328 w 10232859"/>
              <a:gd name="connsiteY208" fmla="*/ 1091498 h 1699043"/>
              <a:gd name="connsiteX209" fmla="*/ 8534346 w 10232859"/>
              <a:gd name="connsiteY209" fmla="*/ 1106980 h 1699043"/>
              <a:gd name="connsiteX210" fmla="*/ 8534980 w 10232859"/>
              <a:gd name="connsiteY210" fmla="*/ 1110861 h 1699043"/>
              <a:gd name="connsiteX211" fmla="*/ 8544104 w 10232859"/>
              <a:gd name="connsiteY211" fmla="*/ 1108406 h 1699043"/>
              <a:gd name="connsiteX212" fmla="*/ 8567742 w 10232859"/>
              <a:gd name="connsiteY212" fmla="*/ 1117590 h 1699043"/>
              <a:gd name="connsiteX213" fmla="*/ 8633779 w 10232859"/>
              <a:gd name="connsiteY213" fmla="*/ 1139226 h 1699043"/>
              <a:gd name="connsiteX214" fmla="*/ 8676965 w 10232859"/>
              <a:gd name="connsiteY214" fmla="*/ 1156949 h 1699043"/>
              <a:gd name="connsiteX215" fmla="*/ 8698944 w 10232859"/>
              <a:gd name="connsiteY215" fmla="*/ 1156939 h 1699043"/>
              <a:gd name="connsiteX216" fmla="*/ 8711456 w 10232859"/>
              <a:gd name="connsiteY216" fmla="*/ 1169217 h 1699043"/>
              <a:gd name="connsiteX217" fmla="*/ 8732793 w 10232859"/>
              <a:gd name="connsiteY217" fmla="*/ 1172972 h 1699043"/>
              <a:gd name="connsiteX218" fmla="*/ 8751897 w 10232859"/>
              <a:gd name="connsiteY218" fmla="*/ 1190886 h 1699043"/>
              <a:gd name="connsiteX219" fmla="*/ 8793564 w 10232859"/>
              <a:gd name="connsiteY219" fmla="*/ 1172572 h 1699043"/>
              <a:gd name="connsiteX220" fmla="*/ 8834270 w 10232859"/>
              <a:gd name="connsiteY220" fmla="*/ 1206624 h 1699043"/>
              <a:gd name="connsiteX221" fmla="*/ 8853872 w 10232859"/>
              <a:gd name="connsiteY221" fmla="*/ 1214714 h 1699043"/>
              <a:gd name="connsiteX222" fmla="*/ 8861901 w 10232859"/>
              <a:gd name="connsiteY222" fmla="*/ 1211375 h 1699043"/>
              <a:gd name="connsiteX223" fmla="*/ 8874168 w 10232859"/>
              <a:gd name="connsiteY223" fmla="*/ 1213967 h 1699043"/>
              <a:gd name="connsiteX224" fmla="*/ 8871123 w 10232859"/>
              <a:gd name="connsiteY224" fmla="*/ 1221160 h 1699043"/>
              <a:gd name="connsiteX225" fmla="*/ 8903537 w 10232859"/>
              <a:gd name="connsiteY225" fmla="*/ 1230588 h 1699043"/>
              <a:gd name="connsiteX226" fmla="*/ 8933767 w 10232859"/>
              <a:gd name="connsiteY226" fmla="*/ 1263368 h 1699043"/>
              <a:gd name="connsiteX227" fmla="*/ 8985765 w 10232859"/>
              <a:gd name="connsiteY227" fmla="*/ 1287664 h 1699043"/>
              <a:gd name="connsiteX228" fmla="*/ 9071444 w 10232859"/>
              <a:gd name="connsiteY228" fmla="*/ 1317305 h 1699043"/>
              <a:gd name="connsiteX229" fmla="*/ 9096711 w 10232859"/>
              <a:gd name="connsiteY229" fmla="*/ 1327777 h 1699043"/>
              <a:gd name="connsiteX230" fmla="*/ 9338853 w 10232859"/>
              <a:gd name="connsiteY230" fmla="*/ 1448046 h 1699043"/>
              <a:gd name="connsiteX231" fmla="*/ 9520814 w 10232859"/>
              <a:gd name="connsiteY231" fmla="*/ 1449827 h 1699043"/>
              <a:gd name="connsiteX232" fmla="*/ 9702271 w 10232859"/>
              <a:gd name="connsiteY232" fmla="*/ 1488553 h 1699043"/>
              <a:gd name="connsiteX233" fmla="*/ 9744273 w 10232859"/>
              <a:gd name="connsiteY233" fmla="*/ 1523512 h 1699043"/>
              <a:gd name="connsiteX234" fmla="*/ 9771903 w 10232859"/>
              <a:gd name="connsiteY234" fmla="*/ 1530034 h 1699043"/>
              <a:gd name="connsiteX235" fmla="*/ 9818565 w 10232859"/>
              <a:gd name="connsiteY235" fmla="*/ 1538545 h 1699043"/>
              <a:gd name="connsiteX236" fmla="*/ 9882202 w 10232859"/>
              <a:gd name="connsiteY236" fmla="*/ 1565888 h 1699043"/>
              <a:gd name="connsiteX237" fmla="*/ 10022025 w 10232859"/>
              <a:gd name="connsiteY237" fmla="*/ 1599696 h 1699043"/>
              <a:gd name="connsiteX238" fmla="*/ 10220406 w 10232859"/>
              <a:gd name="connsiteY238" fmla="*/ 1677005 h 1699043"/>
              <a:gd name="connsiteX239" fmla="*/ 10232859 w 10232859"/>
              <a:gd name="connsiteY239" fmla="*/ 1699043 h 1699043"/>
              <a:gd name="connsiteX240" fmla="*/ 0 w 10232859"/>
              <a:gd name="connsiteY240" fmla="*/ 1699043 h 1699043"/>
              <a:gd name="connsiteX241" fmla="*/ 0 w 10232859"/>
              <a:gd name="connsiteY241" fmla="*/ 21828 h 1699043"/>
              <a:gd name="connsiteX242" fmla="*/ 8097 w 10232859"/>
              <a:gd name="connsiteY242" fmla="*/ 24355 h 1699043"/>
              <a:gd name="connsiteX243" fmla="*/ 77128 w 10232859"/>
              <a:gd name="connsiteY243" fmla="*/ 6867 h 1699043"/>
              <a:gd name="connsiteX244" fmla="*/ 188338 w 10232859"/>
              <a:gd name="connsiteY244" fmla="*/ 5079 h 1699043"/>
              <a:gd name="connsiteX245" fmla="*/ 298809 w 10232859"/>
              <a:gd name="connsiteY245" fmla="*/ 6198 h 1699043"/>
              <a:gd name="connsiteX246" fmla="*/ 338985 w 10232859"/>
              <a:gd name="connsiteY246" fmla="*/ 8006 h 1699043"/>
              <a:gd name="connsiteX247" fmla="*/ 409815 w 10232859"/>
              <a:gd name="connsiteY247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193957 w 10232859"/>
              <a:gd name="connsiteY121" fmla="*/ 229364 h 1699043"/>
              <a:gd name="connsiteX122" fmla="*/ 5275907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96538 w 10232859"/>
              <a:gd name="connsiteY133" fmla="*/ 291153 h 1699043"/>
              <a:gd name="connsiteX134" fmla="*/ 5632514 w 10232859"/>
              <a:gd name="connsiteY134" fmla="*/ 301962 h 1699043"/>
              <a:gd name="connsiteX135" fmla="*/ 5640005 w 10232859"/>
              <a:gd name="connsiteY135" fmla="*/ 303617 h 1699043"/>
              <a:gd name="connsiteX136" fmla="*/ 5640259 w 10232859"/>
              <a:gd name="connsiteY136" fmla="*/ 303435 h 1699043"/>
              <a:gd name="connsiteX137" fmla="*/ 5648365 w 10232859"/>
              <a:gd name="connsiteY137" fmla="*/ 304754 h 1699043"/>
              <a:gd name="connsiteX138" fmla="*/ 5653662 w 10232859"/>
              <a:gd name="connsiteY138" fmla="*/ 306635 h 1699043"/>
              <a:gd name="connsiteX139" fmla="*/ 5668196 w 10232859"/>
              <a:gd name="connsiteY139" fmla="*/ 309846 h 1699043"/>
              <a:gd name="connsiteX140" fmla="*/ 5673886 w 10232859"/>
              <a:gd name="connsiteY140" fmla="*/ 309526 h 1699043"/>
              <a:gd name="connsiteX141" fmla="*/ 5677139 w 10232859"/>
              <a:gd name="connsiteY141" fmla="*/ 307345 h 1699043"/>
              <a:gd name="connsiteX142" fmla="*/ 5708983 w 10232859"/>
              <a:gd name="connsiteY142" fmla="*/ 306674 h 1699043"/>
              <a:gd name="connsiteX143" fmla="*/ 5773909 w 10232859"/>
              <a:gd name="connsiteY143" fmla="*/ 312061 h 1699043"/>
              <a:gd name="connsiteX144" fmla="*/ 5809500 w 10232859"/>
              <a:gd name="connsiteY144" fmla="*/ 318450 h 1699043"/>
              <a:gd name="connsiteX145" fmla="*/ 5908729 w 10232859"/>
              <a:gd name="connsiteY145" fmla="*/ 332335 h 1699043"/>
              <a:gd name="connsiteX146" fmla="*/ 6067487 w 10232859"/>
              <a:gd name="connsiteY146" fmla="*/ 333712 h 1699043"/>
              <a:gd name="connsiteX147" fmla="*/ 6073281 w 10232859"/>
              <a:gd name="connsiteY147" fmla="*/ 334316 h 1699043"/>
              <a:gd name="connsiteX148" fmla="*/ 6086225 w 10232859"/>
              <a:gd name="connsiteY148" fmla="*/ 339621 h 1699043"/>
              <a:gd name="connsiteX149" fmla="*/ 6105063 w 10232859"/>
              <a:gd name="connsiteY149" fmla="*/ 347340 h 1699043"/>
              <a:gd name="connsiteX150" fmla="*/ 6195166 w 10232859"/>
              <a:gd name="connsiteY150" fmla="*/ 360190 h 1699043"/>
              <a:gd name="connsiteX151" fmla="*/ 6216259 w 10232859"/>
              <a:gd name="connsiteY151" fmla="*/ 363365 h 1699043"/>
              <a:gd name="connsiteX152" fmla="*/ 6228331 w 10232859"/>
              <a:gd name="connsiteY152" fmla="*/ 364034 h 1699043"/>
              <a:gd name="connsiteX153" fmla="*/ 6229602 w 10232859"/>
              <a:gd name="connsiteY153" fmla="*/ 363414 h 1699043"/>
              <a:gd name="connsiteX154" fmla="*/ 6258988 w 10232859"/>
              <a:gd name="connsiteY154" fmla="*/ 378660 h 1699043"/>
              <a:gd name="connsiteX155" fmla="*/ 6264106 w 10232859"/>
              <a:gd name="connsiteY155" fmla="*/ 379141 h 1699043"/>
              <a:gd name="connsiteX156" fmla="*/ 6281703 w 10232859"/>
              <a:gd name="connsiteY156" fmla="*/ 391054 h 1699043"/>
              <a:gd name="connsiteX157" fmla="*/ 6291622 w 10232859"/>
              <a:gd name="connsiteY157" fmla="*/ 396155 h 1699043"/>
              <a:gd name="connsiteX158" fmla="*/ 6292712 w 10232859"/>
              <a:gd name="connsiteY158" fmla="*/ 399771 h 1699043"/>
              <a:gd name="connsiteX159" fmla="*/ 6308227 w 10232859"/>
              <a:gd name="connsiteY159" fmla="*/ 406196 h 1699043"/>
              <a:gd name="connsiteX160" fmla="*/ 6328981 w 10232859"/>
              <a:gd name="connsiteY160" fmla="*/ 409495 h 1699043"/>
              <a:gd name="connsiteX161" fmla="*/ 6368693 w 10232859"/>
              <a:gd name="connsiteY161" fmla="*/ 417845 h 1699043"/>
              <a:gd name="connsiteX162" fmla="*/ 6414811 w 10232859"/>
              <a:gd name="connsiteY162" fmla="*/ 452200 h 1699043"/>
              <a:gd name="connsiteX163" fmla="*/ 6467879 w 10232859"/>
              <a:gd name="connsiteY163" fmla="*/ 468248 h 1699043"/>
              <a:gd name="connsiteX164" fmla="*/ 6564351 w 10232859"/>
              <a:gd name="connsiteY164" fmla="*/ 537518 h 1699043"/>
              <a:gd name="connsiteX165" fmla="*/ 6711178 w 10232859"/>
              <a:gd name="connsiteY165" fmla="*/ 573610 h 1699043"/>
              <a:gd name="connsiteX166" fmla="*/ 6764036 w 10232859"/>
              <a:gd name="connsiteY166" fmla="*/ 588943 h 1699043"/>
              <a:gd name="connsiteX167" fmla="*/ 6858983 w 10232859"/>
              <a:gd name="connsiteY167" fmla="*/ 623723 h 1699043"/>
              <a:gd name="connsiteX168" fmla="*/ 6910661 w 10232859"/>
              <a:gd name="connsiteY168" fmla="*/ 634620 h 1699043"/>
              <a:gd name="connsiteX169" fmla="*/ 6944111 w 10232859"/>
              <a:gd name="connsiteY169" fmla="*/ 659502 h 1699043"/>
              <a:gd name="connsiteX170" fmla="*/ 6965771 w 10232859"/>
              <a:gd name="connsiteY170" fmla="*/ 659931 h 1699043"/>
              <a:gd name="connsiteX171" fmla="*/ 6969639 w 10232859"/>
              <a:gd name="connsiteY171" fmla="*/ 659837 h 1699043"/>
              <a:gd name="connsiteX172" fmla="*/ 6982242 w 10232859"/>
              <a:gd name="connsiteY172" fmla="*/ 663112 h 1699043"/>
              <a:gd name="connsiteX173" fmla="*/ 6989387 w 10232859"/>
              <a:gd name="connsiteY173" fmla="*/ 659474 h 1699043"/>
              <a:gd name="connsiteX174" fmla="*/ 7010930 w 10232859"/>
              <a:gd name="connsiteY174" fmla="*/ 661134 h 1699043"/>
              <a:gd name="connsiteX175" fmla="*/ 7033125 w 10232859"/>
              <a:gd name="connsiteY175" fmla="*/ 668436 h 1699043"/>
              <a:gd name="connsiteX176" fmla="*/ 7134461 w 10232859"/>
              <a:gd name="connsiteY176" fmla="*/ 708192 h 1699043"/>
              <a:gd name="connsiteX177" fmla="*/ 7197450 w 10232859"/>
              <a:gd name="connsiteY177" fmla="*/ 729094 h 1699043"/>
              <a:gd name="connsiteX178" fmla="*/ 7225084 w 10232859"/>
              <a:gd name="connsiteY178" fmla="*/ 732505 h 1699043"/>
              <a:gd name="connsiteX179" fmla="*/ 7261183 w 10232859"/>
              <a:gd name="connsiteY179" fmla="*/ 740313 h 1699043"/>
              <a:gd name="connsiteX180" fmla="*/ 7327760 w 10232859"/>
              <a:gd name="connsiteY180" fmla="*/ 750586 h 1699043"/>
              <a:gd name="connsiteX181" fmla="*/ 7412222 w 10232859"/>
              <a:gd name="connsiteY181" fmla="*/ 770487 h 1699043"/>
              <a:gd name="connsiteX182" fmla="*/ 7457904 w 10232859"/>
              <a:gd name="connsiteY182" fmla="*/ 804321 h 1699043"/>
              <a:gd name="connsiteX183" fmla="*/ 7465795 w 10232859"/>
              <a:gd name="connsiteY183" fmla="*/ 802598 h 1699043"/>
              <a:gd name="connsiteX184" fmla="*/ 7505046 w 10232859"/>
              <a:gd name="connsiteY184" fmla="*/ 816517 h 1699043"/>
              <a:gd name="connsiteX185" fmla="*/ 7623220 w 10232859"/>
              <a:gd name="connsiteY185" fmla="*/ 888520 h 1699043"/>
              <a:gd name="connsiteX186" fmla="*/ 7700458 w 10232859"/>
              <a:gd name="connsiteY186" fmla="*/ 915079 h 1699043"/>
              <a:gd name="connsiteX187" fmla="*/ 7730988 w 10232859"/>
              <a:gd name="connsiteY187" fmla="*/ 920756 h 1699043"/>
              <a:gd name="connsiteX188" fmla="*/ 7781942 w 10232859"/>
              <a:gd name="connsiteY188" fmla="*/ 930503 h 1699043"/>
              <a:gd name="connsiteX189" fmla="*/ 7827704 w 10232859"/>
              <a:gd name="connsiteY189" fmla="*/ 928558 h 1699043"/>
              <a:gd name="connsiteX190" fmla="*/ 7867270 w 10232859"/>
              <a:gd name="connsiteY190" fmla="*/ 940366 h 1699043"/>
              <a:gd name="connsiteX191" fmla="*/ 7866538 w 10232859"/>
              <a:gd name="connsiteY191" fmla="*/ 955045 h 1699043"/>
              <a:gd name="connsiteX192" fmla="*/ 7912084 w 10232859"/>
              <a:gd name="connsiteY192" fmla="*/ 963800 h 1699043"/>
              <a:gd name="connsiteX193" fmla="*/ 7982264 w 10232859"/>
              <a:gd name="connsiteY193" fmla="*/ 975773 h 1699043"/>
              <a:gd name="connsiteX194" fmla="*/ 7991272 w 10232859"/>
              <a:gd name="connsiteY194" fmla="*/ 981104 h 1699043"/>
              <a:gd name="connsiteX195" fmla="*/ 8006496 w 10232859"/>
              <a:gd name="connsiteY195" fmla="*/ 972839 h 1699043"/>
              <a:gd name="connsiteX196" fmla="*/ 8034497 w 10232859"/>
              <a:gd name="connsiteY196" fmla="*/ 972054 h 1699043"/>
              <a:gd name="connsiteX197" fmla="*/ 8150881 w 10232859"/>
              <a:gd name="connsiteY197" fmla="*/ 990411 h 1699043"/>
              <a:gd name="connsiteX198" fmla="*/ 8172106 w 10232859"/>
              <a:gd name="connsiteY198" fmla="*/ 990512 h 1699043"/>
              <a:gd name="connsiteX199" fmla="*/ 8196076 w 10232859"/>
              <a:gd name="connsiteY199" fmla="*/ 1000078 h 1699043"/>
              <a:gd name="connsiteX200" fmla="*/ 8247463 w 10232859"/>
              <a:gd name="connsiteY200" fmla="*/ 1016332 h 1699043"/>
              <a:gd name="connsiteX201" fmla="*/ 8279272 w 10232859"/>
              <a:gd name="connsiteY201" fmla="*/ 1032921 h 1699043"/>
              <a:gd name="connsiteX202" fmla="*/ 8289611 w 10232859"/>
              <a:gd name="connsiteY202" fmla="*/ 1028630 h 1699043"/>
              <a:gd name="connsiteX203" fmla="*/ 8311483 w 10232859"/>
              <a:gd name="connsiteY203" fmla="*/ 1029399 h 1699043"/>
              <a:gd name="connsiteX204" fmla="*/ 8399489 w 10232859"/>
              <a:gd name="connsiteY204" fmla="*/ 1048562 h 1699043"/>
              <a:gd name="connsiteX205" fmla="*/ 8415973 w 10232859"/>
              <a:gd name="connsiteY205" fmla="*/ 1049660 h 1699043"/>
              <a:gd name="connsiteX206" fmla="*/ 8433326 w 10232859"/>
              <a:gd name="connsiteY206" fmla="*/ 1057881 h 1699043"/>
              <a:gd name="connsiteX207" fmla="*/ 8502328 w 10232859"/>
              <a:gd name="connsiteY207" fmla="*/ 1091498 h 1699043"/>
              <a:gd name="connsiteX208" fmla="*/ 8534346 w 10232859"/>
              <a:gd name="connsiteY208" fmla="*/ 1106980 h 1699043"/>
              <a:gd name="connsiteX209" fmla="*/ 8534980 w 10232859"/>
              <a:gd name="connsiteY209" fmla="*/ 1110861 h 1699043"/>
              <a:gd name="connsiteX210" fmla="*/ 8544104 w 10232859"/>
              <a:gd name="connsiteY210" fmla="*/ 1108406 h 1699043"/>
              <a:gd name="connsiteX211" fmla="*/ 8567742 w 10232859"/>
              <a:gd name="connsiteY211" fmla="*/ 1117590 h 1699043"/>
              <a:gd name="connsiteX212" fmla="*/ 8633779 w 10232859"/>
              <a:gd name="connsiteY212" fmla="*/ 1139226 h 1699043"/>
              <a:gd name="connsiteX213" fmla="*/ 8676965 w 10232859"/>
              <a:gd name="connsiteY213" fmla="*/ 1156949 h 1699043"/>
              <a:gd name="connsiteX214" fmla="*/ 8698944 w 10232859"/>
              <a:gd name="connsiteY214" fmla="*/ 1156939 h 1699043"/>
              <a:gd name="connsiteX215" fmla="*/ 8711456 w 10232859"/>
              <a:gd name="connsiteY215" fmla="*/ 1169217 h 1699043"/>
              <a:gd name="connsiteX216" fmla="*/ 8732793 w 10232859"/>
              <a:gd name="connsiteY216" fmla="*/ 1172972 h 1699043"/>
              <a:gd name="connsiteX217" fmla="*/ 8751897 w 10232859"/>
              <a:gd name="connsiteY217" fmla="*/ 1190886 h 1699043"/>
              <a:gd name="connsiteX218" fmla="*/ 8793564 w 10232859"/>
              <a:gd name="connsiteY218" fmla="*/ 1172572 h 1699043"/>
              <a:gd name="connsiteX219" fmla="*/ 8834270 w 10232859"/>
              <a:gd name="connsiteY219" fmla="*/ 1206624 h 1699043"/>
              <a:gd name="connsiteX220" fmla="*/ 8853872 w 10232859"/>
              <a:gd name="connsiteY220" fmla="*/ 1214714 h 1699043"/>
              <a:gd name="connsiteX221" fmla="*/ 8861901 w 10232859"/>
              <a:gd name="connsiteY221" fmla="*/ 1211375 h 1699043"/>
              <a:gd name="connsiteX222" fmla="*/ 8874168 w 10232859"/>
              <a:gd name="connsiteY222" fmla="*/ 1213967 h 1699043"/>
              <a:gd name="connsiteX223" fmla="*/ 8871123 w 10232859"/>
              <a:gd name="connsiteY223" fmla="*/ 1221160 h 1699043"/>
              <a:gd name="connsiteX224" fmla="*/ 8903537 w 10232859"/>
              <a:gd name="connsiteY224" fmla="*/ 1230588 h 1699043"/>
              <a:gd name="connsiteX225" fmla="*/ 8933767 w 10232859"/>
              <a:gd name="connsiteY225" fmla="*/ 1263368 h 1699043"/>
              <a:gd name="connsiteX226" fmla="*/ 8985765 w 10232859"/>
              <a:gd name="connsiteY226" fmla="*/ 1287664 h 1699043"/>
              <a:gd name="connsiteX227" fmla="*/ 9071444 w 10232859"/>
              <a:gd name="connsiteY227" fmla="*/ 1317305 h 1699043"/>
              <a:gd name="connsiteX228" fmla="*/ 9096711 w 10232859"/>
              <a:gd name="connsiteY228" fmla="*/ 1327777 h 1699043"/>
              <a:gd name="connsiteX229" fmla="*/ 9338853 w 10232859"/>
              <a:gd name="connsiteY229" fmla="*/ 1448046 h 1699043"/>
              <a:gd name="connsiteX230" fmla="*/ 9520814 w 10232859"/>
              <a:gd name="connsiteY230" fmla="*/ 1449827 h 1699043"/>
              <a:gd name="connsiteX231" fmla="*/ 9702271 w 10232859"/>
              <a:gd name="connsiteY231" fmla="*/ 1488553 h 1699043"/>
              <a:gd name="connsiteX232" fmla="*/ 9744273 w 10232859"/>
              <a:gd name="connsiteY232" fmla="*/ 1523512 h 1699043"/>
              <a:gd name="connsiteX233" fmla="*/ 9771903 w 10232859"/>
              <a:gd name="connsiteY233" fmla="*/ 1530034 h 1699043"/>
              <a:gd name="connsiteX234" fmla="*/ 9818565 w 10232859"/>
              <a:gd name="connsiteY234" fmla="*/ 1538545 h 1699043"/>
              <a:gd name="connsiteX235" fmla="*/ 9882202 w 10232859"/>
              <a:gd name="connsiteY235" fmla="*/ 1565888 h 1699043"/>
              <a:gd name="connsiteX236" fmla="*/ 10022025 w 10232859"/>
              <a:gd name="connsiteY236" fmla="*/ 1599696 h 1699043"/>
              <a:gd name="connsiteX237" fmla="*/ 10220406 w 10232859"/>
              <a:gd name="connsiteY237" fmla="*/ 1677005 h 1699043"/>
              <a:gd name="connsiteX238" fmla="*/ 10232859 w 10232859"/>
              <a:gd name="connsiteY238" fmla="*/ 1699043 h 1699043"/>
              <a:gd name="connsiteX239" fmla="*/ 0 w 10232859"/>
              <a:gd name="connsiteY239" fmla="*/ 1699043 h 1699043"/>
              <a:gd name="connsiteX240" fmla="*/ 0 w 10232859"/>
              <a:gd name="connsiteY240" fmla="*/ 21828 h 1699043"/>
              <a:gd name="connsiteX241" fmla="*/ 8097 w 10232859"/>
              <a:gd name="connsiteY241" fmla="*/ 24355 h 1699043"/>
              <a:gd name="connsiteX242" fmla="*/ 77128 w 10232859"/>
              <a:gd name="connsiteY242" fmla="*/ 6867 h 1699043"/>
              <a:gd name="connsiteX243" fmla="*/ 188338 w 10232859"/>
              <a:gd name="connsiteY243" fmla="*/ 5079 h 1699043"/>
              <a:gd name="connsiteX244" fmla="*/ 298809 w 10232859"/>
              <a:gd name="connsiteY244" fmla="*/ 6198 h 1699043"/>
              <a:gd name="connsiteX245" fmla="*/ 338985 w 10232859"/>
              <a:gd name="connsiteY245" fmla="*/ 8006 h 1699043"/>
              <a:gd name="connsiteX246" fmla="*/ 409815 w 10232859"/>
              <a:gd name="connsiteY246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193957 w 10232859"/>
              <a:gd name="connsiteY121" fmla="*/ 229364 h 1699043"/>
              <a:gd name="connsiteX122" fmla="*/ 5275907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96538 w 10232859"/>
              <a:gd name="connsiteY133" fmla="*/ 291153 h 1699043"/>
              <a:gd name="connsiteX134" fmla="*/ 5632514 w 10232859"/>
              <a:gd name="connsiteY134" fmla="*/ 301962 h 1699043"/>
              <a:gd name="connsiteX135" fmla="*/ 5640005 w 10232859"/>
              <a:gd name="connsiteY135" fmla="*/ 303617 h 1699043"/>
              <a:gd name="connsiteX136" fmla="*/ 5640259 w 10232859"/>
              <a:gd name="connsiteY136" fmla="*/ 303435 h 1699043"/>
              <a:gd name="connsiteX137" fmla="*/ 5648365 w 10232859"/>
              <a:gd name="connsiteY137" fmla="*/ 304754 h 1699043"/>
              <a:gd name="connsiteX138" fmla="*/ 5653662 w 10232859"/>
              <a:gd name="connsiteY138" fmla="*/ 306635 h 1699043"/>
              <a:gd name="connsiteX139" fmla="*/ 5668196 w 10232859"/>
              <a:gd name="connsiteY139" fmla="*/ 309846 h 1699043"/>
              <a:gd name="connsiteX140" fmla="*/ 5673886 w 10232859"/>
              <a:gd name="connsiteY140" fmla="*/ 309526 h 1699043"/>
              <a:gd name="connsiteX141" fmla="*/ 5677139 w 10232859"/>
              <a:gd name="connsiteY141" fmla="*/ 307345 h 1699043"/>
              <a:gd name="connsiteX142" fmla="*/ 5708983 w 10232859"/>
              <a:gd name="connsiteY142" fmla="*/ 306674 h 1699043"/>
              <a:gd name="connsiteX143" fmla="*/ 5773909 w 10232859"/>
              <a:gd name="connsiteY143" fmla="*/ 312061 h 1699043"/>
              <a:gd name="connsiteX144" fmla="*/ 5809500 w 10232859"/>
              <a:gd name="connsiteY144" fmla="*/ 318450 h 1699043"/>
              <a:gd name="connsiteX145" fmla="*/ 5908729 w 10232859"/>
              <a:gd name="connsiteY145" fmla="*/ 332335 h 1699043"/>
              <a:gd name="connsiteX146" fmla="*/ 6067487 w 10232859"/>
              <a:gd name="connsiteY146" fmla="*/ 333712 h 1699043"/>
              <a:gd name="connsiteX147" fmla="*/ 5992653 w 10232859"/>
              <a:gd name="connsiteY147" fmla="*/ 428990 h 1699043"/>
              <a:gd name="connsiteX148" fmla="*/ 6086225 w 10232859"/>
              <a:gd name="connsiteY148" fmla="*/ 339621 h 1699043"/>
              <a:gd name="connsiteX149" fmla="*/ 6105063 w 10232859"/>
              <a:gd name="connsiteY149" fmla="*/ 347340 h 1699043"/>
              <a:gd name="connsiteX150" fmla="*/ 6195166 w 10232859"/>
              <a:gd name="connsiteY150" fmla="*/ 360190 h 1699043"/>
              <a:gd name="connsiteX151" fmla="*/ 6216259 w 10232859"/>
              <a:gd name="connsiteY151" fmla="*/ 363365 h 1699043"/>
              <a:gd name="connsiteX152" fmla="*/ 6228331 w 10232859"/>
              <a:gd name="connsiteY152" fmla="*/ 364034 h 1699043"/>
              <a:gd name="connsiteX153" fmla="*/ 6229602 w 10232859"/>
              <a:gd name="connsiteY153" fmla="*/ 363414 h 1699043"/>
              <a:gd name="connsiteX154" fmla="*/ 6258988 w 10232859"/>
              <a:gd name="connsiteY154" fmla="*/ 378660 h 1699043"/>
              <a:gd name="connsiteX155" fmla="*/ 6264106 w 10232859"/>
              <a:gd name="connsiteY155" fmla="*/ 379141 h 1699043"/>
              <a:gd name="connsiteX156" fmla="*/ 6281703 w 10232859"/>
              <a:gd name="connsiteY156" fmla="*/ 391054 h 1699043"/>
              <a:gd name="connsiteX157" fmla="*/ 6291622 w 10232859"/>
              <a:gd name="connsiteY157" fmla="*/ 396155 h 1699043"/>
              <a:gd name="connsiteX158" fmla="*/ 6292712 w 10232859"/>
              <a:gd name="connsiteY158" fmla="*/ 399771 h 1699043"/>
              <a:gd name="connsiteX159" fmla="*/ 6308227 w 10232859"/>
              <a:gd name="connsiteY159" fmla="*/ 406196 h 1699043"/>
              <a:gd name="connsiteX160" fmla="*/ 6328981 w 10232859"/>
              <a:gd name="connsiteY160" fmla="*/ 409495 h 1699043"/>
              <a:gd name="connsiteX161" fmla="*/ 6368693 w 10232859"/>
              <a:gd name="connsiteY161" fmla="*/ 417845 h 1699043"/>
              <a:gd name="connsiteX162" fmla="*/ 6414811 w 10232859"/>
              <a:gd name="connsiteY162" fmla="*/ 452200 h 1699043"/>
              <a:gd name="connsiteX163" fmla="*/ 6467879 w 10232859"/>
              <a:gd name="connsiteY163" fmla="*/ 468248 h 1699043"/>
              <a:gd name="connsiteX164" fmla="*/ 6564351 w 10232859"/>
              <a:gd name="connsiteY164" fmla="*/ 537518 h 1699043"/>
              <a:gd name="connsiteX165" fmla="*/ 6711178 w 10232859"/>
              <a:gd name="connsiteY165" fmla="*/ 573610 h 1699043"/>
              <a:gd name="connsiteX166" fmla="*/ 6764036 w 10232859"/>
              <a:gd name="connsiteY166" fmla="*/ 588943 h 1699043"/>
              <a:gd name="connsiteX167" fmla="*/ 6858983 w 10232859"/>
              <a:gd name="connsiteY167" fmla="*/ 623723 h 1699043"/>
              <a:gd name="connsiteX168" fmla="*/ 6910661 w 10232859"/>
              <a:gd name="connsiteY168" fmla="*/ 634620 h 1699043"/>
              <a:gd name="connsiteX169" fmla="*/ 6944111 w 10232859"/>
              <a:gd name="connsiteY169" fmla="*/ 659502 h 1699043"/>
              <a:gd name="connsiteX170" fmla="*/ 6965771 w 10232859"/>
              <a:gd name="connsiteY170" fmla="*/ 659931 h 1699043"/>
              <a:gd name="connsiteX171" fmla="*/ 6969639 w 10232859"/>
              <a:gd name="connsiteY171" fmla="*/ 659837 h 1699043"/>
              <a:gd name="connsiteX172" fmla="*/ 6982242 w 10232859"/>
              <a:gd name="connsiteY172" fmla="*/ 663112 h 1699043"/>
              <a:gd name="connsiteX173" fmla="*/ 6989387 w 10232859"/>
              <a:gd name="connsiteY173" fmla="*/ 659474 h 1699043"/>
              <a:gd name="connsiteX174" fmla="*/ 7010930 w 10232859"/>
              <a:gd name="connsiteY174" fmla="*/ 661134 h 1699043"/>
              <a:gd name="connsiteX175" fmla="*/ 7033125 w 10232859"/>
              <a:gd name="connsiteY175" fmla="*/ 668436 h 1699043"/>
              <a:gd name="connsiteX176" fmla="*/ 7134461 w 10232859"/>
              <a:gd name="connsiteY176" fmla="*/ 708192 h 1699043"/>
              <a:gd name="connsiteX177" fmla="*/ 7197450 w 10232859"/>
              <a:gd name="connsiteY177" fmla="*/ 729094 h 1699043"/>
              <a:gd name="connsiteX178" fmla="*/ 7225084 w 10232859"/>
              <a:gd name="connsiteY178" fmla="*/ 732505 h 1699043"/>
              <a:gd name="connsiteX179" fmla="*/ 7261183 w 10232859"/>
              <a:gd name="connsiteY179" fmla="*/ 740313 h 1699043"/>
              <a:gd name="connsiteX180" fmla="*/ 7327760 w 10232859"/>
              <a:gd name="connsiteY180" fmla="*/ 750586 h 1699043"/>
              <a:gd name="connsiteX181" fmla="*/ 7412222 w 10232859"/>
              <a:gd name="connsiteY181" fmla="*/ 770487 h 1699043"/>
              <a:gd name="connsiteX182" fmla="*/ 7457904 w 10232859"/>
              <a:gd name="connsiteY182" fmla="*/ 804321 h 1699043"/>
              <a:gd name="connsiteX183" fmla="*/ 7465795 w 10232859"/>
              <a:gd name="connsiteY183" fmla="*/ 802598 h 1699043"/>
              <a:gd name="connsiteX184" fmla="*/ 7505046 w 10232859"/>
              <a:gd name="connsiteY184" fmla="*/ 816517 h 1699043"/>
              <a:gd name="connsiteX185" fmla="*/ 7623220 w 10232859"/>
              <a:gd name="connsiteY185" fmla="*/ 888520 h 1699043"/>
              <a:gd name="connsiteX186" fmla="*/ 7700458 w 10232859"/>
              <a:gd name="connsiteY186" fmla="*/ 915079 h 1699043"/>
              <a:gd name="connsiteX187" fmla="*/ 7730988 w 10232859"/>
              <a:gd name="connsiteY187" fmla="*/ 920756 h 1699043"/>
              <a:gd name="connsiteX188" fmla="*/ 7781942 w 10232859"/>
              <a:gd name="connsiteY188" fmla="*/ 930503 h 1699043"/>
              <a:gd name="connsiteX189" fmla="*/ 7827704 w 10232859"/>
              <a:gd name="connsiteY189" fmla="*/ 928558 h 1699043"/>
              <a:gd name="connsiteX190" fmla="*/ 7867270 w 10232859"/>
              <a:gd name="connsiteY190" fmla="*/ 940366 h 1699043"/>
              <a:gd name="connsiteX191" fmla="*/ 7866538 w 10232859"/>
              <a:gd name="connsiteY191" fmla="*/ 955045 h 1699043"/>
              <a:gd name="connsiteX192" fmla="*/ 7912084 w 10232859"/>
              <a:gd name="connsiteY192" fmla="*/ 963800 h 1699043"/>
              <a:gd name="connsiteX193" fmla="*/ 7982264 w 10232859"/>
              <a:gd name="connsiteY193" fmla="*/ 975773 h 1699043"/>
              <a:gd name="connsiteX194" fmla="*/ 7991272 w 10232859"/>
              <a:gd name="connsiteY194" fmla="*/ 981104 h 1699043"/>
              <a:gd name="connsiteX195" fmla="*/ 8006496 w 10232859"/>
              <a:gd name="connsiteY195" fmla="*/ 972839 h 1699043"/>
              <a:gd name="connsiteX196" fmla="*/ 8034497 w 10232859"/>
              <a:gd name="connsiteY196" fmla="*/ 972054 h 1699043"/>
              <a:gd name="connsiteX197" fmla="*/ 8150881 w 10232859"/>
              <a:gd name="connsiteY197" fmla="*/ 990411 h 1699043"/>
              <a:gd name="connsiteX198" fmla="*/ 8172106 w 10232859"/>
              <a:gd name="connsiteY198" fmla="*/ 990512 h 1699043"/>
              <a:gd name="connsiteX199" fmla="*/ 8196076 w 10232859"/>
              <a:gd name="connsiteY199" fmla="*/ 1000078 h 1699043"/>
              <a:gd name="connsiteX200" fmla="*/ 8247463 w 10232859"/>
              <a:gd name="connsiteY200" fmla="*/ 1016332 h 1699043"/>
              <a:gd name="connsiteX201" fmla="*/ 8279272 w 10232859"/>
              <a:gd name="connsiteY201" fmla="*/ 1032921 h 1699043"/>
              <a:gd name="connsiteX202" fmla="*/ 8289611 w 10232859"/>
              <a:gd name="connsiteY202" fmla="*/ 1028630 h 1699043"/>
              <a:gd name="connsiteX203" fmla="*/ 8311483 w 10232859"/>
              <a:gd name="connsiteY203" fmla="*/ 1029399 h 1699043"/>
              <a:gd name="connsiteX204" fmla="*/ 8399489 w 10232859"/>
              <a:gd name="connsiteY204" fmla="*/ 1048562 h 1699043"/>
              <a:gd name="connsiteX205" fmla="*/ 8415973 w 10232859"/>
              <a:gd name="connsiteY205" fmla="*/ 1049660 h 1699043"/>
              <a:gd name="connsiteX206" fmla="*/ 8433326 w 10232859"/>
              <a:gd name="connsiteY206" fmla="*/ 1057881 h 1699043"/>
              <a:gd name="connsiteX207" fmla="*/ 8502328 w 10232859"/>
              <a:gd name="connsiteY207" fmla="*/ 1091498 h 1699043"/>
              <a:gd name="connsiteX208" fmla="*/ 8534346 w 10232859"/>
              <a:gd name="connsiteY208" fmla="*/ 1106980 h 1699043"/>
              <a:gd name="connsiteX209" fmla="*/ 8534980 w 10232859"/>
              <a:gd name="connsiteY209" fmla="*/ 1110861 h 1699043"/>
              <a:gd name="connsiteX210" fmla="*/ 8544104 w 10232859"/>
              <a:gd name="connsiteY210" fmla="*/ 1108406 h 1699043"/>
              <a:gd name="connsiteX211" fmla="*/ 8567742 w 10232859"/>
              <a:gd name="connsiteY211" fmla="*/ 1117590 h 1699043"/>
              <a:gd name="connsiteX212" fmla="*/ 8633779 w 10232859"/>
              <a:gd name="connsiteY212" fmla="*/ 1139226 h 1699043"/>
              <a:gd name="connsiteX213" fmla="*/ 8676965 w 10232859"/>
              <a:gd name="connsiteY213" fmla="*/ 1156949 h 1699043"/>
              <a:gd name="connsiteX214" fmla="*/ 8698944 w 10232859"/>
              <a:gd name="connsiteY214" fmla="*/ 1156939 h 1699043"/>
              <a:gd name="connsiteX215" fmla="*/ 8711456 w 10232859"/>
              <a:gd name="connsiteY215" fmla="*/ 1169217 h 1699043"/>
              <a:gd name="connsiteX216" fmla="*/ 8732793 w 10232859"/>
              <a:gd name="connsiteY216" fmla="*/ 1172972 h 1699043"/>
              <a:gd name="connsiteX217" fmla="*/ 8751897 w 10232859"/>
              <a:gd name="connsiteY217" fmla="*/ 1190886 h 1699043"/>
              <a:gd name="connsiteX218" fmla="*/ 8793564 w 10232859"/>
              <a:gd name="connsiteY218" fmla="*/ 1172572 h 1699043"/>
              <a:gd name="connsiteX219" fmla="*/ 8834270 w 10232859"/>
              <a:gd name="connsiteY219" fmla="*/ 1206624 h 1699043"/>
              <a:gd name="connsiteX220" fmla="*/ 8853872 w 10232859"/>
              <a:gd name="connsiteY220" fmla="*/ 1214714 h 1699043"/>
              <a:gd name="connsiteX221" fmla="*/ 8861901 w 10232859"/>
              <a:gd name="connsiteY221" fmla="*/ 1211375 h 1699043"/>
              <a:gd name="connsiteX222" fmla="*/ 8874168 w 10232859"/>
              <a:gd name="connsiteY222" fmla="*/ 1213967 h 1699043"/>
              <a:gd name="connsiteX223" fmla="*/ 8871123 w 10232859"/>
              <a:gd name="connsiteY223" fmla="*/ 1221160 h 1699043"/>
              <a:gd name="connsiteX224" fmla="*/ 8903537 w 10232859"/>
              <a:gd name="connsiteY224" fmla="*/ 1230588 h 1699043"/>
              <a:gd name="connsiteX225" fmla="*/ 8933767 w 10232859"/>
              <a:gd name="connsiteY225" fmla="*/ 1263368 h 1699043"/>
              <a:gd name="connsiteX226" fmla="*/ 8985765 w 10232859"/>
              <a:gd name="connsiteY226" fmla="*/ 1287664 h 1699043"/>
              <a:gd name="connsiteX227" fmla="*/ 9071444 w 10232859"/>
              <a:gd name="connsiteY227" fmla="*/ 1317305 h 1699043"/>
              <a:gd name="connsiteX228" fmla="*/ 9096711 w 10232859"/>
              <a:gd name="connsiteY228" fmla="*/ 1327777 h 1699043"/>
              <a:gd name="connsiteX229" fmla="*/ 9338853 w 10232859"/>
              <a:gd name="connsiteY229" fmla="*/ 1448046 h 1699043"/>
              <a:gd name="connsiteX230" fmla="*/ 9520814 w 10232859"/>
              <a:gd name="connsiteY230" fmla="*/ 1449827 h 1699043"/>
              <a:gd name="connsiteX231" fmla="*/ 9702271 w 10232859"/>
              <a:gd name="connsiteY231" fmla="*/ 1488553 h 1699043"/>
              <a:gd name="connsiteX232" fmla="*/ 9744273 w 10232859"/>
              <a:gd name="connsiteY232" fmla="*/ 1523512 h 1699043"/>
              <a:gd name="connsiteX233" fmla="*/ 9771903 w 10232859"/>
              <a:gd name="connsiteY233" fmla="*/ 1530034 h 1699043"/>
              <a:gd name="connsiteX234" fmla="*/ 9818565 w 10232859"/>
              <a:gd name="connsiteY234" fmla="*/ 1538545 h 1699043"/>
              <a:gd name="connsiteX235" fmla="*/ 9882202 w 10232859"/>
              <a:gd name="connsiteY235" fmla="*/ 1565888 h 1699043"/>
              <a:gd name="connsiteX236" fmla="*/ 10022025 w 10232859"/>
              <a:gd name="connsiteY236" fmla="*/ 1599696 h 1699043"/>
              <a:gd name="connsiteX237" fmla="*/ 10220406 w 10232859"/>
              <a:gd name="connsiteY237" fmla="*/ 1677005 h 1699043"/>
              <a:gd name="connsiteX238" fmla="*/ 10232859 w 10232859"/>
              <a:gd name="connsiteY238" fmla="*/ 1699043 h 1699043"/>
              <a:gd name="connsiteX239" fmla="*/ 0 w 10232859"/>
              <a:gd name="connsiteY239" fmla="*/ 1699043 h 1699043"/>
              <a:gd name="connsiteX240" fmla="*/ 0 w 10232859"/>
              <a:gd name="connsiteY240" fmla="*/ 21828 h 1699043"/>
              <a:gd name="connsiteX241" fmla="*/ 8097 w 10232859"/>
              <a:gd name="connsiteY241" fmla="*/ 24355 h 1699043"/>
              <a:gd name="connsiteX242" fmla="*/ 77128 w 10232859"/>
              <a:gd name="connsiteY242" fmla="*/ 6867 h 1699043"/>
              <a:gd name="connsiteX243" fmla="*/ 188338 w 10232859"/>
              <a:gd name="connsiteY243" fmla="*/ 5079 h 1699043"/>
              <a:gd name="connsiteX244" fmla="*/ 298809 w 10232859"/>
              <a:gd name="connsiteY244" fmla="*/ 6198 h 1699043"/>
              <a:gd name="connsiteX245" fmla="*/ 338985 w 10232859"/>
              <a:gd name="connsiteY245" fmla="*/ 8006 h 1699043"/>
              <a:gd name="connsiteX246" fmla="*/ 409815 w 10232859"/>
              <a:gd name="connsiteY246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193957 w 10232859"/>
              <a:gd name="connsiteY121" fmla="*/ 229364 h 1699043"/>
              <a:gd name="connsiteX122" fmla="*/ 5275907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96538 w 10232859"/>
              <a:gd name="connsiteY133" fmla="*/ 291153 h 1699043"/>
              <a:gd name="connsiteX134" fmla="*/ 5632514 w 10232859"/>
              <a:gd name="connsiteY134" fmla="*/ 301962 h 1699043"/>
              <a:gd name="connsiteX135" fmla="*/ 5640005 w 10232859"/>
              <a:gd name="connsiteY135" fmla="*/ 303617 h 1699043"/>
              <a:gd name="connsiteX136" fmla="*/ 5640259 w 10232859"/>
              <a:gd name="connsiteY136" fmla="*/ 303435 h 1699043"/>
              <a:gd name="connsiteX137" fmla="*/ 5648365 w 10232859"/>
              <a:gd name="connsiteY137" fmla="*/ 304754 h 1699043"/>
              <a:gd name="connsiteX138" fmla="*/ 5653662 w 10232859"/>
              <a:gd name="connsiteY138" fmla="*/ 306635 h 1699043"/>
              <a:gd name="connsiteX139" fmla="*/ 5668196 w 10232859"/>
              <a:gd name="connsiteY139" fmla="*/ 309846 h 1699043"/>
              <a:gd name="connsiteX140" fmla="*/ 5673886 w 10232859"/>
              <a:gd name="connsiteY140" fmla="*/ 309526 h 1699043"/>
              <a:gd name="connsiteX141" fmla="*/ 5677139 w 10232859"/>
              <a:gd name="connsiteY141" fmla="*/ 307345 h 1699043"/>
              <a:gd name="connsiteX142" fmla="*/ 5708983 w 10232859"/>
              <a:gd name="connsiteY142" fmla="*/ 306674 h 1699043"/>
              <a:gd name="connsiteX143" fmla="*/ 5773909 w 10232859"/>
              <a:gd name="connsiteY143" fmla="*/ 312061 h 1699043"/>
              <a:gd name="connsiteX144" fmla="*/ 5809500 w 10232859"/>
              <a:gd name="connsiteY144" fmla="*/ 318450 h 1699043"/>
              <a:gd name="connsiteX145" fmla="*/ 5908729 w 10232859"/>
              <a:gd name="connsiteY145" fmla="*/ 332335 h 1699043"/>
              <a:gd name="connsiteX146" fmla="*/ 5990524 w 10232859"/>
              <a:gd name="connsiteY146" fmla="*/ 350618 h 1699043"/>
              <a:gd name="connsiteX147" fmla="*/ 5992653 w 10232859"/>
              <a:gd name="connsiteY147" fmla="*/ 428990 h 1699043"/>
              <a:gd name="connsiteX148" fmla="*/ 6086225 w 10232859"/>
              <a:gd name="connsiteY148" fmla="*/ 339621 h 1699043"/>
              <a:gd name="connsiteX149" fmla="*/ 6105063 w 10232859"/>
              <a:gd name="connsiteY149" fmla="*/ 347340 h 1699043"/>
              <a:gd name="connsiteX150" fmla="*/ 6195166 w 10232859"/>
              <a:gd name="connsiteY150" fmla="*/ 360190 h 1699043"/>
              <a:gd name="connsiteX151" fmla="*/ 6216259 w 10232859"/>
              <a:gd name="connsiteY151" fmla="*/ 363365 h 1699043"/>
              <a:gd name="connsiteX152" fmla="*/ 6228331 w 10232859"/>
              <a:gd name="connsiteY152" fmla="*/ 364034 h 1699043"/>
              <a:gd name="connsiteX153" fmla="*/ 6229602 w 10232859"/>
              <a:gd name="connsiteY153" fmla="*/ 363414 h 1699043"/>
              <a:gd name="connsiteX154" fmla="*/ 6258988 w 10232859"/>
              <a:gd name="connsiteY154" fmla="*/ 378660 h 1699043"/>
              <a:gd name="connsiteX155" fmla="*/ 6264106 w 10232859"/>
              <a:gd name="connsiteY155" fmla="*/ 379141 h 1699043"/>
              <a:gd name="connsiteX156" fmla="*/ 6281703 w 10232859"/>
              <a:gd name="connsiteY156" fmla="*/ 391054 h 1699043"/>
              <a:gd name="connsiteX157" fmla="*/ 6291622 w 10232859"/>
              <a:gd name="connsiteY157" fmla="*/ 396155 h 1699043"/>
              <a:gd name="connsiteX158" fmla="*/ 6292712 w 10232859"/>
              <a:gd name="connsiteY158" fmla="*/ 399771 h 1699043"/>
              <a:gd name="connsiteX159" fmla="*/ 6308227 w 10232859"/>
              <a:gd name="connsiteY159" fmla="*/ 406196 h 1699043"/>
              <a:gd name="connsiteX160" fmla="*/ 6328981 w 10232859"/>
              <a:gd name="connsiteY160" fmla="*/ 409495 h 1699043"/>
              <a:gd name="connsiteX161" fmla="*/ 6368693 w 10232859"/>
              <a:gd name="connsiteY161" fmla="*/ 417845 h 1699043"/>
              <a:gd name="connsiteX162" fmla="*/ 6414811 w 10232859"/>
              <a:gd name="connsiteY162" fmla="*/ 452200 h 1699043"/>
              <a:gd name="connsiteX163" fmla="*/ 6467879 w 10232859"/>
              <a:gd name="connsiteY163" fmla="*/ 468248 h 1699043"/>
              <a:gd name="connsiteX164" fmla="*/ 6564351 w 10232859"/>
              <a:gd name="connsiteY164" fmla="*/ 537518 h 1699043"/>
              <a:gd name="connsiteX165" fmla="*/ 6711178 w 10232859"/>
              <a:gd name="connsiteY165" fmla="*/ 573610 h 1699043"/>
              <a:gd name="connsiteX166" fmla="*/ 6764036 w 10232859"/>
              <a:gd name="connsiteY166" fmla="*/ 588943 h 1699043"/>
              <a:gd name="connsiteX167" fmla="*/ 6858983 w 10232859"/>
              <a:gd name="connsiteY167" fmla="*/ 623723 h 1699043"/>
              <a:gd name="connsiteX168" fmla="*/ 6910661 w 10232859"/>
              <a:gd name="connsiteY168" fmla="*/ 634620 h 1699043"/>
              <a:gd name="connsiteX169" fmla="*/ 6944111 w 10232859"/>
              <a:gd name="connsiteY169" fmla="*/ 659502 h 1699043"/>
              <a:gd name="connsiteX170" fmla="*/ 6965771 w 10232859"/>
              <a:gd name="connsiteY170" fmla="*/ 659931 h 1699043"/>
              <a:gd name="connsiteX171" fmla="*/ 6969639 w 10232859"/>
              <a:gd name="connsiteY171" fmla="*/ 659837 h 1699043"/>
              <a:gd name="connsiteX172" fmla="*/ 6982242 w 10232859"/>
              <a:gd name="connsiteY172" fmla="*/ 663112 h 1699043"/>
              <a:gd name="connsiteX173" fmla="*/ 6989387 w 10232859"/>
              <a:gd name="connsiteY173" fmla="*/ 659474 h 1699043"/>
              <a:gd name="connsiteX174" fmla="*/ 7010930 w 10232859"/>
              <a:gd name="connsiteY174" fmla="*/ 661134 h 1699043"/>
              <a:gd name="connsiteX175" fmla="*/ 7033125 w 10232859"/>
              <a:gd name="connsiteY175" fmla="*/ 668436 h 1699043"/>
              <a:gd name="connsiteX176" fmla="*/ 7134461 w 10232859"/>
              <a:gd name="connsiteY176" fmla="*/ 708192 h 1699043"/>
              <a:gd name="connsiteX177" fmla="*/ 7197450 w 10232859"/>
              <a:gd name="connsiteY177" fmla="*/ 729094 h 1699043"/>
              <a:gd name="connsiteX178" fmla="*/ 7225084 w 10232859"/>
              <a:gd name="connsiteY178" fmla="*/ 732505 h 1699043"/>
              <a:gd name="connsiteX179" fmla="*/ 7261183 w 10232859"/>
              <a:gd name="connsiteY179" fmla="*/ 740313 h 1699043"/>
              <a:gd name="connsiteX180" fmla="*/ 7327760 w 10232859"/>
              <a:gd name="connsiteY180" fmla="*/ 750586 h 1699043"/>
              <a:gd name="connsiteX181" fmla="*/ 7412222 w 10232859"/>
              <a:gd name="connsiteY181" fmla="*/ 770487 h 1699043"/>
              <a:gd name="connsiteX182" fmla="*/ 7457904 w 10232859"/>
              <a:gd name="connsiteY182" fmla="*/ 804321 h 1699043"/>
              <a:gd name="connsiteX183" fmla="*/ 7465795 w 10232859"/>
              <a:gd name="connsiteY183" fmla="*/ 802598 h 1699043"/>
              <a:gd name="connsiteX184" fmla="*/ 7505046 w 10232859"/>
              <a:gd name="connsiteY184" fmla="*/ 816517 h 1699043"/>
              <a:gd name="connsiteX185" fmla="*/ 7623220 w 10232859"/>
              <a:gd name="connsiteY185" fmla="*/ 888520 h 1699043"/>
              <a:gd name="connsiteX186" fmla="*/ 7700458 w 10232859"/>
              <a:gd name="connsiteY186" fmla="*/ 915079 h 1699043"/>
              <a:gd name="connsiteX187" fmla="*/ 7730988 w 10232859"/>
              <a:gd name="connsiteY187" fmla="*/ 920756 h 1699043"/>
              <a:gd name="connsiteX188" fmla="*/ 7781942 w 10232859"/>
              <a:gd name="connsiteY188" fmla="*/ 930503 h 1699043"/>
              <a:gd name="connsiteX189" fmla="*/ 7827704 w 10232859"/>
              <a:gd name="connsiteY189" fmla="*/ 928558 h 1699043"/>
              <a:gd name="connsiteX190" fmla="*/ 7867270 w 10232859"/>
              <a:gd name="connsiteY190" fmla="*/ 940366 h 1699043"/>
              <a:gd name="connsiteX191" fmla="*/ 7866538 w 10232859"/>
              <a:gd name="connsiteY191" fmla="*/ 955045 h 1699043"/>
              <a:gd name="connsiteX192" fmla="*/ 7912084 w 10232859"/>
              <a:gd name="connsiteY192" fmla="*/ 963800 h 1699043"/>
              <a:gd name="connsiteX193" fmla="*/ 7982264 w 10232859"/>
              <a:gd name="connsiteY193" fmla="*/ 975773 h 1699043"/>
              <a:gd name="connsiteX194" fmla="*/ 7991272 w 10232859"/>
              <a:gd name="connsiteY194" fmla="*/ 981104 h 1699043"/>
              <a:gd name="connsiteX195" fmla="*/ 8006496 w 10232859"/>
              <a:gd name="connsiteY195" fmla="*/ 972839 h 1699043"/>
              <a:gd name="connsiteX196" fmla="*/ 8034497 w 10232859"/>
              <a:gd name="connsiteY196" fmla="*/ 972054 h 1699043"/>
              <a:gd name="connsiteX197" fmla="*/ 8150881 w 10232859"/>
              <a:gd name="connsiteY197" fmla="*/ 990411 h 1699043"/>
              <a:gd name="connsiteX198" fmla="*/ 8172106 w 10232859"/>
              <a:gd name="connsiteY198" fmla="*/ 990512 h 1699043"/>
              <a:gd name="connsiteX199" fmla="*/ 8196076 w 10232859"/>
              <a:gd name="connsiteY199" fmla="*/ 1000078 h 1699043"/>
              <a:gd name="connsiteX200" fmla="*/ 8247463 w 10232859"/>
              <a:gd name="connsiteY200" fmla="*/ 1016332 h 1699043"/>
              <a:gd name="connsiteX201" fmla="*/ 8279272 w 10232859"/>
              <a:gd name="connsiteY201" fmla="*/ 1032921 h 1699043"/>
              <a:gd name="connsiteX202" fmla="*/ 8289611 w 10232859"/>
              <a:gd name="connsiteY202" fmla="*/ 1028630 h 1699043"/>
              <a:gd name="connsiteX203" fmla="*/ 8311483 w 10232859"/>
              <a:gd name="connsiteY203" fmla="*/ 1029399 h 1699043"/>
              <a:gd name="connsiteX204" fmla="*/ 8399489 w 10232859"/>
              <a:gd name="connsiteY204" fmla="*/ 1048562 h 1699043"/>
              <a:gd name="connsiteX205" fmla="*/ 8415973 w 10232859"/>
              <a:gd name="connsiteY205" fmla="*/ 1049660 h 1699043"/>
              <a:gd name="connsiteX206" fmla="*/ 8433326 w 10232859"/>
              <a:gd name="connsiteY206" fmla="*/ 1057881 h 1699043"/>
              <a:gd name="connsiteX207" fmla="*/ 8502328 w 10232859"/>
              <a:gd name="connsiteY207" fmla="*/ 1091498 h 1699043"/>
              <a:gd name="connsiteX208" fmla="*/ 8534346 w 10232859"/>
              <a:gd name="connsiteY208" fmla="*/ 1106980 h 1699043"/>
              <a:gd name="connsiteX209" fmla="*/ 8534980 w 10232859"/>
              <a:gd name="connsiteY209" fmla="*/ 1110861 h 1699043"/>
              <a:gd name="connsiteX210" fmla="*/ 8544104 w 10232859"/>
              <a:gd name="connsiteY210" fmla="*/ 1108406 h 1699043"/>
              <a:gd name="connsiteX211" fmla="*/ 8567742 w 10232859"/>
              <a:gd name="connsiteY211" fmla="*/ 1117590 h 1699043"/>
              <a:gd name="connsiteX212" fmla="*/ 8633779 w 10232859"/>
              <a:gd name="connsiteY212" fmla="*/ 1139226 h 1699043"/>
              <a:gd name="connsiteX213" fmla="*/ 8676965 w 10232859"/>
              <a:gd name="connsiteY213" fmla="*/ 1156949 h 1699043"/>
              <a:gd name="connsiteX214" fmla="*/ 8698944 w 10232859"/>
              <a:gd name="connsiteY214" fmla="*/ 1156939 h 1699043"/>
              <a:gd name="connsiteX215" fmla="*/ 8711456 w 10232859"/>
              <a:gd name="connsiteY215" fmla="*/ 1169217 h 1699043"/>
              <a:gd name="connsiteX216" fmla="*/ 8732793 w 10232859"/>
              <a:gd name="connsiteY216" fmla="*/ 1172972 h 1699043"/>
              <a:gd name="connsiteX217" fmla="*/ 8751897 w 10232859"/>
              <a:gd name="connsiteY217" fmla="*/ 1190886 h 1699043"/>
              <a:gd name="connsiteX218" fmla="*/ 8793564 w 10232859"/>
              <a:gd name="connsiteY218" fmla="*/ 1172572 h 1699043"/>
              <a:gd name="connsiteX219" fmla="*/ 8834270 w 10232859"/>
              <a:gd name="connsiteY219" fmla="*/ 1206624 h 1699043"/>
              <a:gd name="connsiteX220" fmla="*/ 8853872 w 10232859"/>
              <a:gd name="connsiteY220" fmla="*/ 1214714 h 1699043"/>
              <a:gd name="connsiteX221" fmla="*/ 8861901 w 10232859"/>
              <a:gd name="connsiteY221" fmla="*/ 1211375 h 1699043"/>
              <a:gd name="connsiteX222" fmla="*/ 8874168 w 10232859"/>
              <a:gd name="connsiteY222" fmla="*/ 1213967 h 1699043"/>
              <a:gd name="connsiteX223" fmla="*/ 8871123 w 10232859"/>
              <a:gd name="connsiteY223" fmla="*/ 1221160 h 1699043"/>
              <a:gd name="connsiteX224" fmla="*/ 8903537 w 10232859"/>
              <a:gd name="connsiteY224" fmla="*/ 1230588 h 1699043"/>
              <a:gd name="connsiteX225" fmla="*/ 8933767 w 10232859"/>
              <a:gd name="connsiteY225" fmla="*/ 1263368 h 1699043"/>
              <a:gd name="connsiteX226" fmla="*/ 8985765 w 10232859"/>
              <a:gd name="connsiteY226" fmla="*/ 1287664 h 1699043"/>
              <a:gd name="connsiteX227" fmla="*/ 9071444 w 10232859"/>
              <a:gd name="connsiteY227" fmla="*/ 1317305 h 1699043"/>
              <a:gd name="connsiteX228" fmla="*/ 9096711 w 10232859"/>
              <a:gd name="connsiteY228" fmla="*/ 1327777 h 1699043"/>
              <a:gd name="connsiteX229" fmla="*/ 9338853 w 10232859"/>
              <a:gd name="connsiteY229" fmla="*/ 1448046 h 1699043"/>
              <a:gd name="connsiteX230" fmla="*/ 9520814 w 10232859"/>
              <a:gd name="connsiteY230" fmla="*/ 1449827 h 1699043"/>
              <a:gd name="connsiteX231" fmla="*/ 9702271 w 10232859"/>
              <a:gd name="connsiteY231" fmla="*/ 1488553 h 1699043"/>
              <a:gd name="connsiteX232" fmla="*/ 9744273 w 10232859"/>
              <a:gd name="connsiteY232" fmla="*/ 1523512 h 1699043"/>
              <a:gd name="connsiteX233" fmla="*/ 9771903 w 10232859"/>
              <a:gd name="connsiteY233" fmla="*/ 1530034 h 1699043"/>
              <a:gd name="connsiteX234" fmla="*/ 9818565 w 10232859"/>
              <a:gd name="connsiteY234" fmla="*/ 1538545 h 1699043"/>
              <a:gd name="connsiteX235" fmla="*/ 9882202 w 10232859"/>
              <a:gd name="connsiteY235" fmla="*/ 1565888 h 1699043"/>
              <a:gd name="connsiteX236" fmla="*/ 10022025 w 10232859"/>
              <a:gd name="connsiteY236" fmla="*/ 1599696 h 1699043"/>
              <a:gd name="connsiteX237" fmla="*/ 10220406 w 10232859"/>
              <a:gd name="connsiteY237" fmla="*/ 1677005 h 1699043"/>
              <a:gd name="connsiteX238" fmla="*/ 10232859 w 10232859"/>
              <a:gd name="connsiteY238" fmla="*/ 1699043 h 1699043"/>
              <a:gd name="connsiteX239" fmla="*/ 0 w 10232859"/>
              <a:gd name="connsiteY239" fmla="*/ 1699043 h 1699043"/>
              <a:gd name="connsiteX240" fmla="*/ 0 w 10232859"/>
              <a:gd name="connsiteY240" fmla="*/ 21828 h 1699043"/>
              <a:gd name="connsiteX241" fmla="*/ 8097 w 10232859"/>
              <a:gd name="connsiteY241" fmla="*/ 24355 h 1699043"/>
              <a:gd name="connsiteX242" fmla="*/ 77128 w 10232859"/>
              <a:gd name="connsiteY242" fmla="*/ 6867 h 1699043"/>
              <a:gd name="connsiteX243" fmla="*/ 188338 w 10232859"/>
              <a:gd name="connsiteY243" fmla="*/ 5079 h 1699043"/>
              <a:gd name="connsiteX244" fmla="*/ 298809 w 10232859"/>
              <a:gd name="connsiteY244" fmla="*/ 6198 h 1699043"/>
              <a:gd name="connsiteX245" fmla="*/ 338985 w 10232859"/>
              <a:gd name="connsiteY245" fmla="*/ 8006 h 1699043"/>
              <a:gd name="connsiteX246" fmla="*/ 409815 w 10232859"/>
              <a:gd name="connsiteY246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193957 w 10232859"/>
              <a:gd name="connsiteY121" fmla="*/ 229364 h 1699043"/>
              <a:gd name="connsiteX122" fmla="*/ 5275907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96538 w 10232859"/>
              <a:gd name="connsiteY133" fmla="*/ 291153 h 1699043"/>
              <a:gd name="connsiteX134" fmla="*/ 5632514 w 10232859"/>
              <a:gd name="connsiteY134" fmla="*/ 301962 h 1699043"/>
              <a:gd name="connsiteX135" fmla="*/ 5640005 w 10232859"/>
              <a:gd name="connsiteY135" fmla="*/ 303617 h 1699043"/>
              <a:gd name="connsiteX136" fmla="*/ 5640259 w 10232859"/>
              <a:gd name="connsiteY136" fmla="*/ 303435 h 1699043"/>
              <a:gd name="connsiteX137" fmla="*/ 5648365 w 10232859"/>
              <a:gd name="connsiteY137" fmla="*/ 304754 h 1699043"/>
              <a:gd name="connsiteX138" fmla="*/ 5653662 w 10232859"/>
              <a:gd name="connsiteY138" fmla="*/ 306635 h 1699043"/>
              <a:gd name="connsiteX139" fmla="*/ 5668196 w 10232859"/>
              <a:gd name="connsiteY139" fmla="*/ 309846 h 1699043"/>
              <a:gd name="connsiteX140" fmla="*/ 5673886 w 10232859"/>
              <a:gd name="connsiteY140" fmla="*/ 309526 h 1699043"/>
              <a:gd name="connsiteX141" fmla="*/ 5677139 w 10232859"/>
              <a:gd name="connsiteY141" fmla="*/ 307345 h 1699043"/>
              <a:gd name="connsiteX142" fmla="*/ 5708983 w 10232859"/>
              <a:gd name="connsiteY142" fmla="*/ 306674 h 1699043"/>
              <a:gd name="connsiteX143" fmla="*/ 5773909 w 10232859"/>
              <a:gd name="connsiteY143" fmla="*/ 312061 h 1699043"/>
              <a:gd name="connsiteX144" fmla="*/ 5809500 w 10232859"/>
              <a:gd name="connsiteY144" fmla="*/ 318450 h 1699043"/>
              <a:gd name="connsiteX145" fmla="*/ 5908729 w 10232859"/>
              <a:gd name="connsiteY145" fmla="*/ 332335 h 1699043"/>
              <a:gd name="connsiteX146" fmla="*/ 5990524 w 10232859"/>
              <a:gd name="connsiteY146" fmla="*/ 350618 h 1699043"/>
              <a:gd name="connsiteX147" fmla="*/ 6029302 w 10232859"/>
              <a:gd name="connsiteY147" fmla="*/ 361365 h 1699043"/>
              <a:gd name="connsiteX148" fmla="*/ 6086225 w 10232859"/>
              <a:gd name="connsiteY148" fmla="*/ 339621 h 1699043"/>
              <a:gd name="connsiteX149" fmla="*/ 6105063 w 10232859"/>
              <a:gd name="connsiteY149" fmla="*/ 347340 h 1699043"/>
              <a:gd name="connsiteX150" fmla="*/ 6195166 w 10232859"/>
              <a:gd name="connsiteY150" fmla="*/ 360190 h 1699043"/>
              <a:gd name="connsiteX151" fmla="*/ 6216259 w 10232859"/>
              <a:gd name="connsiteY151" fmla="*/ 363365 h 1699043"/>
              <a:gd name="connsiteX152" fmla="*/ 6228331 w 10232859"/>
              <a:gd name="connsiteY152" fmla="*/ 364034 h 1699043"/>
              <a:gd name="connsiteX153" fmla="*/ 6229602 w 10232859"/>
              <a:gd name="connsiteY153" fmla="*/ 363414 h 1699043"/>
              <a:gd name="connsiteX154" fmla="*/ 6258988 w 10232859"/>
              <a:gd name="connsiteY154" fmla="*/ 378660 h 1699043"/>
              <a:gd name="connsiteX155" fmla="*/ 6264106 w 10232859"/>
              <a:gd name="connsiteY155" fmla="*/ 379141 h 1699043"/>
              <a:gd name="connsiteX156" fmla="*/ 6281703 w 10232859"/>
              <a:gd name="connsiteY156" fmla="*/ 391054 h 1699043"/>
              <a:gd name="connsiteX157" fmla="*/ 6291622 w 10232859"/>
              <a:gd name="connsiteY157" fmla="*/ 396155 h 1699043"/>
              <a:gd name="connsiteX158" fmla="*/ 6292712 w 10232859"/>
              <a:gd name="connsiteY158" fmla="*/ 399771 h 1699043"/>
              <a:gd name="connsiteX159" fmla="*/ 6308227 w 10232859"/>
              <a:gd name="connsiteY159" fmla="*/ 406196 h 1699043"/>
              <a:gd name="connsiteX160" fmla="*/ 6328981 w 10232859"/>
              <a:gd name="connsiteY160" fmla="*/ 409495 h 1699043"/>
              <a:gd name="connsiteX161" fmla="*/ 6368693 w 10232859"/>
              <a:gd name="connsiteY161" fmla="*/ 417845 h 1699043"/>
              <a:gd name="connsiteX162" fmla="*/ 6414811 w 10232859"/>
              <a:gd name="connsiteY162" fmla="*/ 452200 h 1699043"/>
              <a:gd name="connsiteX163" fmla="*/ 6467879 w 10232859"/>
              <a:gd name="connsiteY163" fmla="*/ 468248 h 1699043"/>
              <a:gd name="connsiteX164" fmla="*/ 6564351 w 10232859"/>
              <a:gd name="connsiteY164" fmla="*/ 537518 h 1699043"/>
              <a:gd name="connsiteX165" fmla="*/ 6711178 w 10232859"/>
              <a:gd name="connsiteY165" fmla="*/ 573610 h 1699043"/>
              <a:gd name="connsiteX166" fmla="*/ 6764036 w 10232859"/>
              <a:gd name="connsiteY166" fmla="*/ 588943 h 1699043"/>
              <a:gd name="connsiteX167" fmla="*/ 6858983 w 10232859"/>
              <a:gd name="connsiteY167" fmla="*/ 623723 h 1699043"/>
              <a:gd name="connsiteX168" fmla="*/ 6910661 w 10232859"/>
              <a:gd name="connsiteY168" fmla="*/ 634620 h 1699043"/>
              <a:gd name="connsiteX169" fmla="*/ 6944111 w 10232859"/>
              <a:gd name="connsiteY169" fmla="*/ 659502 h 1699043"/>
              <a:gd name="connsiteX170" fmla="*/ 6965771 w 10232859"/>
              <a:gd name="connsiteY170" fmla="*/ 659931 h 1699043"/>
              <a:gd name="connsiteX171" fmla="*/ 6969639 w 10232859"/>
              <a:gd name="connsiteY171" fmla="*/ 659837 h 1699043"/>
              <a:gd name="connsiteX172" fmla="*/ 6982242 w 10232859"/>
              <a:gd name="connsiteY172" fmla="*/ 663112 h 1699043"/>
              <a:gd name="connsiteX173" fmla="*/ 6989387 w 10232859"/>
              <a:gd name="connsiteY173" fmla="*/ 659474 h 1699043"/>
              <a:gd name="connsiteX174" fmla="*/ 7010930 w 10232859"/>
              <a:gd name="connsiteY174" fmla="*/ 661134 h 1699043"/>
              <a:gd name="connsiteX175" fmla="*/ 7033125 w 10232859"/>
              <a:gd name="connsiteY175" fmla="*/ 668436 h 1699043"/>
              <a:gd name="connsiteX176" fmla="*/ 7134461 w 10232859"/>
              <a:gd name="connsiteY176" fmla="*/ 708192 h 1699043"/>
              <a:gd name="connsiteX177" fmla="*/ 7197450 w 10232859"/>
              <a:gd name="connsiteY177" fmla="*/ 729094 h 1699043"/>
              <a:gd name="connsiteX178" fmla="*/ 7225084 w 10232859"/>
              <a:gd name="connsiteY178" fmla="*/ 732505 h 1699043"/>
              <a:gd name="connsiteX179" fmla="*/ 7261183 w 10232859"/>
              <a:gd name="connsiteY179" fmla="*/ 740313 h 1699043"/>
              <a:gd name="connsiteX180" fmla="*/ 7327760 w 10232859"/>
              <a:gd name="connsiteY180" fmla="*/ 750586 h 1699043"/>
              <a:gd name="connsiteX181" fmla="*/ 7412222 w 10232859"/>
              <a:gd name="connsiteY181" fmla="*/ 770487 h 1699043"/>
              <a:gd name="connsiteX182" fmla="*/ 7457904 w 10232859"/>
              <a:gd name="connsiteY182" fmla="*/ 804321 h 1699043"/>
              <a:gd name="connsiteX183" fmla="*/ 7465795 w 10232859"/>
              <a:gd name="connsiteY183" fmla="*/ 802598 h 1699043"/>
              <a:gd name="connsiteX184" fmla="*/ 7505046 w 10232859"/>
              <a:gd name="connsiteY184" fmla="*/ 816517 h 1699043"/>
              <a:gd name="connsiteX185" fmla="*/ 7623220 w 10232859"/>
              <a:gd name="connsiteY185" fmla="*/ 888520 h 1699043"/>
              <a:gd name="connsiteX186" fmla="*/ 7700458 w 10232859"/>
              <a:gd name="connsiteY186" fmla="*/ 915079 h 1699043"/>
              <a:gd name="connsiteX187" fmla="*/ 7730988 w 10232859"/>
              <a:gd name="connsiteY187" fmla="*/ 920756 h 1699043"/>
              <a:gd name="connsiteX188" fmla="*/ 7781942 w 10232859"/>
              <a:gd name="connsiteY188" fmla="*/ 930503 h 1699043"/>
              <a:gd name="connsiteX189" fmla="*/ 7827704 w 10232859"/>
              <a:gd name="connsiteY189" fmla="*/ 928558 h 1699043"/>
              <a:gd name="connsiteX190" fmla="*/ 7867270 w 10232859"/>
              <a:gd name="connsiteY190" fmla="*/ 940366 h 1699043"/>
              <a:gd name="connsiteX191" fmla="*/ 7866538 w 10232859"/>
              <a:gd name="connsiteY191" fmla="*/ 955045 h 1699043"/>
              <a:gd name="connsiteX192" fmla="*/ 7912084 w 10232859"/>
              <a:gd name="connsiteY192" fmla="*/ 963800 h 1699043"/>
              <a:gd name="connsiteX193" fmla="*/ 7982264 w 10232859"/>
              <a:gd name="connsiteY193" fmla="*/ 975773 h 1699043"/>
              <a:gd name="connsiteX194" fmla="*/ 7991272 w 10232859"/>
              <a:gd name="connsiteY194" fmla="*/ 981104 h 1699043"/>
              <a:gd name="connsiteX195" fmla="*/ 8006496 w 10232859"/>
              <a:gd name="connsiteY195" fmla="*/ 972839 h 1699043"/>
              <a:gd name="connsiteX196" fmla="*/ 8034497 w 10232859"/>
              <a:gd name="connsiteY196" fmla="*/ 972054 h 1699043"/>
              <a:gd name="connsiteX197" fmla="*/ 8150881 w 10232859"/>
              <a:gd name="connsiteY197" fmla="*/ 990411 h 1699043"/>
              <a:gd name="connsiteX198" fmla="*/ 8172106 w 10232859"/>
              <a:gd name="connsiteY198" fmla="*/ 990512 h 1699043"/>
              <a:gd name="connsiteX199" fmla="*/ 8196076 w 10232859"/>
              <a:gd name="connsiteY199" fmla="*/ 1000078 h 1699043"/>
              <a:gd name="connsiteX200" fmla="*/ 8247463 w 10232859"/>
              <a:gd name="connsiteY200" fmla="*/ 1016332 h 1699043"/>
              <a:gd name="connsiteX201" fmla="*/ 8279272 w 10232859"/>
              <a:gd name="connsiteY201" fmla="*/ 1032921 h 1699043"/>
              <a:gd name="connsiteX202" fmla="*/ 8289611 w 10232859"/>
              <a:gd name="connsiteY202" fmla="*/ 1028630 h 1699043"/>
              <a:gd name="connsiteX203" fmla="*/ 8311483 w 10232859"/>
              <a:gd name="connsiteY203" fmla="*/ 1029399 h 1699043"/>
              <a:gd name="connsiteX204" fmla="*/ 8399489 w 10232859"/>
              <a:gd name="connsiteY204" fmla="*/ 1048562 h 1699043"/>
              <a:gd name="connsiteX205" fmla="*/ 8415973 w 10232859"/>
              <a:gd name="connsiteY205" fmla="*/ 1049660 h 1699043"/>
              <a:gd name="connsiteX206" fmla="*/ 8433326 w 10232859"/>
              <a:gd name="connsiteY206" fmla="*/ 1057881 h 1699043"/>
              <a:gd name="connsiteX207" fmla="*/ 8502328 w 10232859"/>
              <a:gd name="connsiteY207" fmla="*/ 1091498 h 1699043"/>
              <a:gd name="connsiteX208" fmla="*/ 8534346 w 10232859"/>
              <a:gd name="connsiteY208" fmla="*/ 1106980 h 1699043"/>
              <a:gd name="connsiteX209" fmla="*/ 8534980 w 10232859"/>
              <a:gd name="connsiteY209" fmla="*/ 1110861 h 1699043"/>
              <a:gd name="connsiteX210" fmla="*/ 8544104 w 10232859"/>
              <a:gd name="connsiteY210" fmla="*/ 1108406 h 1699043"/>
              <a:gd name="connsiteX211" fmla="*/ 8567742 w 10232859"/>
              <a:gd name="connsiteY211" fmla="*/ 1117590 h 1699043"/>
              <a:gd name="connsiteX212" fmla="*/ 8633779 w 10232859"/>
              <a:gd name="connsiteY212" fmla="*/ 1139226 h 1699043"/>
              <a:gd name="connsiteX213" fmla="*/ 8676965 w 10232859"/>
              <a:gd name="connsiteY213" fmla="*/ 1156949 h 1699043"/>
              <a:gd name="connsiteX214" fmla="*/ 8698944 w 10232859"/>
              <a:gd name="connsiteY214" fmla="*/ 1156939 h 1699043"/>
              <a:gd name="connsiteX215" fmla="*/ 8711456 w 10232859"/>
              <a:gd name="connsiteY215" fmla="*/ 1169217 h 1699043"/>
              <a:gd name="connsiteX216" fmla="*/ 8732793 w 10232859"/>
              <a:gd name="connsiteY216" fmla="*/ 1172972 h 1699043"/>
              <a:gd name="connsiteX217" fmla="*/ 8751897 w 10232859"/>
              <a:gd name="connsiteY217" fmla="*/ 1190886 h 1699043"/>
              <a:gd name="connsiteX218" fmla="*/ 8793564 w 10232859"/>
              <a:gd name="connsiteY218" fmla="*/ 1172572 h 1699043"/>
              <a:gd name="connsiteX219" fmla="*/ 8834270 w 10232859"/>
              <a:gd name="connsiteY219" fmla="*/ 1206624 h 1699043"/>
              <a:gd name="connsiteX220" fmla="*/ 8853872 w 10232859"/>
              <a:gd name="connsiteY220" fmla="*/ 1214714 h 1699043"/>
              <a:gd name="connsiteX221" fmla="*/ 8861901 w 10232859"/>
              <a:gd name="connsiteY221" fmla="*/ 1211375 h 1699043"/>
              <a:gd name="connsiteX222" fmla="*/ 8874168 w 10232859"/>
              <a:gd name="connsiteY222" fmla="*/ 1213967 h 1699043"/>
              <a:gd name="connsiteX223" fmla="*/ 8871123 w 10232859"/>
              <a:gd name="connsiteY223" fmla="*/ 1221160 h 1699043"/>
              <a:gd name="connsiteX224" fmla="*/ 8903537 w 10232859"/>
              <a:gd name="connsiteY224" fmla="*/ 1230588 h 1699043"/>
              <a:gd name="connsiteX225" fmla="*/ 8933767 w 10232859"/>
              <a:gd name="connsiteY225" fmla="*/ 1263368 h 1699043"/>
              <a:gd name="connsiteX226" fmla="*/ 8985765 w 10232859"/>
              <a:gd name="connsiteY226" fmla="*/ 1287664 h 1699043"/>
              <a:gd name="connsiteX227" fmla="*/ 9071444 w 10232859"/>
              <a:gd name="connsiteY227" fmla="*/ 1317305 h 1699043"/>
              <a:gd name="connsiteX228" fmla="*/ 9096711 w 10232859"/>
              <a:gd name="connsiteY228" fmla="*/ 1327777 h 1699043"/>
              <a:gd name="connsiteX229" fmla="*/ 9338853 w 10232859"/>
              <a:gd name="connsiteY229" fmla="*/ 1448046 h 1699043"/>
              <a:gd name="connsiteX230" fmla="*/ 9520814 w 10232859"/>
              <a:gd name="connsiteY230" fmla="*/ 1449827 h 1699043"/>
              <a:gd name="connsiteX231" fmla="*/ 9702271 w 10232859"/>
              <a:gd name="connsiteY231" fmla="*/ 1488553 h 1699043"/>
              <a:gd name="connsiteX232" fmla="*/ 9744273 w 10232859"/>
              <a:gd name="connsiteY232" fmla="*/ 1523512 h 1699043"/>
              <a:gd name="connsiteX233" fmla="*/ 9771903 w 10232859"/>
              <a:gd name="connsiteY233" fmla="*/ 1530034 h 1699043"/>
              <a:gd name="connsiteX234" fmla="*/ 9818565 w 10232859"/>
              <a:gd name="connsiteY234" fmla="*/ 1538545 h 1699043"/>
              <a:gd name="connsiteX235" fmla="*/ 9882202 w 10232859"/>
              <a:gd name="connsiteY235" fmla="*/ 1565888 h 1699043"/>
              <a:gd name="connsiteX236" fmla="*/ 10022025 w 10232859"/>
              <a:gd name="connsiteY236" fmla="*/ 1599696 h 1699043"/>
              <a:gd name="connsiteX237" fmla="*/ 10220406 w 10232859"/>
              <a:gd name="connsiteY237" fmla="*/ 1677005 h 1699043"/>
              <a:gd name="connsiteX238" fmla="*/ 10232859 w 10232859"/>
              <a:gd name="connsiteY238" fmla="*/ 1699043 h 1699043"/>
              <a:gd name="connsiteX239" fmla="*/ 0 w 10232859"/>
              <a:gd name="connsiteY239" fmla="*/ 1699043 h 1699043"/>
              <a:gd name="connsiteX240" fmla="*/ 0 w 10232859"/>
              <a:gd name="connsiteY240" fmla="*/ 21828 h 1699043"/>
              <a:gd name="connsiteX241" fmla="*/ 8097 w 10232859"/>
              <a:gd name="connsiteY241" fmla="*/ 24355 h 1699043"/>
              <a:gd name="connsiteX242" fmla="*/ 77128 w 10232859"/>
              <a:gd name="connsiteY242" fmla="*/ 6867 h 1699043"/>
              <a:gd name="connsiteX243" fmla="*/ 188338 w 10232859"/>
              <a:gd name="connsiteY243" fmla="*/ 5079 h 1699043"/>
              <a:gd name="connsiteX244" fmla="*/ 298809 w 10232859"/>
              <a:gd name="connsiteY244" fmla="*/ 6198 h 1699043"/>
              <a:gd name="connsiteX245" fmla="*/ 338985 w 10232859"/>
              <a:gd name="connsiteY245" fmla="*/ 8006 h 1699043"/>
              <a:gd name="connsiteX246" fmla="*/ 409815 w 10232859"/>
              <a:gd name="connsiteY246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193957 w 10232859"/>
              <a:gd name="connsiteY121" fmla="*/ 229364 h 1699043"/>
              <a:gd name="connsiteX122" fmla="*/ 5275907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96538 w 10232859"/>
              <a:gd name="connsiteY133" fmla="*/ 291153 h 1699043"/>
              <a:gd name="connsiteX134" fmla="*/ 5632514 w 10232859"/>
              <a:gd name="connsiteY134" fmla="*/ 301962 h 1699043"/>
              <a:gd name="connsiteX135" fmla="*/ 5640005 w 10232859"/>
              <a:gd name="connsiteY135" fmla="*/ 303617 h 1699043"/>
              <a:gd name="connsiteX136" fmla="*/ 5640259 w 10232859"/>
              <a:gd name="connsiteY136" fmla="*/ 303435 h 1699043"/>
              <a:gd name="connsiteX137" fmla="*/ 5648365 w 10232859"/>
              <a:gd name="connsiteY137" fmla="*/ 304754 h 1699043"/>
              <a:gd name="connsiteX138" fmla="*/ 5653662 w 10232859"/>
              <a:gd name="connsiteY138" fmla="*/ 306635 h 1699043"/>
              <a:gd name="connsiteX139" fmla="*/ 5668196 w 10232859"/>
              <a:gd name="connsiteY139" fmla="*/ 309846 h 1699043"/>
              <a:gd name="connsiteX140" fmla="*/ 5673886 w 10232859"/>
              <a:gd name="connsiteY140" fmla="*/ 309526 h 1699043"/>
              <a:gd name="connsiteX141" fmla="*/ 5677139 w 10232859"/>
              <a:gd name="connsiteY141" fmla="*/ 307345 h 1699043"/>
              <a:gd name="connsiteX142" fmla="*/ 5708983 w 10232859"/>
              <a:gd name="connsiteY142" fmla="*/ 306674 h 1699043"/>
              <a:gd name="connsiteX143" fmla="*/ 5773909 w 10232859"/>
              <a:gd name="connsiteY143" fmla="*/ 312061 h 1699043"/>
              <a:gd name="connsiteX144" fmla="*/ 5809500 w 10232859"/>
              <a:gd name="connsiteY144" fmla="*/ 318450 h 1699043"/>
              <a:gd name="connsiteX145" fmla="*/ 5908729 w 10232859"/>
              <a:gd name="connsiteY145" fmla="*/ 332335 h 1699043"/>
              <a:gd name="connsiteX146" fmla="*/ 5990524 w 10232859"/>
              <a:gd name="connsiteY146" fmla="*/ 350618 h 1699043"/>
              <a:gd name="connsiteX147" fmla="*/ 6029302 w 10232859"/>
              <a:gd name="connsiteY147" fmla="*/ 361365 h 1699043"/>
              <a:gd name="connsiteX148" fmla="*/ 6086225 w 10232859"/>
              <a:gd name="connsiteY148" fmla="*/ 339621 h 1699043"/>
              <a:gd name="connsiteX149" fmla="*/ 6105063 w 10232859"/>
              <a:gd name="connsiteY149" fmla="*/ 347340 h 1699043"/>
              <a:gd name="connsiteX150" fmla="*/ 6195166 w 10232859"/>
              <a:gd name="connsiteY150" fmla="*/ 360190 h 1699043"/>
              <a:gd name="connsiteX151" fmla="*/ 6216259 w 10232859"/>
              <a:gd name="connsiteY151" fmla="*/ 363365 h 1699043"/>
              <a:gd name="connsiteX152" fmla="*/ 6228331 w 10232859"/>
              <a:gd name="connsiteY152" fmla="*/ 364034 h 1699043"/>
              <a:gd name="connsiteX153" fmla="*/ 6229602 w 10232859"/>
              <a:gd name="connsiteY153" fmla="*/ 363414 h 1699043"/>
              <a:gd name="connsiteX154" fmla="*/ 6258988 w 10232859"/>
              <a:gd name="connsiteY154" fmla="*/ 378660 h 1699043"/>
              <a:gd name="connsiteX155" fmla="*/ 6264106 w 10232859"/>
              <a:gd name="connsiteY155" fmla="*/ 379141 h 1699043"/>
              <a:gd name="connsiteX156" fmla="*/ 6281703 w 10232859"/>
              <a:gd name="connsiteY156" fmla="*/ 391054 h 1699043"/>
              <a:gd name="connsiteX157" fmla="*/ 6291622 w 10232859"/>
              <a:gd name="connsiteY157" fmla="*/ 396155 h 1699043"/>
              <a:gd name="connsiteX158" fmla="*/ 6292712 w 10232859"/>
              <a:gd name="connsiteY158" fmla="*/ 399771 h 1699043"/>
              <a:gd name="connsiteX159" fmla="*/ 6308227 w 10232859"/>
              <a:gd name="connsiteY159" fmla="*/ 406196 h 1699043"/>
              <a:gd name="connsiteX160" fmla="*/ 6328981 w 10232859"/>
              <a:gd name="connsiteY160" fmla="*/ 409495 h 1699043"/>
              <a:gd name="connsiteX161" fmla="*/ 6368693 w 10232859"/>
              <a:gd name="connsiteY161" fmla="*/ 417845 h 1699043"/>
              <a:gd name="connsiteX162" fmla="*/ 6414811 w 10232859"/>
              <a:gd name="connsiteY162" fmla="*/ 452200 h 1699043"/>
              <a:gd name="connsiteX163" fmla="*/ 6467879 w 10232859"/>
              <a:gd name="connsiteY163" fmla="*/ 468248 h 1699043"/>
              <a:gd name="connsiteX164" fmla="*/ 6564351 w 10232859"/>
              <a:gd name="connsiteY164" fmla="*/ 537518 h 1699043"/>
              <a:gd name="connsiteX165" fmla="*/ 6711178 w 10232859"/>
              <a:gd name="connsiteY165" fmla="*/ 573610 h 1699043"/>
              <a:gd name="connsiteX166" fmla="*/ 6764036 w 10232859"/>
              <a:gd name="connsiteY166" fmla="*/ 588943 h 1699043"/>
              <a:gd name="connsiteX167" fmla="*/ 6858983 w 10232859"/>
              <a:gd name="connsiteY167" fmla="*/ 623723 h 1699043"/>
              <a:gd name="connsiteX168" fmla="*/ 6910661 w 10232859"/>
              <a:gd name="connsiteY168" fmla="*/ 634620 h 1699043"/>
              <a:gd name="connsiteX169" fmla="*/ 6944111 w 10232859"/>
              <a:gd name="connsiteY169" fmla="*/ 659502 h 1699043"/>
              <a:gd name="connsiteX170" fmla="*/ 6965771 w 10232859"/>
              <a:gd name="connsiteY170" fmla="*/ 659931 h 1699043"/>
              <a:gd name="connsiteX171" fmla="*/ 6969639 w 10232859"/>
              <a:gd name="connsiteY171" fmla="*/ 659837 h 1699043"/>
              <a:gd name="connsiteX172" fmla="*/ 6982242 w 10232859"/>
              <a:gd name="connsiteY172" fmla="*/ 663112 h 1699043"/>
              <a:gd name="connsiteX173" fmla="*/ 6989387 w 10232859"/>
              <a:gd name="connsiteY173" fmla="*/ 659474 h 1699043"/>
              <a:gd name="connsiteX174" fmla="*/ 7010930 w 10232859"/>
              <a:gd name="connsiteY174" fmla="*/ 661134 h 1699043"/>
              <a:gd name="connsiteX175" fmla="*/ 7033125 w 10232859"/>
              <a:gd name="connsiteY175" fmla="*/ 668436 h 1699043"/>
              <a:gd name="connsiteX176" fmla="*/ 7134461 w 10232859"/>
              <a:gd name="connsiteY176" fmla="*/ 708192 h 1699043"/>
              <a:gd name="connsiteX177" fmla="*/ 7197450 w 10232859"/>
              <a:gd name="connsiteY177" fmla="*/ 729094 h 1699043"/>
              <a:gd name="connsiteX178" fmla="*/ 7225084 w 10232859"/>
              <a:gd name="connsiteY178" fmla="*/ 732505 h 1699043"/>
              <a:gd name="connsiteX179" fmla="*/ 7261183 w 10232859"/>
              <a:gd name="connsiteY179" fmla="*/ 740313 h 1699043"/>
              <a:gd name="connsiteX180" fmla="*/ 7327760 w 10232859"/>
              <a:gd name="connsiteY180" fmla="*/ 750586 h 1699043"/>
              <a:gd name="connsiteX181" fmla="*/ 7412222 w 10232859"/>
              <a:gd name="connsiteY181" fmla="*/ 770487 h 1699043"/>
              <a:gd name="connsiteX182" fmla="*/ 7457904 w 10232859"/>
              <a:gd name="connsiteY182" fmla="*/ 804321 h 1699043"/>
              <a:gd name="connsiteX183" fmla="*/ 7465795 w 10232859"/>
              <a:gd name="connsiteY183" fmla="*/ 802598 h 1699043"/>
              <a:gd name="connsiteX184" fmla="*/ 7505046 w 10232859"/>
              <a:gd name="connsiteY184" fmla="*/ 816517 h 1699043"/>
              <a:gd name="connsiteX185" fmla="*/ 7623220 w 10232859"/>
              <a:gd name="connsiteY185" fmla="*/ 888520 h 1699043"/>
              <a:gd name="connsiteX186" fmla="*/ 7700458 w 10232859"/>
              <a:gd name="connsiteY186" fmla="*/ 915079 h 1699043"/>
              <a:gd name="connsiteX187" fmla="*/ 7730988 w 10232859"/>
              <a:gd name="connsiteY187" fmla="*/ 920756 h 1699043"/>
              <a:gd name="connsiteX188" fmla="*/ 7781942 w 10232859"/>
              <a:gd name="connsiteY188" fmla="*/ 930503 h 1699043"/>
              <a:gd name="connsiteX189" fmla="*/ 7827704 w 10232859"/>
              <a:gd name="connsiteY189" fmla="*/ 928558 h 1699043"/>
              <a:gd name="connsiteX190" fmla="*/ 7866538 w 10232859"/>
              <a:gd name="connsiteY190" fmla="*/ 955045 h 1699043"/>
              <a:gd name="connsiteX191" fmla="*/ 7912084 w 10232859"/>
              <a:gd name="connsiteY191" fmla="*/ 963800 h 1699043"/>
              <a:gd name="connsiteX192" fmla="*/ 7982264 w 10232859"/>
              <a:gd name="connsiteY192" fmla="*/ 975773 h 1699043"/>
              <a:gd name="connsiteX193" fmla="*/ 7991272 w 10232859"/>
              <a:gd name="connsiteY193" fmla="*/ 981104 h 1699043"/>
              <a:gd name="connsiteX194" fmla="*/ 8006496 w 10232859"/>
              <a:gd name="connsiteY194" fmla="*/ 972839 h 1699043"/>
              <a:gd name="connsiteX195" fmla="*/ 8034497 w 10232859"/>
              <a:gd name="connsiteY195" fmla="*/ 972054 h 1699043"/>
              <a:gd name="connsiteX196" fmla="*/ 8150881 w 10232859"/>
              <a:gd name="connsiteY196" fmla="*/ 990411 h 1699043"/>
              <a:gd name="connsiteX197" fmla="*/ 8172106 w 10232859"/>
              <a:gd name="connsiteY197" fmla="*/ 990512 h 1699043"/>
              <a:gd name="connsiteX198" fmla="*/ 8196076 w 10232859"/>
              <a:gd name="connsiteY198" fmla="*/ 1000078 h 1699043"/>
              <a:gd name="connsiteX199" fmla="*/ 8247463 w 10232859"/>
              <a:gd name="connsiteY199" fmla="*/ 1016332 h 1699043"/>
              <a:gd name="connsiteX200" fmla="*/ 8279272 w 10232859"/>
              <a:gd name="connsiteY200" fmla="*/ 1032921 h 1699043"/>
              <a:gd name="connsiteX201" fmla="*/ 8289611 w 10232859"/>
              <a:gd name="connsiteY201" fmla="*/ 1028630 h 1699043"/>
              <a:gd name="connsiteX202" fmla="*/ 8311483 w 10232859"/>
              <a:gd name="connsiteY202" fmla="*/ 1029399 h 1699043"/>
              <a:gd name="connsiteX203" fmla="*/ 8399489 w 10232859"/>
              <a:gd name="connsiteY203" fmla="*/ 1048562 h 1699043"/>
              <a:gd name="connsiteX204" fmla="*/ 8415973 w 10232859"/>
              <a:gd name="connsiteY204" fmla="*/ 1049660 h 1699043"/>
              <a:gd name="connsiteX205" fmla="*/ 8433326 w 10232859"/>
              <a:gd name="connsiteY205" fmla="*/ 1057881 h 1699043"/>
              <a:gd name="connsiteX206" fmla="*/ 8502328 w 10232859"/>
              <a:gd name="connsiteY206" fmla="*/ 1091498 h 1699043"/>
              <a:gd name="connsiteX207" fmla="*/ 8534346 w 10232859"/>
              <a:gd name="connsiteY207" fmla="*/ 1106980 h 1699043"/>
              <a:gd name="connsiteX208" fmla="*/ 8534980 w 10232859"/>
              <a:gd name="connsiteY208" fmla="*/ 1110861 h 1699043"/>
              <a:gd name="connsiteX209" fmla="*/ 8544104 w 10232859"/>
              <a:gd name="connsiteY209" fmla="*/ 1108406 h 1699043"/>
              <a:gd name="connsiteX210" fmla="*/ 8567742 w 10232859"/>
              <a:gd name="connsiteY210" fmla="*/ 1117590 h 1699043"/>
              <a:gd name="connsiteX211" fmla="*/ 8633779 w 10232859"/>
              <a:gd name="connsiteY211" fmla="*/ 1139226 h 1699043"/>
              <a:gd name="connsiteX212" fmla="*/ 8676965 w 10232859"/>
              <a:gd name="connsiteY212" fmla="*/ 1156949 h 1699043"/>
              <a:gd name="connsiteX213" fmla="*/ 8698944 w 10232859"/>
              <a:gd name="connsiteY213" fmla="*/ 1156939 h 1699043"/>
              <a:gd name="connsiteX214" fmla="*/ 8711456 w 10232859"/>
              <a:gd name="connsiteY214" fmla="*/ 1169217 h 1699043"/>
              <a:gd name="connsiteX215" fmla="*/ 8732793 w 10232859"/>
              <a:gd name="connsiteY215" fmla="*/ 1172972 h 1699043"/>
              <a:gd name="connsiteX216" fmla="*/ 8751897 w 10232859"/>
              <a:gd name="connsiteY216" fmla="*/ 1190886 h 1699043"/>
              <a:gd name="connsiteX217" fmla="*/ 8793564 w 10232859"/>
              <a:gd name="connsiteY217" fmla="*/ 1172572 h 1699043"/>
              <a:gd name="connsiteX218" fmla="*/ 8834270 w 10232859"/>
              <a:gd name="connsiteY218" fmla="*/ 1206624 h 1699043"/>
              <a:gd name="connsiteX219" fmla="*/ 8853872 w 10232859"/>
              <a:gd name="connsiteY219" fmla="*/ 1214714 h 1699043"/>
              <a:gd name="connsiteX220" fmla="*/ 8861901 w 10232859"/>
              <a:gd name="connsiteY220" fmla="*/ 1211375 h 1699043"/>
              <a:gd name="connsiteX221" fmla="*/ 8874168 w 10232859"/>
              <a:gd name="connsiteY221" fmla="*/ 1213967 h 1699043"/>
              <a:gd name="connsiteX222" fmla="*/ 8871123 w 10232859"/>
              <a:gd name="connsiteY222" fmla="*/ 1221160 h 1699043"/>
              <a:gd name="connsiteX223" fmla="*/ 8903537 w 10232859"/>
              <a:gd name="connsiteY223" fmla="*/ 1230588 h 1699043"/>
              <a:gd name="connsiteX224" fmla="*/ 8933767 w 10232859"/>
              <a:gd name="connsiteY224" fmla="*/ 1263368 h 1699043"/>
              <a:gd name="connsiteX225" fmla="*/ 8985765 w 10232859"/>
              <a:gd name="connsiteY225" fmla="*/ 1287664 h 1699043"/>
              <a:gd name="connsiteX226" fmla="*/ 9071444 w 10232859"/>
              <a:gd name="connsiteY226" fmla="*/ 1317305 h 1699043"/>
              <a:gd name="connsiteX227" fmla="*/ 9096711 w 10232859"/>
              <a:gd name="connsiteY227" fmla="*/ 1327777 h 1699043"/>
              <a:gd name="connsiteX228" fmla="*/ 9338853 w 10232859"/>
              <a:gd name="connsiteY228" fmla="*/ 1448046 h 1699043"/>
              <a:gd name="connsiteX229" fmla="*/ 9520814 w 10232859"/>
              <a:gd name="connsiteY229" fmla="*/ 1449827 h 1699043"/>
              <a:gd name="connsiteX230" fmla="*/ 9702271 w 10232859"/>
              <a:gd name="connsiteY230" fmla="*/ 1488553 h 1699043"/>
              <a:gd name="connsiteX231" fmla="*/ 9744273 w 10232859"/>
              <a:gd name="connsiteY231" fmla="*/ 1523512 h 1699043"/>
              <a:gd name="connsiteX232" fmla="*/ 9771903 w 10232859"/>
              <a:gd name="connsiteY232" fmla="*/ 1530034 h 1699043"/>
              <a:gd name="connsiteX233" fmla="*/ 9818565 w 10232859"/>
              <a:gd name="connsiteY233" fmla="*/ 1538545 h 1699043"/>
              <a:gd name="connsiteX234" fmla="*/ 9882202 w 10232859"/>
              <a:gd name="connsiteY234" fmla="*/ 1565888 h 1699043"/>
              <a:gd name="connsiteX235" fmla="*/ 10022025 w 10232859"/>
              <a:gd name="connsiteY235" fmla="*/ 1599696 h 1699043"/>
              <a:gd name="connsiteX236" fmla="*/ 10220406 w 10232859"/>
              <a:gd name="connsiteY236" fmla="*/ 1677005 h 1699043"/>
              <a:gd name="connsiteX237" fmla="*/ 10232859 w 10232859"/>
              <a:gd name="connsiteY237" fmla="*/ 1699043 h 1699043"/>
              <a:gd name="connsiteX238" fmla="*/ 0 w 10232859"/>
              <a:gd name="connsiteY238" fmla="*/ 1699043 h 1699043"/>
              <a:gd name="connsiteX239" fmla="*/ 0 w 10232859"/>
              <a:gd name="connsiteY239" fmla="*/ 21828 h 1699043"/>
              <a:gd name="connsiteX240" fmla="*/ 8097 w 10232859"/>
              <a:gd name="connsiteY240" fmla="*/ 24355 h 1699043"/>
              <a:gd name="connsiteX241" fmla="*/ 77128 w 10232859"/>
              <a:gd name="connsiteY241" fmla="*/ 6867 h 1699043"/>
              <a:gd name="connsiteX242" fmla="*/ 188338 w 10232859"/>
              <a:gd name="connsiteY242" fmla="*/ 5079 h 1699043"/>
              <a:gd name="connsiteX243" fmla="*/ 298809 w 10232859"/>
              <a:gd name="connsiteY243" fmla="*/ 6198 h 1699043"/>
              <a:gd name="connsiteX244" fmla="*/ 338985 w 10232859"/>
              <a:gd name="connsiteY244" fmla="*/ 8006 h 1699043"/>
              <a:gd name="connsiteX245" fmla="*/ 409815 w 10232859"/>
              <a:gd name="connsiteY245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193957 w 10232859"/>
              <a:gd name="connsiteY121" fmla="*/ 229364 h 1699043"/>
              <a:gd name="connsiteX122" fmla="*/ 5275907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96538 w 10232859"/>
              <a:gd name="connsiteY133" fmla="*/ 291153 h 1699043"/>
              <a:gd name="connsiteX134" fmla="*/ 5632514 w 10232859"/>
              <a:gd name="connsiteY134" fmla="*/ 301962 h 1699043"/>
              <a:gd name="connsiteX135" fmla="*/ 5640005 w 10232859"/>
              <a:gd name="connsiteY135" fmla="*/ 303617 h 1699043"/>
              <a:gd name="connsiteX136" fmla="*/ 5640259 w 10232859"/>
              <a:gd name="connsiteY136" fmla="*/ 303435 h 1699043"/>
              <a:gd name="connsiteX137" fmla="*/ 5648365 w 10232859"/>
              <a:gd name="connsiteY137" fmla="*/ 304754 h 1699043"/>
              <a:gd name="connsiteX138" fmla="*/ 5653662 w 10232859"/>
              <a:gd name="connsiteY138" fmla="*/ 306635 h 1699043"/>
              <a:gd name="connsiteX139" fmla="*/ 5668196 w 10232859"/>
              <a:gd name="connsiteY139" fmla="*/ 309846 h 1699043"/>
              <a:gd name="connsiteX140" fmla="*/ 5673886 w 10232859"/>
              <a:gd name="connsiteY140" fmla="*/ 309526 h 1699043"/>
              <a:gd name="connsiteX141" fmla="*/ 5677139 w 10232859"/>
              <a:gd name="connsiteY141" fmla="*/ 307345 h 1699043"/>
              <a:gd name="connsiteX142" fmla="*/ 5708983 w 10232859"/>
              <a:gd name="connsiteY142" fmla="*/ 306674 h 1699043"/>
              <a:gd name="connsiteX143" fmla="*/ 5773909 w 10232859"/>
              <a:gd name="connsiteY143" fmla="*/ 312061 h 1699043"/>
              <a:gd name="connsiteX144" fmla="*/ 5809500 w 10232859"/>
              <a:gd name="connsiteY144" fmla="*/ 318450 h 1699043"/>
              <a:gd name="connsiteX145" fmla="*/ 5908729 w 10232859"/>
              <a:gd name="connsiteY145" fmla="*/ 332335 h 1699043"/>
              <a:gd name="connsiteX146" fmla="*/ 5990524 w 10232859"/>
              <a:gd name="connsiteY146" fmla="*/ 350618 h 1699043"/>
              <a:gd name="connsiteX147" fmla="*/ 6029302 w 10232859"/>
              <a:gd name="connsiteY147" fmla="*/ 361365 h 1699043"/>
              <a:gd name="connsiteX148" fmla="*/ 6086225 w 10232859"/>
              <a:gd name="connsiteY148" fmla="*/ 339621 h 1699043"/>
              <a:gd name="connsiteX149" fmla="*/ 6105063 w 10232859"/>
              <a:gd name="connsiteY149" fmla="*/ 347340 h 1699043"/>
              <a:gd name="connsiteX150" fmla="*/ 6195166 w 10232859"/>
              <a:gd name="connsiteY150" fmla="*/ 360190 h 1699043"/>
              <a:gd name="connsiteX151" fmla="*/ 6216259 w 10232859"/>
              <a:gd name="connsiteY151" fmla="*/ 363365 h 1699043"/>
              <a:gd name="connsiteX152" fmla="*/ 6228331 w 10232859"/>
              <a:gd name="connsiteY152" fmla="*/ 364034 h 1699043"/>
              <a:gd name="connsiteX153" fmla="*/ 6229602 w 10232859"/>
              <a:gd name="connsiteY153" fmla="*/ 363414 h 1699043"/>
              <a:gd name="connsiteX154" fmla="*/ 6258988 w 10232859"/>
              <a:gd name="connsiteY154" fmla="*/ 378660 h 1699043"/>
              <a:gd name="connsiteX155" fmla="*/ 6264106 w 10232859"/>
              <a:gd name="connsiteY155" fmla="*/ 379141 h 1699043"/>
              <a:gd name="connsiteX156" fmla="*/ 6281703 w 10232859"/>
              <a:gd name="connsiteY156" fmla="*/ 391054 h 1699043"/>
              <a:gd name="connsiteX157" fmla="*/ 6291622 w 10232859"/>
              <a:gd name="connsiteY157" fmla="*/ 396155 h 1699043"/>
              <a:gd name="connsiteX158" fmla="*/ 6292712 w 10232859"/>
              <a:gd name="connsiteY158" fmla="*/ 399771 h 1699043"/>
              <a:gd name="connsiteX159" fmla="*/ 6308227 w 10232859"/>
              <a:gd name="connsiteY159" fmla="*/ 406196 h 1699043"/>
              <a:gd name="connsiteX160" fmla="*/ 6328981 w 10232859"/>
              <a:gd name="connsiteY160" fmla="*/ 409495 h 1699043"/>
              <a:gd name="connsiteX161" fmla="*/ 6368693 w 10232859"/>
              <a:gd name="connsiteY161" fmla="*/ 417845 h 1699043"/>
              <a:gd name="connsiteX162" fmla="*/ 6414811 w 10232859"/>
              <a:gd name="connsiteY162" fmla="*/ 452200 h 1699043"/>
              <a:gd name="connsiteX163" fmla="*/ 6467879 w 10232859"/>
              <a:gd name="connsiteY163" fmla="*/ 468248 h 1699043"/>
              <a:gd name="connsiteX164" fmla="*/ 6564351 w 10232859"/>
              <a:gd name="connsiteY164" fmla="*/ 537518 h 1699043"/>
              <a:gd name="connsiteX165" fmla="*/ 6711178 w 10232859"/>
              <a:gd name="connsiteY165" fmla="*/ 573610 h 1699043"/>
              <a:gd name="connsiteX166" fmla="*/ 6764036 w 10232859"/>
              <a:gd name="connsiteY166" fmla="*/ 588943 h 1699043"/>
              <a:gd name="connsiteX167" fmla="*/ 6858983 w 10232859"/>
              <a:gd name="connsiteY167" fmla="*/ 623723 h 1699043"/>
              <a:gd name="connsiteX168" fmla="*/ 6910661 w 10232859"/>
              <a:gd name="connsiteY168" fmla="*/ 634620 h 1699043"/>
              <a:gd name="connsiteX169" fmla="*/ 6944111 w 10232859"/>
              <a:gd name="connsiteY169" fmla="*/ 659502 h 1699043"/>
              <a:gd name="connsiteX170" fmla="*/ 6965771 w 10232859"/>
              <a:gd name="connsiteY170" fmla="*/ 659931 h 1699043"/>
              <a:gd name="connsiteX171" fmla="*/ 6969639 w 10232859"/>
              <a:gd name="connsiteY171" fmla="*/ 659837 h 1699043"/>
              <a:gd name="connsiteX172" fmla="*/ 6982242 w 10232859"/>
              <a:gd name="connsiteY172" fmla="*/ 663112 h 1699043"/>
              <a:gd name="connsiteX173" fmla="*/ 6989387 w 10232859"/>
              <a:gd name="connsiteY173" fmla="*/ 659474 h 1699043"/>
              <a:gd name="connsiteX174" fmla="*/ 7010930 w 10232859"/>
              <a:gd name="connsiteY174" fmla="*/ 661134 h 1699043"/>
              <a:gd name="connsiteX175" fmla="*/ 7033125 w 10232859"/>
              <a:gd name="connsiteY175" fmla="*/ 668436 h 1699043"/>
              <a:gd name="connsiteX176" fmla="*/ 7134461 w 10232859"/>
              <a:gd name="connsiteY176" fmla="*/ 708192 h 1699043"/>
              <a:gd name="connsiteX177" fmla="*/ 7197450 w 10232859"/>
              <a:gd name="connsiteY177" fmla="*/ 729094 h 1699043"/>
              <a:gd name="connsiteX178" fmla="*/ 7225084 w 10232859"/>
              <a:gd name="connsiteY178" fmla="*/ 732505 h 1699043"/>
              <a:gd name="connsiteX179" fmla="*/ 7261183 w 10232859"/>
              <a:gd name="connsiteY179" fmla="*/ 740313 h 1699043"/>
              <a:gd name="connsiteX180" fmla="*/ 7327760 w 10232859"/>
              <a:gd name="connsiteY180" fmla="*/ 750586 h 1699043"/>
              <a:gd name="connsiteX181" fmla="*/ 7412222 w 10232859"/>
              <a:gd name="connsiteY181" fmla="*/ 770487 h 1699043"/>
              <a:gd name="connsiteX182" fmla="*/ 7457904 w 10232859"/>
              <a:gd name="connsiteY182" fmla="*/ 804321 h 1699043"/>
              <a:gd name="connsiteX183" fmla="*/ 7465795 w 10232859"/>
              <a:gd name="connsiteY183" fmla="*/ 802598 h 1699043"/>
              <a:gd name="connsiteX184" fmla="*/ 7505046 w 10232859"/>
              <a:gd name="connsiteY184" fmla="*/ 816517 h 1699043"/>
              <a:gd name="connsiteX185" fmla="*/ 7623220 w 10232859"/>
              <a:gd name="connsiteY185" fmla="*/ 888520 h 1699043"/>
              <a:gd name="connsiteX186" fmla="*/ 7700458 w 10232859"/>
              <a:gd name="connsiteY186" fmla="*/ 915079 h 1699043"/>
              <a:gd name="connsiteX187" fmla="*/ 7730988 w 10232859"/>
              <a:gd name="connsiteY187" fmla="*/ 920756 h 1699043"/>
              <a:gd name="connsiteX188" fmla="*/ 7781942 w 10232859"/>
              <a:gd name="connsiteY188" fmla="*/ 930503 h 1699043"/>
              <a:gd name="connsiteX189" fmla="*/ 7827704 w 10232859"/>
              <a:gd name="connsiteY189" fmla="*/ 928558 h 1699043"/>
              <a:gd name="connsiteX190" fmla="*/ 7912084 w 10232859"/>
              <a:gd name="connsiteY190" fmla="*/ 963800 h 1699043"/>
              <a:gd name="connsiteX191" fmla="*/ 7982264 w 10232859"/>
              <a:gd name="connsiteY191" fmla="*/ 975773 h 1699043"/>
              <a:gd name="connsiteX192" fmla="*/ 7991272 w 10232859"/>
              <a:gd name="connsiteY192" fmla="*/ 981104 h 1699043"/>
              <a:gd name="connsiteX193" fmla="*/ 8006496 w 10232859"/>
              <a:gd name="connsiteY193" fmla="*/ 972839 h 1699043"/>
              <a:gd name="connsiteX194" fmla="*/ 8034497 w 10232859"/>
              <a:gd name="connsiteY194" fmla="*/ 972054 h 1699043"/>
              <a:gd name="connsiteX195" fmla="*/ 8150881 w 10232859"/>
              <a:gd name="connsiteY195" fmla="*/ 990411 h 1699043"/>
              <a:gd name="connsiteX196" fmla="*/ 8172106 w 10232859"/>
              <a:gd name="connsiteY196" fmla="*/ 990512 h 1699043"/>
              <a:gd name="connsiteX197" fmla="*/ 8196076 w 10232859"/>
              <a:gd name="connsiteY197" fmla="*/ 1000078 h 1699043"/>
              <a:gd name="connsiteX198" fmla="*/ 8247463 w 10232859"/>
              <a:gd name="connsiteY198" fmla="*/ 1016332 h 1699043"/>
              <a:gd name="connsiteX199" fmla="*/ 8279272 w 10232859"/>
              <a:gd name="connsiteY199" fmla="*/ 1032921 h 1699043"/>
              <a:gd name="connsiteX200" fmla="*/ 8289611 w 10232859"/>
              <a:gd name="connsiteY200" fmla="*/ 1028630 h 1699043"/>
              <a:gd name="connsiteX201" fmla="*/ 8311483 w 10232859"/>
              <a:gd name="connsiteY201" fmla="*/ 1029399 h 1699043"/>
              <a:gd name="connsiteX202" fmla="*/ 8399489 w 10232859"/>
              <a:gd name="connsiteY202" fmla="*/ 1048562 h 1699043"/>
              <a:gd name="connsiteX203" fmla="*/ 8415973 w 10232859"/>
              <a:gd name="connsiteY203" fmla="*/ 1049660 h 1699043"/>
              <a:gd name="connsiteX204" fmla="*/ 8433326 w 10232859"/>
              <a:gd name="connsiteY204" fmla="*/ 1057881 h 1699043"/>
              <a:gd name="connsiteX205" fmla="*/ 8502328 w 10232859"/>
              <a:gd name="connsiteY205" fmla="*/ 1091498 h 1699043"/>
              <a:gd name="connsiteX206" fmla="*/ 8534346 w 10232859"/>
              <a:gd name="connsiteY206" fmla="*/ 1106980 h 1699043"/>
              <a:gd name="connsiteX207" fmla="*/ 8534980 w 10232859"/>
              <a:gd name="connsiteY207" fmla="*/ 1110861 h 1699043"/>
              <a:gd name="connsiteX208" fmla="*/ 8544104 w 10232859"/>
              <a:gd name="connsiteY208" fmla="*/ 1108406 h 1699043"/>
              <a:gd name="connsiteX209" fmla="*/ 8567742 w 10232859"/>
              <a:gd name="connsiteY209" fmla="*/ 1117590 h 1699043"/>
              <a:gd name="connsiteX210" fmla="*/ 8633779 w 10232859"/>
              <a:gd name="connsiteY210" fmla="*/ 1139226 h 1699043"/>
              <a:gd name="connsiteX211" fmla="*/ 8676965 w 10232859"/>
              <a:gd name="connsiteY211" fmla="*/ 1156949 h 1699043"/>
              <a:gd name="connsiteX212" fmla="*/ 8698944 w 10232859"/>
              <a:gd name="connsiteY212" fmla="*/ 1156939 h 1699043"/>
              <a:gd name="connsiteX213" fmla="*/ 8711456 w 10232859"/>
              <a:gd name="connsiteY213" fmla="*/ 1169217 h 1699043"/>
              <a:gd name="connsiteX214" fmla="*/ 8732793 w 10232859"/>
              <a:gd name="connsiteY214" fmla="*/ 1172972 h 1699043"/>
              <a:gd name="connsiteX215" fmla="*/ 8751897 w 10232859"/>
              <a:gd name="connsiteY215" fmla="*/ 1190886 h 1699043"/>
              <a:gd name="connsiteX216" fmla="*/ 8793564 w 10232859"/>
              <a:gd name="connsiteY216" fmla="*/ 1172572 h 1699043"/>
              <a:gd name="connsiteX217" fmla="*/ 8834270 w 10232859"/>
              <a:gd name="connsiteY217" fmla="*/ 1206624 h 1699043"/>
              <a:gd name="connsiteX218" fmla="*/ 8853872 w 10232859"/>
              <a:gd name="connsiteY218" fmla="*/ 1214714 h 1699043"/>
              <a:gd name="connsiteX219" fmla="*/ 8861901 w 10232859"/>
              <a:gd name="connsiteY219" fmla="*/ 1211375 h 1699043"/>
              <a:gd name="connsiteX220" fmla="*/ 8874168 w 10232859"/>
              <a:gd name="connsiteY220" fmla="*/ 1213967 h 1699043"/>
              <a:gd name="connsiteX221" fmla="*/ 8871123 w 10232859"/>
              <a:gd name="connsiteY221" fmla="*/ 1221160 h 1699043"/>
              <a:gd name="connsiteX222" fmla="*/ 8903537 w 10232859"/>
              <a:gd name="connsiteY222" fmla="*/ 1230588 h 1699043"/>
              <a:gd name="connsiteX223" fmla="*/ 8933767 w 10232859"/>
              <a:gd name="connsiteY223" fmla="*/ 1263368 h 1699043"/>
              <a:gd name="connsiteX224" fmla="*/ 8985765 w 10232859"/>
              <a:gd name="connsiteY224" fmla="*/ 1287664 h 1699043"/>
              <a:gd name="connsiteX225" fmla="*/ 9071444 w 10232859"/>
              <a:gd name="connsiteY225" fmla="*/ 1317305 h 1699043"/>
              <a:gd name="connsiteX226" fmla="*/ 9096711 w 10232859"/>
              <a:gd name="connsiteY226" fmla="*/ 1327777 h 1699043"/>
              <a:gd name="connsiteX227" fmla="*/ 9338853 w 10232859"/>
              <a:gd name="connsiteY227" fmla="*/ 1448046 h 1699043"/>
              <a:gd name="connsiteX228" fmla="*/ 9520814 w 10232859"/>
              <a:gd name="connsiteY228" fmla="*/ 1449827 h 1699043"/>
              <a:gd name="connsiteX229" fmla="*/ 9702271 w 10232859"/>
              <a:gd name="connsiteY229" fmla="*/ 1488553 h 1699043"/>
              <a:gd name="connsiteX230" fmla="*/ 9744273 w 10232859"/>
              <a:gd name="connsiteY230" fmla="*/ 1523512 h 1699043"/>
              <a:gd name="connsiteX231" fmla="*/ 9771903 w 10232859"/>
              <a:gd name="connsiteY231" fmla="*/ 1530034 h 1699043"/>
              <a:gd name="connsiteX232" fmla="*/ 9818565 w 10232859"/>
              <a:gd name="connsiteY232" fmla="*/ 1538545 h 1699043"/>
              <a:gd name="connsiteX233" fmla="*/ 9882202 w 10232859"/>
              <a:gd name="connsiteY233" fmla="*/ 1565888 h 1699043"/>
              <a:gd name="connsiteX234" fmla="*/ 10022025 w 10232859"/>
              <a:gd name="connsiteY234" fmla="*/ 1599696 h 1699043"/>
              <a:gd name="connsiteX235" fmla="*/ 10220406 w 10232859"/>
              <a:gd name="connsiteY235" fmla="*/ 1677005 h 1699043"/>
              <a:gd name="connsiteX236" fmla="*/ 10232859 w 10232859"/>
              <a:gd name="connsiteY236" fmla="*/ 1699043 h 1699043"/>
              <a:gd name="connsiteX237" fmla="*/ 0 w 10232859"/>
              <a:gd name="connsiteY237" fmla="*/ 1699043 h 1699043"/>
              <a:gd name="connsiteX238" fmla="*/ 0 w 10232859"/>
              <a:gd name="connsiteY238" fmla="*/ 21828 h 1699043"/>
              <a:gd name="connsiteX239" fmla="*/ 8097 w 10232859"/>
              <a:gd name="connsiteY239" fmla="*/ 24355 h 1699043"/>
              <a:gd name="connsiteX240" fmla="*/ 77128 w 10232859"/>
              <a:gd name="connsiteY240" fmla="*/ 6867 h 1699043"/>
              <a:gd name="connsiteX241" fmla="*/ 188338 w 10232859"/>
              <a:gd name="connsiteY241" fmla="*/ 5079 h 1699043"/>
              <a:gd name="connsiteX242" fmla="*/ 298809 w 10232859"/>
              <a:gd name="connsiteY242" fmla="*/ 6198 h 1699043"/>
              <a:gd name="connsiteX243" fmla="*/ 338985 w 10232859"/>
              <a:gd name="connsiteY243" fmla="*/ 8006 h 1699043"/>
              <a:gd name="connsiteX244" fmla="*/ 409815 w 10232859"/>
              <a:gd name="connsiteY244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193957 w 10232859"/>
              <a:gd name="connsiteY121" fmla="*/ 229364 h 1699043"/>
              <a:gd name="connsiteX122" fmla="*/ 5275907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96538 w 10232859"/>
              <a:gd name="connsiteY133" fmla="*/ 291153 h 1699043"/>
              <a:gd name="connsiteX134" fmla="*/ 5632514 w 10232859"/>
              <a:gd name="connsiteY134" fmla="*/ 301962 h 1699043"/>
              <a:gd name="connsiteX135" fmla="*/ 5640005 w 10232859"/>
              <a:gd name="connsiteY135" fmla="*/ 303617 h 1699043"/>
              <a:gd name="connsiteX136" fmla="*/ 5640259 w 10232859"/>
              <a:gd name="connsiteY136" fmla="*/ 303435 h 1699043"/>
              <a:gd name="connsiteX137" fmla="*/ 5648365 w 10232859"/>
              <a:gd name="connsiteY137" fmla="*/ 304754 h 1699043"/>
              <a:gd name="connsiteX138" fmla="*/ 5653662 w 10232859"/>
              <a:gd name="connsiteY138" fmla="*/ 306635 h 1699043"/>
              <a:gd name="connsiteX139" fmla="*/ 5668196 w 10232859"/>
              <a:gd name="connsiteY139" fmla="*/ 309846 h 1699043"/>
              <a:gd name="connsiteX140" fmla="*/ 5673886 w 10232859"/>
              <a:gd name="connsiteY140" fmla="*/ 309526 h 1699043"/>
              <a:gd name="connsiteX141" fmla="*/ 5677139 w 10232859"/>
              <a:gd name="connsiteY141" fmla="*/ 307345 h 1699043"/>
              <a:gd name="connsiteX142" fmla="*/ 5708983 w 10232859"/>
              <a:gd name="connsiteY142" fmla="*/ 306674 h 1699043"/>
              <a:gd name="connsiteX143" fmla="*/ 5773909 w 10232859"/>
              <a:gd name="connsiteY143" fmla="*/ 312061 h 1699043"/>
              <a:gd name="connsiteX144" fmla="*/ 5809500 w 10232859"/>
              <a:gd name="connsiteY144" fmla="*/ 318450 h 1699043"/>
              <a:gd name="connsiteX145" fmla="*/ 5908729 w 10232859"/>
              <a:gd name="connsiteY145" fmla="*/ 332335 h 1699043"/>
              <a:gd name="connsiteX146" fmla="*/ 5990524 w 10232859"/>
              <a:gd name="connsiteY146" fmla="*/ 350618 h 1699043"/>
              <a:gd name="connsiteX147" fmla="*/ 6029302 w 10232859"/>
              <a:gd name="connsiteY147" fmla="*/ 361365 h 1699043"/>
              <a:gd name="connsiteX148" fmla="*/ 6086225 w 10232859"/>
              <a:gd name="connsiteY148" fmla="*/ 339621 h 1699043"/>
              <a:gd name="connsiteX149" fmla="*/ 6105063 w 10232859"/>
              <a:gd name="connsiteY149" fmla="*/ 347340 h 1699043"/>
              <a:gd name="connsiteX150" fmla="*/ 6195166 w 10232859"/>
              <a:gd name="connsiteY150" fmla="*/ 360190 h 1699043"/>
              <a:gd name="connsiteX151" fmla="*/ 6216259 w 10232859"/>
              <a:gd name="connsiteY151" fmla="*/ 363365 h 1699043"/>
              <a:gd name="connsiteX152" fmla="*/ 6228331 w 10232859"/>
              <a:gd name="connsiteY152" fmla="*/ 364034 h 1699043"/>
              <a:gd name="connsiteX153" fmla="*/ 6229602 w 10232859"/>
              <a:gd name="connsiteY153" fmla="*/ 363414 h 1699043"/>
              <a:gd name="connsiteX154" fmla="*/ 6258988 w 10232859"/>
              <a:gd name="connsiteY154" fmla="*/ 378660 h 1699043"/>
              <a:gd name="connsiteX155" fmla="*/ 6264106 w 10232859"/>
              <a:gd name="connsiteY155" fmla="*/ 379141 h 1699043"/>
              <a:gd name="connsiteX156" fmla="*/ 6281703 w 10232859"/>
              <a:gd name="connsiteY156" fmla="*/ 391054 h 1699043"/>
              <a:gd name="connsiteX157" fmla="*/ 6291622 w 10232859"/>
              <a:gd name="connsiteY157" fmla="*/ 396155 h 1699043"/>
              <a:gd name="connsiteX158" fmla="*/ 6292712 w 10232859"/>
              <a:gd name="connsiteY158" fmla="*/ 399771 h 1699043"/>
              <a:gd name="connsiteX159" fmla="*/ 6308227 w 10232859"/>
              <a:gd name="connsiteY159" fmla="*/ 406196 h 1699043"/>
              <a:gd name="connsiteX160" fmla="*/ 6328981 w 10232859"/>
              <a:gd name="connsiteY160" fmla="*/ 409495 h 1699043"/>
              <a:gd name="connsiteX161" fmla="*/ 6368693 w 10232859"/>
              <a:gd name="connsiteY161" fmla="*/ 417845 h 1699043"/>
              <a:gd name="connsiteX162" fmla="*/ 6414811 w 10232859"/>
              <a:gd name="connsiteY162" fmla="*/ 452200 h 1699043"/>
              <a:gd name="connsiteX163" fmla="*/ 6467879 w 10232859"/>
              <a:gd name="connsiteY163" fmla="*/ 468248 h 1699043"/>
              <a:gd name="connsiteX164" fmla="*/ 6564351 w 10232859"/>
              <a:gd name="connsiteY164" fmla="*/ 537518 h 1699043"/>
              <a:gd name="connsiteX165" fmla="*/ 6711178 w 10232859"/>
              <a:gd name="connsiteY165" fmla="*/ 573610 h 1699043"/>
              <a:gd name="connsiteX166" fmla="*/ 6764036 w 10232859"/>
              <a:gd name="connsiteY166" fmla="*/ 588943 h 1699043"/>
              <a:gd name="connsiteX167" fmla="*/ 6858983 w 10232859"/>
              <a:gd name="connsiteY167" fmla="*/ 623723 h 1699043"/>
              <a:gd name="connsiteX168" fmla="*/ 6910661 w 10232859"/>
              <a:gd name="connsiteY168" fmla="*/ 634620 h 1699043"/>
              <a:gd name="connsiteX169" fmla="*/ 6944111 w 10232859"/>
              <a:gd name="connsiteY169" fmla="*/ 659502 h 1699043"/>
              <a:gd name="connsiteX170" fmla="*/ 6965771 w 10232859"/>
              <a:gd name="connsiteY170" fmla="*/ 659931 h 1699043"/>
              <a:gd name="connsiteX171" fmla="*/ 6969639 w 10232859"/>
              <a:gd name="connsiteY171" fmla="*/ 659837 h 1699043"/>
              <a:gd name="connsiteX172" fmla="*/ 6982242 w 10232859"/>
              <a:gd name="connsiteY172" fmla="*/ 663112 h 1699043"/>
              <a:gd name="connsiteX173" fmla="*/ 6989387 w 10232859"/>
              <a:gd name="connsiteY173" fmla="*/ 659474 h 1699043"/>
              <a:gd name="connsiteX174" fmla="*/ 7010930 w 10232859"/>
              <a:gd name="connsiteY174" fmla="*/ 661134 h 1699043"/>
              <a:gd name="connsiteX175" fmla="*/ 7033125 w 10232859"/>
              <a:gd name="connsiteY175" fmla="*/ 668436 h 1699043"/>
              <a:gd name="connsiteX176" fmla="*/ 7134461 w 10232859"/>
              <a:gd name="connsiteY176" fmla="*/ 708192 h 1699043"/>
              <a:gd name="connsiteX177" fmla="*/ 7197450 w 10232859"/>
              <a:gd name="connsiteY177" fmla="*/ 729094 h 1699043"/>
              <a:gd name="connsiteX178" fmla="*/ 7225084 w 10232859"/>
              <a:gd name="connsiteY178" fmla="*/ 732505 h 1699043"/>
              <a:gd name="connsiteX179" fmla="*/ 7261183 w 10232859"/>
              <a:gd name="connsiteY179" fmla="*/ 740313 h 1699043"/>
              <a:gd name="connsiteX180" fmla="*/ 7327760 w 10232859"/>
              <a:gd name="connsiteY180" fmla="*/ 750586 h 1699043"/>
              <a:gd name="connsiteX181" fmla="*/ 7412222 w 10232859"/>
              <a:gd name="connsiteY181" fmla="*/ 770487 h 1699043"/>
              <a:gd name="connsiteX182" fmla="*/ 7457904 w 10232859"/>
              <a:gd name="connsiteY182" fmla="*/ 804321 h 1699043"/>
              <a:gd name="connsiteX183" fmla="*/ 7465795 w 10232859"/>
              <a:gd name="connsiteY183" fmla="*/ 802598 h 1699043"/>
              <a:gd name="connsiteX184" fmla="*/ 7505046 w 10232859"/>
              <a:gd name="connsiteY184" fmla="*/ 816517 h 1699043"/>
              <a:gd name="connsiteX185" fmla="*/ 7623220 w 10232859"/>
              <a:gd name="connsiteY185" fmla="*/ 888520 h 1699043"/>
              <a:gd name="connsiteX186" fmla="*/ 7700458 w 10232859"/>
              <a:gd name="connsiteY186" fmla="*/ 915079 h 1699043"/>
              <a:gd name="connsiteX187" fmla="*/ 7730988 w 10232859"/>
              <a:gd name="connsiteY187" fmla="*/ 920756 h 1699043"/>
              <a:gd name="connsiteX188" fmla="*/ 7781942 w 10232859"/>
              <a:gd name="connsiteY188" fmla="*/ 930503 h 1699043"/>
              <a:gd name="connsiteX189" fmla="*/ 7827704 w 10232859"/>
              <a:gd name="connsiteY189" fmla="*/ 928558 h 1699043"/>
              <a:gd name="connsiteX190" fmla="*/ 7912084 w 10232859"/>
              <a:gd name="connsiteY190" fmla="*/ 963800 h 1699043"/>
              <a:gd name="connsiteX191" fmla="*/ 7982264 w 10232859"/>
              <a:gd name="connsiteY191" fmla="*/ 975773 h 1699043"/>
              <a:gd name="connsiteX192" fmla="*/ 7991272 w 10232859"/>
              <a:gd name="connsiteY192" fmla="*/ 981104 h 1699043"/>
              <a:gd name="connsiteX193" fmla="*/ 8006496 w 10232859"/>
              <a:gd name="connsiteY193" fmla="*/ 972839 h 1699043"/>
              <a:gd name="connsiteX194" fmla="*/ 8150881 w 10232859"/>
              <a:gd name="connsiteY194" fmla="*/ 990411 h 1699043"/>
              <a:gd name="connsiteX195" fmla="*/ 8172106 w 10232859"/>
              <a:gd name="connsiteY195" fmla="*/ 990512 h 1699043"/>
              <a:gd name="connsiteX196" fmla="*/ 8196076 w 10232859"/>
              <a:gd name="connsiteY196" fmla="*/ 1000078 h 1699043"/>
              <a:gd name="connsiteX197" fmla="*/ 8247463 w 10232859"/>
              <a:gd name="connsiteY197" fmla="*/ 1016332 h 1699043"/>
              <a:gd name="connsiteX198" fmla="*/ 8279272 w 10232859"/>
              <a:gd name="connsiteY198" fmla="*/ 1032921 h 1699043"/>
              <a:gd name="connsiteX199" fmla="*/ 8289611 w 10232859"/>
              <a:gd name="connsiteY199" fmla="*/ 1028630 h 1699043"/>
              <a:gd name="connsiteX200" fmla="*/ 8311483 w 10232859"/>
              <a:gd name="connsiteY200" fmla="*/ 1029399 h 1699043"/>
              <a:gd name="connsiteX201" fmla="*/ 8399489 w 10232859"/>
              <a:gd name="connsiteY201" fmla="*/ 1048562 h 1699043"/>
              <a:gd name="connsiteX202" fmla="*/ 8415973 w 10232859"/>
              <a:gd name="connsiteY202" fmla="*/ 1049660 h 1699043"/>
              <a:gd name="connsiteX203" fmla="*/ 8433326 w 10232859"/>
              <a:gd name="connsiteY203" fmla="*/ 1057881 h 1699043"/>
              <a:gd name="connsiteX204" fmla="*/ 8502328 w 10232859"/>
              <a:gd name="connsiteY204" fmla="*/ 1091498 h 1699043"/>
              <a:gd name="connsiteX205" fmla="*/ 8534346 w 10232859"/>
              <a:gd name="connsiteY205" fmla="*/ 1106980 h 1699043"/>
              <a:gd name="connsiteX206" fmla="*/ 8534980 w 10232859"/>
              <a:gd name="connsiteY206" fmla="*/ 1110861 h 1699043"/>
              <a:gd name="connsiteX207" fmla="*/ 8544104 w 10232859"/>
              <a:gd name="connsiteY207" fmla="*/ 1108406 h 1699043"/>
              <a:gd name="connsiteX208" fmla="*/ 8567742 w 10232859"/>
              <a:gd name="connsiteY208" fmla="*/ 1117590 h 1699043"/>
              <a:gd name="connsiteX209" fmla="*/ 8633779 w 10232859"/>
              <a:gd name="connsiteY209" fmla="*/ 1139226 h 1699043"/>
              <a:gd name="connsiteX210" fmla="*/ 8676965 w 10232859"/>
              <a:gd name="connsiteY210" fmla="*/ 1156949 h 1699043"/>
              <a:gd name="connsiteX211" fmla="*/ 8698944 w 10232859"/>
              <a:gd name="connsiteY211" fmla="*/ 1156939 h 1699043"/>
              <a:gd name="connsiteX212" fmla="*/ 8711456 w 10232859"/>
              <a:gd name="connsiteY212" fmla="*/ 1169217 h 1699043"/>
              <a:gd name="connsiteX213" fmla="*/ 8732793 w 10232859"/>
              <a:gd name="connsiteY213" fmla="*/ 1172972 h 1699043"/>
              <a:gd name="connsiteX214" fmla="*/ 8751897 w 10232859"/>
              <a:gd name="connsiteY214" fmla="*/ 1190886 h 1699043"/>
              <a:gd name="connsiteX215" fmla="*/ 8793564 w 10232859"/>
              <a:gd name="connsiteY215" fmla="*/ 1172572 h 1699043"/>
              <a:gd name="connsiteX216" fmla="*/ 8834270 w 10232859"/>
              <a:gd name="connsiteY216" fmla="*/ 1206624 h 1699043"/>
              <a:gd name="connsiteX217" fmla="*/ 8853872 w 10232859"/>
              <a:gd name="connsiteY217" fmla="*/ 1214714 h 1699043"/>
              <a:gd name="connsiteX218" fmla="*/ 8861901 w 10232859"/>
              <a:gd name="connsiteY218" fmla="*/ 1211375 h 1699043"/>
              <a:gd name="connsiteX219" fmla="*/ 8874168 w 10232859"/>
              <a:gd name="connsiteY219" fmla="*/ 1213967 h 1699043"/>
              <a:gd name="connsiteX220" fmla="*/ 8871123 w 10232859"/>
              <a:gd name="connsiteY220" fmla="*/ 1221160 h 1699043"/>
              <a:gd name="connsiteX221" fmla="*/ 8903537 w 10232859"/>
              <a:gd name="connsiteY221" fmla="*/ 1230588 h 1699043"/>
              <a:gd name="connsiteX222" fmla="*/ 8933767 w 10232859"/>
              <a:gd name="connsiteY222" fmla="*/ 1263368 h 1699043"/>
              <a:gd name="connsiteX223" fmla="*/ 8985765 w 10232859"/>
              <a:gd name="connsiteY223" fmla="*/ 1287664 h 1699043"/>
              <a:gd name="connsiteX224" fmla="*/ 9071444 w 10232859"/>
              <a:gd name="connsiteY224" fmla="*/ 1317305 h 1699043"/>
              <a:gd name="connsiteX225" fmla="*/ 9096711 w 10232859"/>
              <a:gd name="connsiteY225" fmla="*/ 1327777 h 1699043"/>
              <a:gd name="connsiteX226" fmla="*/ 9338853 w 10232859"/>
              <a:gd name="connsiteY226" fmla="*/ 1448046 h 1699043"/>
              <a:gd name="connsiteX227" fmla="*/ 9520814 w 10232859"/>
              <a:gd name="connsiteY227" fmla="*/ 1449827 h 1699043"/>
              <a:gd name="connsiteX228" fmla="*/ 9702271 w 10232859"/>
              <a:gd name="connsiteY228" fmla="*/ 1488553 h 1699043"/>
              <a:gd name="connsiteX229" fmla="*/ 9744273 w 10232859"/>
              <a:gd name="connsiteY229" fmla="*/ 1523512 h 1699043"/>
              <a:gd name="connsiteX230" fmla="*/ 9771903 w 10232859"/>
              <a:gd name="connsiteY230" fmla="*/ 1530034 h 1699043"/>
              <a:gd name="connsiteX231" fmla="*/ 9818565 w 10232859"/>
              <a:gd name="connsiteY231" fmla="*/ 1538545 h 1699043"/>
              <a:gd name="connsiteX232" fmla="*/ 9882202 w 10232859"/>
              <a:gd name="connsiteY232" fmla="*/ 1565888 h 1699043"/>
              <a:gd name="connsiteX233" fmla="*/ 10022025 w 10232859"/>
              <a:gd name="connsiteY233" fmla="*/ 1599696 h 1699043"/>
              <a:gd name="connsiteX234" fmla="*/ 10220406 w 10232859"/>
              <a:gd name="connsiteY234" fmla="*/ 1677005 h 1699043"/>
              <a:gd name="connsiteX235" fmla="*/ 10232859 w 10232859"/>
              <a:gd name="connsiteY235" fmla="*/ 1699043 h 1699043"/>
              <a:gd name="connsiteX236" fmla="*/ 0 w 10232859"/>
              <a:gd name="connsiteY236" fmla="*/ 1699043 h 1699043"/>
              <a:gd name="connsiteX237" fmla="*/ 0 w 10232859"/>
              <a:gd name="connsiteY237" fmla="*/ 21828 h 1699043"/>
              <a:gd name="connsiteX238" fmla="*/ 8097 w 10232859"/>
              <a:gd name="connsiteY238" fmla="*/ 24355 h 1699043"/>
              <a:gd name="connsiteX239" fmla="*/ 77128 w 10232859"/>
              <a:gd name="connsiteY239" fmla="*/ 6867 h 1699043"/>
              <a:gd name="connsiteX240" fmla="*/ 188338 w 10232859"/>
              <a:gd name="connsiteY240" fmla="*/ 5079 h 1699043"/>
              <a:gd name="connsiteX241" fmla="*/ 298809 w 10232859"/>
              <a:gd name="connsiteY241" fmla="*/ 6198 h 1699043"/>
              <a:gd name="connsiteX242" fmla="*/ 338985 w 10232859"/>
              <a:gd name="connsiteY242" fmla="*/ 8006 h 1699043"/>
              <a:gd name="connsiteX243" fmla="*/ 409815 w 10232859"/>
              <a:gd name="connsiteY243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193957 w 10232859"/>
              <a:gd name="connsiteY121" fmla="*/ 229364 h 1699043"/>
              <a:gd name="connsiteX122" fmla="*/ 5275907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96538 w 10232859"/>
              <a:gd name="connsiteY133" fmla="*/ 291153 h 1699043"/>
              <a:gd name="connsiteX134" fmla="*/ 5632514 w 10232859"/>
              <a:gd name="connsiteY134" fmla="*/ 301962 h 1699043"/>
              <a:gd name="connsiteX135" fmla="*/ 5640005 w 10232859"/>
              <a:gd name="connsiteY135" fmla="*/ 303617 h 1699043"/>
              <a:gd name="connsiteX136" fmla="*/ 5640259 w 10232859"/>
              <a:gd name="connsiteY136" fmla="*/ 303435 h 1699043"/>
              <a:gd name="connsiteX137" fmla="*/ 5648365 w 10232859"/>
              <a:gd name="connsiteY137" fmla="*/ 304754 h 1699043"/>
              <a:gd name="connsiteX138" fmla="*/ 5653662 w 10232859"/>
              <a:gd name="connsiteY138" fmla="*/ 306635 h 1699043"/>
              <a:gd name="connsiteX139" fmla="*/ 5668196 w 10232859"/>
              <a:gd name="connsiteY139" fmla="*/ 309846 h 1699043"/>
              <a:gd name="connsiteX140" fmla="*/ 5673886 w 10232859"/>
              <a:gd name="connsiteY140" fmla="*/ 309526 h 1699043"/>
              <a:gd name="connsiteX141" fmla="*/ 5677139 w 10232859"/>
              <a:gd name="connsiteY141" fmla="*/ 307345 h 1699043"/>
              <a:gd name="connsiteX142" fmla="*/ 5708983 w 10232859"/>
              <a:gd name="connsiteY142" fmla="*/ 306674 h 1699043"/>
              <a:gd name="connsiteX143" fmla="*/ 5773909 w 10232859"/>
              <a:gd name="connsiteY143" fmla="*/ 312061 h 1699043"/>
              <a:gd name="connsiteX144" fmla="*/ 5809500 w 10232859"/>
              <a:gd name="connsiteY144" fmla="*/ 318450 h 1699043"/>
              <a:gd name="connsiteX145" fmla="*/ 5908729 w 10232859"/>
              <a:gd name="connsiteY145" fmla="*/ 332335 h 1699043"/>
              <a:gd name="connsiteX146" fmla="*/ 5990524 w 10232859"/>
              <a:gd name="connsiteY146" fmla="*/ 350618 h 1699043"/>
              <a:gd name="connsiteX147" fmla="*/ 6029302 w 10232859"/>
              <a:gd name="connsiteY147" fmla="*/ 361365 h 1699043"/>
              <a:gd name="connsiteX148" fmla="*/ 6086225 w 10232859"/>
              <a:gd name="connsiteY148" fmla="*/ 339621 h 1699043"/>
              <a:gd name="connsiteX149" fmla="*/ 6105063 w 10232859"/>
              <a:gd name="connsiteY149" fmla="*/ 347340 h 1699043"/>
              <a:gd name="connsiteX150" fmla="*/ 6195166 w 10232859"/>
              <a:gd name="connsiteY150" fmla="*/ 360190 h 1699043"/>
              <a:gd name="connsiteX151" fmla="*/ 6216259 w 10232859"/>
              <a:gd name="connsiteY151" fmla="*/ 363365 h 1699043"/>
              <a:gd name="connsiteX152" fmla="*/ 6228331 w 10232859"/>
              <a:gd name="connsiteY152" fmla="*/ 364034 h 1699043"/>
              <a:gd name="connsiteX153" fmla="*/ 6229602 w 10232859"/>
              <a:gd name="connsiteY153" fmla="*/ 363414 h 1699043"/>
              <a:gd name="connsiteX154" fmla="*/ 6258988 w 10232859"/>
              <a:gd name="connsiteY154" fmla="*/ 378660 h 1699043"/>
              <a:gd name="connsiteX155" fmla="*/ 6264106 w 10232859"/>
              <a:gd name="connsiteY155" fmla="*/ 379141 h 1699043"/>
              <a:gd name="connsiteX156" fmla="*/ 6281703 w 10232859"/>
              <a:gd name="connsiteY156" fmla="*/ 391054 h 1699043"/>
              <a:gd name="connsiteX157" fmla="*/ 6291622 w 10232859"/>
              <a:gd name="connsiteY157" fmla="*/ 396155 h 1699043"/>
              <a:gd name="connsiteX158" fmla="*/ 6292712 w 10232859"/>
              <a:gd name="connsiteY158" fmla="*/ 399771 h 1699043"/>
              <a:gd name="connsiteX159" fmla="*/ 6308227 w 10232859"/>
              <a:gd name="connsiteY159" fmla="*/ 406196 h 1699043"/>
              <a:gd name="connsiteX160" fmla="*/ 6328981 w 10232859"/>
              <a:gd name="connsiteY160" fmla="*/ 409495 h 1699043"/>
              <a:gd name="connsiteX161" fmla="*/ 6368693 w 10232859"/>
              <a:gd name="connsiteY161" fmla="*/ 417845 h 1699043"/>
              <a:gd name="connsiteX162" fmla="*/ 6414811 w 10232859"/>
              <a:gd name="connsiteY162" fmla="*/ 452200 h 1699043"/>
              <a:gd name="connsiteX163" fmla="*/ 6467879 w 10232859"/>
              <a:gd name="connsiteY163" fmla="*/ 468248 h 1699043"/>
              <a:gd name="connsiteX164" fmla="*/ 6564351 w 10232859"/>
              <a:gd name="connsiteY164" fmla="*/ 537518 h 1699043"/>
              <a:gd name="connsiteX165" fmla="*/ 6711178 w 10232859"/>
              <a:gd name="connsiteY165" fmla="*/ 573610 h 1699043"/>
              <a:gd name="connsiteX166" fmla="*/ 6764036 w 10232859"/>
              <a:gd name="connsiteY166" fmla="*/ 588943 h 1699043"/>
              <a:gd name="connsiteX167" fmla="*/ 6858983 w 10232859"/>
              <a:gd name="connsiteY167" fmla="*/ 623723 h 1699043"/>
              <a:gd name="connsiteX168" fmla="*/ 6910661 w 10232859"/>
              <a:gd name="connsiteY168" fmla="*/ 634620 h 1699043"/>
              <a:gd name="connsiteX169" fmla="*/ 6944111 w 10232859"/>
              <a:gd name="connsiteY169" fmla="*/ 659502 h 1699043"/>
              <a:gd name="connsiteX170" fmla="*/ 6965771 w 10232859"/>
              <a:gd name="connsiteY170" fmla="*/ 659931 h 1699043"/>
              <a:gd name="connsiteX171" fmla="*/ 6969639 w 10232859"/>
              <a:gd name="connsiteY171" fmla="*/ 659837 h 1699043"/>
              <a:gd name="connsiteX172" fmla="*/ 6982242 w 10232859"/>
              <a:gd name="connsiteY172" fmla="*/ 663112 h 1699043"/>
              <a:gd name="connsiteX173" fmla="*/ 6989387 w 10232859"/>
              <a:gd name="connsiteY173" fmla="*/ 659474 h 1699043"/>
              <a:gd name="connsiteX174" fmla="*/ 7010930 w 10232859"/>
              <a:gd name="connsiteY174" fmla="*/ 661134 h 1699043"/>
              <a:gd name="connsiteX175" fmla="*/ 7033125 w 10232859"/>
              <a:gd name="connsiteY175" fmla="*/ 668436 h 1699043"/>
              <a:gd name="connsiteX176" fmla="*/ 7134461 w 10232859"/>
              <a:gd name="connsiteY176" fmla="*/ 708192 h 1699043"/>
              <a:gd name="connsiteX177" fmla="*/ 7197450 w 10232859"/>
              <a:gd name="connsiteY177" fmla="*/ 729094 h 1699043"/>
              <a:gd name="connsiteX178" fmla="*/ 7225084 w 10232859"/>
              <a:gd name="connsiteY178" fmla="*/ 732505 h 1699043"/>
              <a:gd name="connsiteX179" fmla="*/ 7261183 w 10232859"/>
              <a:gd name="connsiteY179" fmla="*/ 740313 h 1699043"/>
              <a:gd name="connsiteX180" fmla="*/ 7327760 w 10232859"/>
              <a:gd name="connsiteY180" fmla="*/ 750586 h 1699043"/>
              <a:gd name="connsiteX181" fmla="*/ 7412222 w 10232859"/>
              <a:gd name="connsiteY181" fmla="*/ 770487 h 1699043"/>
              <a:gd name="connsiteX182" fmla="*/ 7457904 w 10232859"/>
              <a:gd name="connsiteY182" fmla="*/ 804321 h 1699043"/>
              <a:gd name="connsiteX183" fmla="*/ 7465795 w 10232859"/>
              <a:gd name="connsiteY183" fmla="*/ 802598 h 1699043"/>
              <a:gd name="connsiteX184" fmla="*/ 7505046 w 10232859"/>
              <a:gd name="connsiteY184" fmla="*/ 816517 h 1699043"/>
              <a:gd name="connsiteX185" fmla="*/ 7623220 w 10232859"/>
              <a:gd name="connsiteY185" fmla="*/ 888520 h 1699043"/>
              <a:gd name="connsiteX186" fmla="*/ 7700458 w 10232859"/>
              <a:gd name="connsiteY186" fmla="*/ 915079 h 1699043"/>
              <a:gd name="connsiteX187" fmla="*/ 7730988 w 10232859"/>
              <a:gd name="connsiteY187" fmla="*/ 920756 h 1699043"/>
              <a:gd name="connsiteX188" fmla="*/ 7781942 w 10232859"/>
              <a:gd name="connsiteY188" fmla="*/ 930503 h 1699043"/>
              <a:gd name="connsiteX189" fmla="*/ 7827704 w 10232859"/>
              <a:gd name="connsiteY189" fmla="*/ 928558 h 1699043"/>
              <a:gd name="connsiteX190" fmla="*/ 7912084 w 10232859"/>
              <a:gd name="connsiteY190" fmla="*/ 963800 h 1699043"/>
              <a:gd name="connsiteX191" fmla="*/ 7982264 w 10232859"/>
              <a:gd name="connsiteY191" fmla="*/ 975773 h 1699043"/>
              <a:gd name="connsiteX192" fmla="*/ 7991272 w 10232859"/>
              <a:gd name="connsiteY192" fmla="*/ 981104 h 1699043"/>
              <a:gd name="connsiteX193" fmla="*/ 8079795 w 10232859"/>
              <a:gd name="connsiteY193" fmla="*/ 982983 h 1699043"/>
              <a:gd name="connsiteX194" fmla="*/ 8150881 w 10232859"/>
              <a:gd name="connsiteY194" fmla="*/ 990411 h 1699043"/>
              <a:gd name="connsiteX195" fmla="*/ 8172106 w 10232859"/>
              <a:gd name="connsiteY195" fmla="*/ 990512 h 1699043"/>
              <a:gd name="connsiteX196" fmla="*/ 8196076 w 10232859"/>
              <a:gd name="connsiteY196" fmla="*/ 1000078 h 1699043"/>
              <a:gd name="connsiteX197" fmla="*/ 8247463 w 10232859"/>
              <a:gd name="connsiteY197" fmla="*/ 1016332 h 1699043"/>
              <a:gd name="connsiteX198" fmla="*/ 8279272 w 10232859"/>
              <a:gd name="connsiteY198" fmla="*/ 1032921 h 1699043"/>
              <a:gd name="connsiteX199" fmla="*/ 8289611 w 10232859"/>
              <a:gd name="connsiteY199" fmla="*/ 1028630 h 1699043"/>
              <a:gd name="connsiteX200" fmla="*/ 8311483 w 10232859"/>
              <a:gd name="connsiteY200" fmla="*/ 1029399 h 1699043"/>
              <a:gd name="connsiteX201" fmla="*/ 8399489 w 10232859"/>
              <a:gd name="connsiteY201" fmla="*/ 1048562 h 1699043"/>
              <a:gd name="connsiteX202" fmla="*/ 8415973 w 10232859"/>
              <a:gd name="connsiteY202" fmla="*/ 1049660 h 1699043"/>
              <a:gd name="connsiteX203" fmla="*/ 8433326 w 10232859"/>
              <a:gd name="connsiteY203" fmla="*/ 1057881 h 1699043"/>
              <a:gd name="connsiteX204" fmla="*/ 8502328 w 10232859"/>
              <a:gd name="connsiteY204" fmla="*/ 1091498 h 1699043"/>
              <a:gd name="connsiteX205" fmla="*/ 8534346 w 10232859"/>
              <a:gd name="connsiteY205" fmla="*/ 1106980 h 1699043"/>
              <a:gd name="connsiteX206" fmla="*/ 8534980 w 10232859"/>
              <a:gd name="connsiteY206" fmla="*/ 1110861 h 1699043"/>
              <a:gd name="connsiteX207" fmla="*/ 8544104 w 10232859"/>
              <a:gd name="connsiteY207" fmla="*/ 1108406 h 1699043"/>
              <a:gd name="connsiteX208" fmla="*/ 8567742 w 10232859"/>
              <a:gd name="connsiteY208" fmla="*/ 1117590 h 1699043"/>
              <a:gd name="connsiteX209" fmla="*/ 8633779 w 10232859"/>
              <a:gd name="connsiteY209" fmla="*/ 1139226 h 1699043"/>
              <a:gd name="connsiteX210" fmla="*/ 8676965 w 10232859"/>
              <a:gd name="connsiteY210" fmla="*/ 1156949 h 1699043"/>
              <a:gd name="connsiteX211" fmla="*/ 8698944 w 10232859"/>
              <a:gd name="connsiteY211" fmla="*/ 1156939 h 1699043"/>
              <a:gd name="connsiteX212" fmla="*/ 8711456 w 10232859"/>
              <a:gd name="connsiteY212" fmla="*/ 1169217 h 1699043"/>
              <a:gd name="connsiteX213" fmla="*/ 8732793 w 10232859"/>
              <a:gd name="connsiteY213" fmla="*/ 1172972 h 1699043"/>
              <a:gd name="connsiteX214" fmla="*/ 8751897 w 10232859"/>
              <a:gd name="connsiteY214" fmla="*/ 1190886 h 1699043"/>
              <a:gd name="connsiteX215" fmla="*/ 8793564 w 10232859"/>
              <a:gd name="connsiteY215" fmla="*/ 1172572 h 1699043"/>
              <a:gd name="connsiteX216" fmla="*/ 8834270 w 10232859"/>
              <a:gd name="connsiteY216" fmla="*/ 1206624 h 1699043"/>
              <a:gd name="connsiteX217" fmla="*/ 8853872 w 10232859"/>
              <a:gd name="connsiteY217" fmla="*/ 1214714 h 1699043"/>
              <a:gd name="connsiteX218" fmla="*/ 8861901 w 10232859"/>
              <a:gd name="connsiteY218" fmla="*/ 1211375 h 1699043"/>
              <a:gd name="connsiteX219" fmla="*/ 8874168 w 10232859"/>
              <a:gd name="connsiteY219" fmla="*/ 1213967 h 1699043"/>
              <a:gd name="connsiteX220" fmla="*/ 8871123 w 10232859"/>
              <a:gd name="connsiteY220" fmla="*/ 1221160 h 1699043"/>
              <a:gd name="connsiteX221" fmla="*/ 8903537 w 10232859"/>
              <a:gd name="connsiteY221" fmla="*/ 1230588 h 1699043"/>
              <a:gd name="connsiteX222" fmla="*/ 8933767 w 10232859"/>
              <a:gd name="connsiteY222" fmla="*/ 1263368 h 1699043"/>
              <a:gd name="connsiteX223" fmla="*/ 8985765 w 10232859"/>
              <a:gd name="connsiteY223" fmla="*/ 1287664 h 1699043"/>
              <a:gd name="connsiteX224" fmla="*/ 9071444 w 10232859"/>
              <a:gd name="connsiteY224" fmla="*/ 1317305 h 1699043"/>
              <a:gd name="connsiteX225" fmla="*/ 9096711 w 10232859"/>
              <a:gd name="connsiteY225" fmla="*/ 1327777 h 1699043"/>
              <a:gd name="connsiteX226" fmla="*/ 9338853 w 10232859"/>
              <a:gd name="connsiteY226" fmla="*/ 1448046 h 1699043"/>
              <a:gd name="connsiteX227" fmla="*/ 9520814 w 10232859"/>
              <a:gd name="connsiteY227" fmla="*/ 1449827 h 1699043"/>
              <a:gd name="connsiteX228" fmla="*/ 9702271 w 10232859"/>
              <a:gd name="connsiteY228" fmla="*/ 1488553 h 1699043"/>
              <a:gd name="connsiteX229" fmla="*/ 9744273 w 10232859"/>
              <a:gd name="connsiteY229" fmla="*/ 1523512 h 1699043"/>
              <a:gd name="connsiteX230" fmla="*/ 9771903 w 10232859"/>
              <a:gd name="connsiteY230" fmla="*/ 1530034 h 1699043"/>
              <a:gd name="connsiteX231" fmla="*/ 9818565 w 10232859"/>
              <a:gd name="connsiteY231" fmla="*/ 1538545 h 1699043"/>
              <a:gd name="connsiteX232" fmla="*/ 9882202 w 10232859"/>
              <a:gd name="connsiteY232" fmla="*/ 1565888 h 1699043"/>
              <a:gd name="connsiteX233" fmla="*/ 10022025 w 10232859"/>
              <a:gd name="connsiteY233" fmla="*/ 1599696 h 1699043"/>
              <a:gd name="connsiteX234" fmla="*/ 10220406 w 10232859"/>
              <a:gd name="connsiteY234" fmla="*/ 1677005 h 1699043"/>
              <a:gd name="connsiteX235" fmla="*/ 10232859 w 10232859"/>
              <a:gd name="connsiteY235" fmla="*/ 1699043 h 1699043"/>
              <a:gd name="connsiteX236" fmla="*/ 0 w 10232859"/>
              <a:gd name="connsiteY236" fmla="*/ 1699043 h 1699043"/>
              <a:gd name="connsiteX237" fmla="*/ 0 w 10232859"/>
              <a:gd name="connsiteY237" fmla="*/ 21828 h 1699043"/>
              <a:gd name="connsiteX238" fmla="*/ 8097 w 10232859"/>
              <a:gd name="connsiteY238" fmla="*/ 24355 h 1699043"/>
              <a:gd name="connsiteX239" fmla="*/ 77128 w 10232859"/>
              <a:gd name="connsiteY239" fmla="*/ 6867 h 1699043"/>
              <a:gd name="connsiteX240" fmla="*/ 188338 w 10232859"/>
              <a:gd name="connsiteY240" fmla="*/ 5079 h 1699043"/>
              <a:gd name="connsiteX241" fmla="*/ 298809 w 10232859"/>
              <a:gd name="connsiteY241" fmla="*/ 6198 h 1699043"/>
              <a:gd name="connsiteX242" fmla="*/ 338985 w 10232859"/>
              <a:gd name="connsiteY242" fmla="*/ 8006 h 1699043"/>
              <a:gd name="connsiteX243" fmla="*/ 409815 w 10232859"/>
              <a:gd name="connsiteY243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193957 w 10232859"/>
              <a:gd name="connsiteY121" fmla="*/ 229364 h 1699043"/>
              <a:gd name="connsiteX122" fmla="*/ 5275907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96538 w 10232859"/>
              <a:gd name="connsiteY133" fmla="*/ 291153 h 1699043"/>
              <a:gd name="connsiteX134" fmla="*/ 5632514 w 10232859"/>
              <a:gd name="connsiteY134" fmla="*/ 301962 h 1699043"/>
              <a:gd name="connsiteX135" fmla="*/ 5640005 w 10232859"/>
              <a:gd name="connsiteY135" fmla="*/ 303617 h 1699043"/>
              <a:gd name="connsiteX136" fmla="*/ 5640259 w 10232859"/>
              <a:gd name="connsiteY136" fmla="*/ 303435 h 1699043"/>
              <a:gd name="connsiteX137" fmla="*/ 5648365 w 10232859"/>
              <a:gd name="connsiteY137" fmla="*/ 304754 h 1699043"/>
              <a:gd name="connsiteX138" fmla="*/ 5653662 w 10232859"/>
              <a:gd name="connsiteY138" fmla="*/ 306635 h 1699043"/>
              <a:gd name="connsiteX139" fmla="*/ 5668196 w 10232859"/>
              <a:gd name="connsiteY139" fmla="*/ 309846 h 1699043"/>
              <a:gd name="connsiteX140" fmla="*/ 5673886 w 10232859"/>
              <a:gd name="connsiteY140" fmla="*/ 309526 h 1699043"/>
              <a:gd name="connsiteX141" fmla="*/ 5677139 w 10232859"/>
              <a:gd name="connsiteY141" fmla="*/ 307345 h 1699043"/>
              <a:gd name="connsiteX142" fmla="*/ 5708983 w 10232859"/>
              <a:gd name="connsiteY142" fmla="*/ 306674 h 1699043"/>
              <a:gd name="connsiteX143" fmla="*/ 5773909 w 10232859"/>
              <a:gd name="connsiteY143" fmla="*/ 312061 h 1699043"/>
              <a:gd name="connsiteX144" fmla="*/ 5809500 w 10232859"/>
              <a:gd name="connsiteY144" fmla="*/ 318450 h 1699043"/>
              <a:gd name="connsiteX145" fmla="*/ 5908729 w 10232859"/>
              <a:gd name="connsiteY145" fmla="*/ 332335 h 1699043"/>
              <a:gd name="connsiteX146" fmla="*/ 5990524 w 10232859"/>
              <a:gd name="connsiteY146" fmla="*/ 350618 h 1699043"/>
              <a:gd name="connsiteX147" fmla="*/ 6029302 w 10232859"/>
              <a:gd name="connsiteY147" fmla="*/ 361365 h 1699043"/>
              <a:gd name="connsiteX148" fmla="*/ 6086225 w 10232859"/>
              <a:gd name="connsiteY148" fmla="*/ 339621 h 1699043"/>
              <a:gd name="connsiteX149" fmla="*/ 6105063 w 10232859"/>
              <a:gd name="connsiteY149" fmla="*/ 347340 h 1699043"/>
              <a:gd name="connsiteX150" fmla="*/ 6195166 w 10232859"/>
              <a:gd name="connsiteY150" fmla="*/ 360190 h 1699043"/>
              <a:gd name="connsiteX151" fmla="*/ 6216259 w 10232859"/>
              <a:gd name="connsiteY151" fmla="*/ 363365 h 1699043"/>
              <a:gd name="connsiteX152" fmla="*/ 6228331 w 10232859"/>
              <a:gd name="connsiteY152" fmla="*/ 364034 h 1699043"/>
              <a:gd name="connsiteX153" fmla="*/ 6229602 w 10232859"/>
              <a:gd name="connsiteY153" fmla="*/ 363414 h 1699043"/>
              <a:gd name="connsiteX154" fmla="*/ 6258988 w 10232859"/>
              <a:gd name="connsiteY154" fmla="*/ 378660 h 1699043"/>
              <a:gd name="connsiteX155" fmla="*/ 6264106 w 10232859"/>
              <a:gd name="connsiteY155" fmla="*/ 379141 h 1699043"/>
              <a:gd name="connsiteX156" fmla="*/ 6281703 w 10232859"/>
              <a:gd name="connsiteY156" fmla="*/ 391054 h 1699043"/>
              <a:gd name="connsiteX157" fmla="*/ 6291622 w 10232859"/>
              <a:gd name="connsiteY157" fmla="*/ 396155 h 1699043"/>
              <a:gd name="connsiteX158" fmla="*/ 6292712 w 10232859"/>
              <a:gd name="connsiteY158" fmla="*/ 399771 h 1699043"/>
              <a:gd name="connsiteX159" fmla="*/ 6308227 w 10232859"/>
              <a:gd name="connsiteY159" fmla="*/ 406196 h 1699043"/>
              <a:gd name="connsiteX160" fmla="*/ 6328981 w 10232859"/>
              <a:gd name="connsiteY160" fmla="*/ 409495 h 1699043"/>
              <a:gd name="connsiteX161" fmla="*/ 6368693 w 10232859"/>
              <a:gd name="connsiteY161" fmla="*/ 417845 h 1699043"/>
              <a:gd name="connsiteX162" fmla="*/ 6414811 w 10232859"/>
              <a:gd name="connsiteY162" fmla="*/ 452200 h 1699043"/>
              <a:gd name="connsiteX163" fmla="*/ 6467879 w 10232859"/>
              <a:gd name="connsiteY163" fmla="*/ 468248 h 1699043"/>
              <a:gd name="connsiteX164" fmla="*/ 6564351 w 10232859"/>
              <a:gd name="connsiteY164" fmla="*/ 537518 h 1699043"/>
              <a:gd name="connsiteX165" fmla="*/ 6711178 w 10232859"/>
              <a:gd name="connsiteY165" fmla="*/ 573610 h 1699043"/>
              <a:gd name="connsiteX166" fmla="*/ 6764036 w 10232859"/>
              <a:gd name="connsiteY166" fmla="*/ 588943 h 1699043"/>
              <a:gd name="connsiteX167" fmla="*/ 6858983 w 10232859"/>
              <a:gd name="connsiteY167" fmla="*/ 623723 h 1699043"/>
              <a:gd name="connsiteX168" fmla="*/ 6910661 w 10232859"/>
              <a:gd name="connsiteY168" fmla="*/ 634620 h 1699043"/>
              <a:gd name="connsiteX169" fmla="*/ 6944111 w 10232859"/>
              <a:gd name="connsiteY169" fmla="*/ 659502 h 1699043"/>
              <a:gd name="connsiteX170" fmla="*/ 6965771 w 10232859"/>
              <a:gd name="connsiteY170" fmla="*/ 659931 h 1699043"/>
              <a:gd name="connsiteX171" fmla="*/ 6969639 w 10232859"/>
              <a:gd name="connsiteY171" fmla="*/ 659837 h 1699043"/>
              <a:gd name="connsiteX172" fmla="*/ 6982242 w 10232859"/>
              <a:gd name="connsiteY172" fmla="*/ 663112 h 1699043"/>
              <a:gd name="connsiteX173" fmla="*/ 6989387 w 10232859"/>
              <a:gd name="connsiteY173" fmla="*/ 659474 h 1699043"/>
              <a:gd name="connsiteX174" fmla="*/ 7010930 w 10232859"/>
              <a:gd name="connsiteY174" fmla="*/ 661134 h 1699043"/>
              <a:gd name="connsiteX175" fmla="*/ 7033125 w 10232859"/>
              <a:gd name="connsiteY175" fmla="*/ 668436 h 1699043"/>
              <a:gd name="connsiteX176" fmla="*/ 7134461 w 10232859"/>
              <a:gd name="connsiteY176" fmla="*/ 708192 h 1699043"/>
              <a:gd name="connsiteX177" fmla="*/ 7197450 w 10232859"/>
              <a:gd name="connsiteY177" fmla="*/ 729094 h 1699043"/>
              <a:gd name="connsiteX178" fmla="*/ 7225084 w 10232859"/>
              <a:gd name="connsiteY178" fmla="*/ 732505 h 1699043"/>
              <a:gd name="connsiteX179" fmla="*/ 7261183 w 10232859"/>
              <a:gd name="connsiteY179" fmla="*/ 740313 h 1699043"/>
              <a:gd name="connsiteX180" fmla="*/ 7327760 w 10232859"/>
              <a:gd name="connsiteY180" fmla="*/ 750586 h 1699043"/>
              <a:gd name="connsiteX181" fmla="*/ 7412222 w 10232859"/>
              <a:gd name="connsiteY181" fmla="*/ 770487 h 1699043"/>
              <a:gd name="connsiteX182" fmla="*/ 7457904 w 10232859"/>
              <a:gd name="connsiteY182" fmla="*/ 804321 h 1699043"/>
              <a:gd name="connsiteX183" fmla="*/ 7465795 w 10232859"/>
              <a:gd name="connsiteY183" fmla="*/ 802598 h 1699043"/>
              <a:gd name="connsiteX184" fmla="*/ 7505046 w 10232859"/>
              <a:gd name="connsiteY184" fmla="*/ 816517 h 1699043"/>
              <a:gd name="connsiteX185" fmla="*/ 7623220 w 10232859"/>
              <a:gd name="connsiteY185" fmla="*/ 888520 h 1699043"/>
              <a:gd name="connsiteX186" fmla="*/ 7700458 w 10232859"/>
              <a:gd name="connsiteY186" fmla="*/ 915079 h 1699043"/>
              <a:gd name="connsiteX187" fmla="*/ 7730988 w 10232859"/>
              <a:gd name="connsiteY187" fmla="*/ 920756 h 1699043"/>
              <a:gd name="connsiteX188" fmla="*/ 7781942 w 10232859"/>
              <a:gd name="connsiteY188" fmla="*/ 930503 h 1699043"/>
              <a:gd name="connsiteX189" fmla="*/ 7827704 w 10232859"/>
              <a:gd name="connsiteY189" fmla="*/ 928558 h 1699043"/>
              <a:gd name="connsiteX190" fmla="*/ 7912084 w 10232859"/>
              <a:gd name="connsiteY190" fmla="*/ 963800 h 1699043"/>
              <a:gd name="connsiteX191" fmla="*/ 7982264 w 10232859"/>
              <a:gd name="connsiteY191" fmla="*/ 975773 h 1699043"/>
              <a:gd name="connsiteX192" fmla="*/ 7991272 w 10232859"/>
              <a:gd name="connsiteY192" fmla="*/ 981104 h 1699043"/>
              <a:gd name="connsiteX193" fmla="*/ 8079795 w 10232859"/>
              <a:gd name="connsiteY193" fmla="*/ 982983 h 1699043"/>
              <a:gd name="connsiteX194" fmla="*/ 8150881 w 10232859"/>
              <a:gd name="connsiteY194" fmla="*/ 990411 h 1699043"/>
              <a:gd name="connsiteX195" fmla="*/ 8172106 w 10232859"/>
              <a:gd name="connsiteY195" fmla="*/ 990512 h 1699043"/>
              <a:gd name="connsiteX196" fmla="*/ 8196076 w 10232859"/>
              <a:gd name="connsiteY196" fmla="*/ 1000078 h 1699043"/>
              <a:gd name="connsiteX197" fmla="*/ 8247463 w 10232859"/>
              <a:gd name="connsiteY197" fmla="*/ 1016332 h 1699043"/>
              <a:gd name="connsiteX198" fmla="*/ 8279272 w 10232859"/>
              <a:gd name="connsiteY198" fmla="*/ 1032921 h 1699043"/>
              <a:gd name="connsiteX199" fmla="*/ 8289611 w 10232859"/>
              <a:gd name="connsiteY199" fmla="*/ 1028630 h 1699043"/>
              <a:gd name="connsiteX200" fmla="*/ 8311483 w 10232859"/>
              <a:gd name="connsiteY200" fmla="*/ 1029399 h 1699043"/>
              <a:gd name="connsiteX201" fmla="*/ 8399489 w 10232859"/>
              <a:gd name="connsiteY201" fmla="*/ 1048562 h 1699043"/>
              <a:gd name="connsiteX202" fmla="*/ 8415973 w 10232859"/>
              <a:gd name="connsiteY202" fmla="*/ 1049660 h 1699043"/>
              <a:gd name="connsiteX203" fmla="*/ 8433326 w 10232859"/>
              <a:gd name="connsiteY203" fmla="*/ 1057881 h 1699043"/>
              <a:gd name="connsiteX204" fmla="*/ 8502328 w 10232859"/>
              <a:gd name="connsiteY204" fmla="*/ 1091498 h 1699043"/>
              <a:gd name="connsiteX205" fmla="*/ 8534346 w 10232859"/>
              <a:gd name="connsiteY205" fmla="*/ 1106980 h 1699043"/>
              <a:gd name="connsiteX206" fmla="*/ 8534980 w 10232859"/>
              <a:gd name="connsiteY206" fmla="*/ 1110861 h 1699043"/>
              <a:gd name="connsiteX207" fmla="*/ 8544104 w 10232859"/>
              <a:gd name="connsiteY207" fmla="*/ 1108406 h 1699043"/>
              <a:gd name="connsiteX208" fmla="*/ 8567742 w 10232859"/>
              <a:gd name="connsiteY208" fmla="*/ 1117590 h 1699043"/>
              <a:gd name="connsiteX209" fmla="*/ 8633779 w 10232859"/>
              <a:gd name="connsiteY209" fmla="*/ 1139226 h 1699043"/>
              <a:gd name="connsiteX210" fmla="*/ 8676965 w 10232859"/>
              <a:gd name="connsiteY210" fmla="*/ 1156949 h 1699043"/>
              <a:gd name="connsiteX211" fmla="*/ 8698944 w 10232859"/>
              <a:gd name="connsiteY211" fmla="*/ 1156939 h 1699043"/>
              <a:gd name="connsiteX212" fmla="*/ 8732793 w 10232859"/>
              <a:gd name="connsiteY212" fmla="*/ 1172972 h 1699043"/>
              <a:gd name="connsiteX213" fmla="*/ 8751897 w 10232859"/>
              <a:gd name="connsiteY213" fmla="*/ 1190886 h 1699043"/>
              <a:gd name="connsiteX214" fmla="*/ 8793564 w 10232859"/>
              <a:gd name="connsiteY214" fmla="*/ 1172572 h 1699043"/>
              <a:gd name="connsiteX215" fmla="*/ 8834270 w 10232859"/>
              <a:gd name="connsiteY215" fmla="*/ 1206624 h 1699043"/>
              <a:gd name="connsiteX216" fmla="*/ 8853872 w 10232859"/>
              <a:gd name="connsiteY216" fmla="*/ 1214714 h 1699043"/>
              <a:gd name="connsiteX217" fmla="*/ 8861901 w 10232859"/>
              <a:gd name="connsiteY217" fmla="*/ 1211375 h 1699043"/>
              <a:gd name="connsiteX218" fmla="*/ 8874168 w 10232859"/>
              <a:gd name="connsiteY218" fmla="*/ 1213967 h 1699043"/>
              <a:gd name="connsiteX219" fmla="*/ 8871123 w 10232859"/>
              <a:gd name="connsiteY219" fmla="*/ 1221160 h 1699043"/>
              <a:gd name="connsiteX220" fmla="*/ 8903537 w 10232859"/>
              <a:gd name="connsiteY220" fmla="*/ 1230588 h 1699043"/>
              <a:gd name="connsiteX221" fmla="*/ 8933767 w 10232859"/>
              <a:gd name="connsiteY221" fmla="*/ 1263368 h 1699043"/>
              <a:gd name="connsiteX222" fmla="*/ 8985765 w 10232859"/>
              <a:gd name="connsiteY222" fmla="*/ 1287664 h 1699043"/>
              <a:gd name="connsiteX223" fmla="*/ 9071444 w 10232859"/>
              <a:gd name="connsiteY223" fmla="*/ 1317305 h 1699043"/>
              <a:gd name="connsiteX224" fmla="*/ 9096711 w 10232859"/>
              <a:gd name="connsiteY224" fmla="*/ 1327777 h 1699043"/>
              <a:gd name="connsiteX225" fmla="*/ 9338853 w 10232859"/>
              <a:gd name="connsiteY225" fmla="*/ 1448046 h 1699043"/>
              <a:gd name="connsiteX226" fmla="*/ 9520814 w 10232859"/>
              <a:gd name="connsiteY226" fmla="*/ 1449827 h 1699043"/>
              <a:gd name="connsiteX227" fmla="*/ 9702271 w 10232859"/>
              <a:gd name="connsiteY227" fmla="*/ 1488553 h 1699043"/>
              <a:gd name="connsiteX228" fmla="*/ 9744273 w 10232859"/>
              <a:gd name="connsiteY228" fmla="*/ 1523512 h 1699043"/>
              <a:gd name="connsiteX229" fmla="*/ 9771903 w 10232859"/>
              <a:gd name="connsiteY229" fmla="*/ 1530034 h 1699043"/>
              <a:gd name="connsiteX230" fmla="*/ 9818565 w 10232859"/>
              <a:gd name="connsiteY230" fmla="*/ 1538545 h 1699043"/>
              <a:gd name="connsiteX231" fmla="*/ 9882202 w 10232859"/>
              <a:gd name="connsiteY231" fmla="*/ 1565888 h 1699043"/>
              <a:gd name="connsiteX232" fmla="*/ 10022025 w 10232859"/>
              <a:gd name="connsiteY232" fmla="*/ 1599696 h 1699043"/>
              <a:gd name="connsiteX233" fmla="*/ 10220406 w 10232859"/>
              <a:gd name="connsiteY233" fmla="*/ 1677005 h 1699043"/>
              <a:gd name="connsiteX234" fmla="*/ 10232859 w 10232859"/>
              <a:gd name="connsiteY234" fmla="*/ 1699043 h 1699043"/>
              <a:gd name="connsiteX235" fmla="*/ 0 w 10232859"/>
              <a:gd name="connsiteY235" fmla="*/ 1699043 h 1699043"/>
              <a:gd name="connsiteX236" fmla="*/ 0 w 10232859"/>
              <a:gd name="connsiteY236" fmla="*/ 21828 h 1699043"/>
              <a:gd name="connsiteX237" fmla="*/ 8097 w 10232859"/>
              <a:gd name="connsiteY237" fmla="*/ 24355 h 1699043"/>
              <a:gd name="connsiteX238" fmla="*/ 77128 w 10232859"/>
              <a:gd name="connsiteY238" fmla="*/ 6867 h 1699043"/>
              <a:gd name="connsiteX239" fmla="*/ 188338 w 10232859"/>
              <a:gd name="connsiteY239" fmla="*/ 5079 h 1699043"/>
              <a:gd name="connsiteX240" fmla="*/ 298809 w 10232859"/>
              <a:gd name="connsiteY240" fmla="*/ 6198 h 1699043"/>
              <a:gd name="connsiteX241" fmla="*/ 338985 w 10232859"/>
              <a:gd name="connsiteY241" fmla="*/ 8006 h 1699043"/>
              <a:gd name="connsiteX242" fmla="*/ 409815 w 10232859"/>
              <a:gd name="connsiteY242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193957 w 10232859"/>
              <a:gd name="connsiteY121" fmla="*/ 229364 h 1699043"/>
              <a:gd name="connsiteX122" fmla="*/ 5275907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96538 w 10232859"/>
              <a:gd name="connsiteY133" fmla="*/ 291153 h 1699043"/>
              <a:gd name="connsiteX134" fmla="*/ 5632514 w 10232859"/>
              <a:gd name="connsiteY134" fmla="*/ 301962 h 1699043"/>
              <a:gd name="connsiteX135" fmla="*/ 5640005 w 10232859"/>
              <a:gd name="connsiteY135" fmla="*/ 303617 h 1699043"/>
              <a:gd name="connsiteX136" fmla="*/ 5640259 w 10232859"/>
              <a:gd name="connsiteY136" fmla="*/ 303435 h 1699043"/>
              <a:gd name="connsiteX137" fmla="*/ 5648365 w 10232859"/>
              <a:gd name="connsiteY137" fmla="*/ 304754 h 1699043"/>
              <a:gd name="connsiteX138" fmla="*/ 5653662 w 10232859"/>
              <a:gd name="connsiteY138" fmla="*/ 306635 h 1699043"/>
              <a:gd name="connsiteX139" fmla="*/ 5668196 w 10232859"/>
              <a:gd name="connsiteY139" fmla="*/ 309846 h 1699043"/>
              <a:gd name="connsiteX140" fmla="*/ 5673886 w 10232859"/>
              <a:gd name="connsiteY140" fmla="*/ 309526 h 1699043"/>
              <a:gd name="connsiteX141" fmla="*/ 5677139 w 10232859"/>
              <a:gd name="connsiteY141" fmla="*/ 307345 h 1699043"/>
              <a:gd name="connsiteX142" fmla="*/ 5708983 w 10232859"/>
              <a:gd name="connsiteY142" fmla="*/ 306674 h 1699043"/>
              <a:gd name="connsiteX143" fmla="*/ 5773909 w 10232859"/>
              <a:gd name="connsiteY143" fmla="*/ 312061 h 1699043"/>
              <a:gd name="connsiteX144" fmla="*/ 5809500 w 10232859"/>
              <a:gd name="connsiteY144" fmla="*/ 318450 h 1699043"/>
              <a:gd name="connsiteX145" fmla="*/ 5908729 w 10232859"/>
              <a:gd name="connsiteY145" fmla="*/ 332335 h 1699043"/>
              <a:gd name="connsiteX146" fmla="*/ 5990524 w 10232859"/>
              <a:gd name="connsiteY146" fmla="*/ 350618 h 1699043"/>
              <a:gd name="connsiteX147" fmla="*/ 6029302 w 10232859"/>
              <a:gd name="connsiteY147" fmla="*/ 361365 h 1699043"/>
              <a:gd name="connsiteX148" fmla="*/ 6086225 w 10232859"/>
              <a:gd name="connsiteY148" fmla="*/ 339621 h 1699043"/>
              <a:gd name="connsiteX149" fmla="*/ 6105063 w 10232859"/>
              <a:gd name="connsiteY149" fmla="*/ 347340 h 1699043"/>
              <a:gd name="connsiteX150" fmla="*/ 6195166 w 10232859"/>
              <a:gd name="connsiteY150" fmla="*/ 360190 h 1699043"/>
              <a:gd name="connsiteX151" fmla="*/ 6216259 w 10232859"/>
              <a:gd name="connsiteY151" fmla="*/ 363365 h 1699043"/>
              <a:gd name="connsiteX152" fmla="*/ 6228331 w 10232859"/>
              <a:gd name="connsiteY152" fmla="*/ 364034 h 1699043"/>
              <a:gd name="connsiteX153" fmla="*/ 6229602 w 10232859"/>
              <a:gd name="connsiteY153" fmla="*/ 363414 h 1699043"/>
              <a:gd name="connsiteX154" fmla="*/ 6258988 w 10232859"/>
              <a:gd name="connsiteY154" fmla="*/ 378660 h 1699043"/>
              <a:gd name="connsiteX155" fmla="*/ 6264106 w 10232859"/>
              <a:gd name="connsiteY155" fmla="*/ 379141 h 1699043"/>
              <a:gd name="connsiteX156" fmla="*/ 6281703 w 10232859"/>
              <a:gd name="connsiteY156" fmla="*/ 391054 h 1699043"/>
              <a:gd name="connsiteX157" fmla="*/ 6291622 w 10232859"/>
              <a:gd name="connsiteY157" fmla="*/ 396155 h 1699043"/>
              <a:gd name="connsiteX158" fmla="*/ 6292712 w 10232859"/>
              <a:gd name="connsiteY158" fmla="*/ 399771 h 1699043"/>
              <a:gd name="connsiteX159" fmla="*/ 6308227 w 10232859"/>
              <a:gd name="connsiteY159" fmla="*/ 406196 h 1699043"/>
              <a:gd name="connsiteX160" fmla="*/ 6328981 w 10232859"/>
              <a:gd name="connsiteY160" fmla="*/ 409495 h 1699043"/>
              <a:gd name="connsiteX161" fmla="*/ 6368693 w 10232859"/>
              <a:gd name="connsiteY161" fmla="*/ 417845 h 1699043"/>
              <a:gd name="connsiteX162" fmla="*/ 6414811 w 10232859"/>
              <a:gd name="connsiteY162" fmla="*/ 452200 h 1699043"/>
              <a:gd name="connsiteX163" fmla="*/ 6467879 w 10232859"/>
              <a:gd name="connsiteY163" fmla="*/ 468248 h 1699043"/>
              <a:gd name="connsiteX164" fmla="*/ 6564351 w 10232859"/>
              <a:gd name="connsiteY164" fmla="*/ 537518 h 1699043"/>
              <a:gd name="connsiteX165" fmla="*/ 6711178 w 10232859"/>
              <a:gd name="connsiteY165" fmla="*/ 573610 h 1699043"/>
              <a:gd name="connsiteX166" fmla="*/ 6764036 w 10232859"/>
              <a:gd name="connsiteY166" fmla="*/ 588943 h 1699043"/>
              <a:gd name="connsiteX167" fmla="*/ 6858983 w 10232859"/>
              <a:gd name="connsiteY167" fmla="*/ 623723 h 1699043"/>
              <a:gd name="connsiteX168" fmla="*/ 6910661 w 10232859"/>
              <a:gd name="connsiteY168" fmla="*/ 634620 h 1699043"/>
              <a:gd name="connsiteX169" fmla="*/ 6944111 w 10232859"/>
              <a:gd name="connsiteY169" fmla="*/ 659502 h 1699043"/>
              <a:gd name="connsiteX170" fmla="*/ 6965771 w 10232859"/>
              <a:gd name="connsiteY170" fmla="*/ 659931 h 1699043"/>
              <a:gd name="connsiteX171" fmla="*/ 6969639 w 10232859"/>
              <a:gd name="connsiteY171" fmla="*/ 659837 h 1699043"/>
              <a:gd name="connsiteX172" fmla="*/ 6982242 w 10232859"/>
              <a:gd name="connsiteY172" fmla="*/ 663112 h 1699043"/>
              <a:gd name="connsiteX173" fmla="*/ 6989387 w 10232859"/>
              <a:gd name="connsiteY173" fmla="*/ 659474 h 1699043"/>
              <a:gd name="connsiteX174" fmla="*/ 7010930 w 10232859"/>
              <a:gd name="connsiteY174" fmla="*/ 661134 h 1699043"/>
              <a:gd name="connsiteX175" fmla="*/ 7033125 w 10232859"/>
              <a:gd name="connsiteY175" fmla="*/ 668436 h 1699043"/>
              <a:gd name="connsiteX176" fmla="*/ 7134461 w 10232859"/>
              <a:gd name="connsiteY176" fmla="*/ 708192 h 1699043"/>
              <a:gd name="connsiteX177" fmla="*/ 7197450 w 10232859"/>
              <a:gd name="connsiteY177" fmla="*/ 729094 h 1699043"/>
              <a:gd name="connsiteX178" fmla="*/ 7225084 w 10232859"/>
              <a:gd name="connsiteY178" fmla="*/ 732505 h 1699043"/>
              <a:gd name="connsiteX179" fmla="*/ 7261183 w 10232859"/>
              <a:gd name="connsiteY179" fmla="*/ 740313 h 1699043"/>
              <a:gd name="connsiteX180" fmla="*/ 7327760 w 10232859"/>
              <a:gd name="connsiteY180" fmla="*/ 750586 h 1699043"/>
              <a:gd name="connsiteX181" fmla="*/ 7412222 w 10232859"/>
              <a:gd name="connsiteY181" fmla="*/ 770487 h 1699043"/>
              <a:gd name="connsiteX182" fmla="*/ 7457904 w 10232859"/>
              <a:gd name="connsiteY182" fmla="*/ 804321 h 1699043"/>
              <a:gd name="connsiteX183" fmla="*/ 7465795 w 10232859"/>
              <a:gd name="connsiteY183" fmla="*/ 802598 h 1699043"/>
              <a:gd name="connsiteX184" fmla="*/ 7505046 w 10232859"/>
              <a:gd name="connsiteY184" fmla="*/ 816517 h 1699043"/>
              <a:gd name="connsiteX185" fmla="*/ 7623220 w 10232859"/>
              <a:gd name="connsiteY185" fmla="*/ 888520 h 1699043"/>
              <a:gd name="connsiteX186" fmla="*/ 7700458 w 10232859"/>
              <a:gd name="connsiteY186" fmla="*/ 915079 h 1699043"/>
              <a:gd name="connsiteX187" fmla="*/ 7730988 w 10232859"/>
              <a:gd name="connsiteY187" fmla="*/ 920756 h 1699043"/>
              <a:gd name="connsiteX188" fmla="*/ 7781942 w 10232859"/>
              <a:gd name="connsiteY188" fmla="*/ 930503 h 1699043"/>
              <a:gd name="connsiteX189" fmla="*/ 7827704 w 10232859"/>
              <a:gd name="connsiteY189" fmla="*/ 928558 h 1699043"/>
              <a:gd name="connsiteX190" fmla="*/ 7912084 w 10232859"/>
              <a:gd name="connsiteY190" fmla="*/ 963800 h 1699043"/>
              <a:gd name="connsiteX191" fmla="*/ 7982264 w 10232859"/>
              <a:gd name="connsiteY191" fmla="*/ 975773 h 1699043"/>
              <a:gd name="connsiteX192" fmla="*/ 7991272 w 10232859"/>
              <a:gd name="connsiteY192" fmla="*/ 981104 h 1699043"/>
              <a:gd name="connsiteX193" fmla="*/ 8079795 w 10232859"/>
              <a:gd name="connsiteY193" fmla="*/ 982983 h 1699043"/>
              <a:gd name="connsiteX194" fmla="*/ 8150881 w 10232859"/>
              <a:gd name="connsiteY194" fmla="*/ 990411 h 1699043"/>
              <a:gd name="connsiteX195" fmla="*/ 8172106 w 10232859"/>
              <a:gd name="connsiteY195" fmla="*/ 990512 h 1699043"/>
              <a:gd name="connsiteX196" fmla="*/ 8196076 w 10232859"/>
              <a:gd name="connsiteY196" fmla="*/ 1000078 h 1699043"/>
              <a:gd name="connsiteX197" fmla="*/ 8247463 w 10232859"/>
              <a:gd name="connsiteY197" fmla="*/ 1016332 h 1699043"/>
              <a:gd name="connsiteX198" fmla="*/ 8279272 w 10232859"/>
              <a:gd name="connsiteY198" fmla="*/ 1032921 h 1699043"/>
              <a:gd name="connsiteX199" fmla="*/ 8289611 w 10232859"/>
              <a:gd name="connsiteY199" fmla="*/ 1028630 h 1699043"/>
              <a:gd name="connsiteX200" fmla="*/ 8311483 w 10232859"/>
              <a:gd name="connsiteY200" fmla="*/ 1029399 h 1699043"/>
              <a:gd name="connsiteX201" fmla="*/ 8399489 w 10232859"/>
              <a:gd name="connsiteY201" fmla="*/ 1048562 h 1699043"/>
              <a:gd name="connsiteX202" fmla="*/ 8415973 w 10232859"/>
              <a:gd name="connsiteY202" fmla="*/ 1049660 h 1699043"/>
              <a:gd name="connsiteX203" fmla="*/ 8433326 w 10232859"/>
              <a:gd name="connsiteY203" fmla="*/ 1057881 h 1699043"/>
              <a:gd name="connsiteX204" fmla="*/ 8502328 w 10232859"/>
              <a:gd name="connsiteY204" fmla="*/ 1091498 h 1699043"/>
              <a:gd name="connsiteX205" fmla="*/ 8534346 w 10232859"/>
              <a:gd name="connsiteY205" fmla="*/ 1106980 h 1699043"/>
              <a:gd name="connsiteX206" fmla="*/ 8534980 w 10232859"/>
              <a:gd name="connsiteY206" fmla="*/ 1110861 h 1699043"/>
              <a:gd name="connsiteX207" fmla="*/ 8544104 w 10232859"/>
              <a:gd name="connsiteY207" fmla="*/ 1108406 h 1699043"/>
              <a:gd name="connsiteX208" fmla="*/ 8567742 w 10232859"/>
              <a:gd name="connsiteY208" fmla="*/ 1117590 h 1699043"/>
              <a:gd name="connsiteX209" fmla="*/ 8633779 w 10232859"/>
              <a:gd name="connsiteY209" fmla="*/ 1139226 h 1699043"/>
              <a:gd name="connsiteX210" fmla="*/ 8676965 w 10232859"/>
              <a:gd name="connsiteY210" fmla="*/ 1156949 h 1699043"/>
              <a:gd name="connsiteX211" fmla="*/ 8698944 w 10232859"/>
              <a:gd name="connsiteY211" fmla="*/ 1156939 h 1699043"/>
              <a:gd name="connsiteX212" fmla="*/ 8751897 w 10232859"/>
              <a:gd name="connsiteY212" fmla="*/ 1190886 h 1699043"/>
              <a:gd name="connsiteX213" fmla="*/ 8793564 w 10232859"/>
              <a:gd name="connsiteY213" fmla="*/ 1172572 h 1699043"/>
              <a:gd name="connsiteX214" fmla="*/ 8834270 w 10232859"/>
              <a:gd name="connsiteY214" fmla="*/ 1206624 h 1699043"/>
              <a:gd name="connsiteX215" fmla="*/ 8853872 w 10232859"/>
              <a:gd name="connsiteY215" fmla="*/ 1214714 h 1699043"/>
              <a:gd name="connsiteX216" fmla="*/ 8861901 w 10232859"/>
              <a:gd name="connsiteY216" fmla="*/ 1211375 h 1699043"/>
              <a:gd name="connsiteX217" fmla="*/ 8874168 w 10232859"/>
              <a:gd name="connsiteY217" fmla="*/ 1213967 h 1699043"/>
              <a:gd name="connsiteX218" fmla="*/ 8871123 w 10232859"/>
              <a:gd name="connsiteY218" fmla="*/ 1221160 h 1699043"/>
              <a:gd name="connsiteX219" fmla="*/ 8903537 w 10232859"/>
              <a:gd name="connsiteY219" fmla="*/ 1230588 h 1699043"/>
              <a:gd name="connsiteX220" fmla="*/ 8933767 w 10232859"/>
              <a:gd name="connsiteY220" fmla="*/ 1263368 h 1699043"/>
              <a:gd name="connsiteX221" fmla="*/ 8985765 w 10232859"/>
              <a:gd name="connsiteY221" fmla="*/ 1287664 h 1699043"/>
              <a:gd name="connsiteX222" fmla="*/ 9071444 w 10232859"/>
              <a:gd name="connsiteY222" fmla="*/ 1317305 h 1699043"/>
              <a:gd name="connsiteX223" fmla="*/ 9096711 w 10232859"/>
              <a:gd name="connsiteY223" fmla="*/ 1327777 h 1699043"/>
              <a:gd name="connsiteX224" fmla="*/ 9338853 w 10232859"/>
              <a:gd name="connsiteY224" fmla="*/ 1448046 h 1699043"/>
              <a:gd name="connsiteX225" fmla="*/ 9520814 w 10232859"/>
              <a:gd name="connsiteY225" fmla="*/ 1449827 h 1699043"/>
              <a:gd name="connsiteX226" fmla="*/ 9702271 w 10232859"/>
              <a:gd name="connsiteY226" fmla="*/ 1488553 h 1699043"/>
              <a:gd name="connsiteX227" fmla="*/ 9744273 w 10232859"/>
              <a:gd name="connsiteY227" fmla="*/ 1523512 h 1699043"/>
              <a:gd name="connsiteX228" fmla="*/ 9771903 w 10232859"/>
              <a:gd name="connsiteY228" fmla="*/ 1530034 h 1699043"/>
              <a:gd name="connsiteX229" fmla="*/ 9818565 w 10232859"/>
              <a:gd name="connsiteY229" fmla="*/ 1538545 h 1699043"/>
              <a:gd name="connsiteX230" fmla="*/ 9882202 w 10232859"/>
              <a:gd name="connsiteY230" fmla="*/ 1565888 h 1699043"/>
              <a:gd name="connsiteX231" fmla="*/ 10022025 w 10232859"/>
              <a:gd name="connsiteY231" fmla="*/ 1599696 h 1699043"/>
              <a:gd name="connsiteX232" fmla="*/ 10220406 w 10232859"/>
              <a:gd name="connsiteY232" fmla="*/ 1677005 h 1699043"/>
              <a:gd name="connsiteX233" fmla="*/ 10232859 w 10232859"/>
              <a:gd name="connsiteY233" fmla="*/ 1699043 h 1699043"/>
              <a:gd name="connsiteX234" fmla="*/ 0 w 10232859"/>
              <a:gd name="connsiteY234" fmla="*/ 1699043 h 1699043"/>
              <a:gd name="connsiteX235" fmla="*/ 0 w 10232859"/>
              <a:gd name="connsiteY235" fmla="*/ 21828 h 1699043"/>
              <a:gd name="connsiteX236" fmla="*/ 8097 w 10232859"/>
              <a:gd name="connsiteY236" fmla="*/ 24355 h 1699043"/>
              <a:gd name="connsiteX237" fmla="*/ 77128 w 10232859"/>
              <a:gd name="connsiteY237" fmla="*/ 6867 h 1699043"/>
              <a:gd name="connsiteX238" fmla="*/ 188338 w 10232859"/>
              <a:gd name="connsiteY238" fmla="*/ 5079 h 1699043"/>
              <a:gd name="connsiteX239" fmla="*/ 298809 w 10232859"/>
              <a:gd name="connsiteY239" fmla="*/ 6198 h 1699043"/>
              <a:gd name="connsiteX240" fmla="*/ 338985 w 10232859"/>
              <a:gd name="connsiteY240" fmla="*/ 8006 h 1699043"/>
              <a:gd name="connsiteX241" fmla="*/ 409815 w 10232859"/>
              <a:gd name="connsiteY241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193957 w 10232859"/>
              <a:gd name="connsiteY121" fmla="*/ 229364 h 1699043"/>
              <a:gd name="connsiteX122" fmla="*/ 5275907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96538 w 10232859"/>
              <a:gd name="connsiteY133" fmla="*/ 291153 h 1699043"/>
              <a:gd name="connsiteX134" fmla="*/ 5632514 w 10232859"/>
              <a:gd name="connsiteY134" fmla="*/ 301962 h 1699043"/>
              <a:gd name="connsiteX135" fmla="*/ 5640005 w 10232859"/>
              <a:gd name="connsiteY135" fmla="*/ 303617 h 1699043"/>
              <a:gd name="connsiteX136" fmla="*/ 5640259 w 10232859"/>
              <a:gd name="connsiteY136" fmla="*/ 303435 h 1699043"/>
              <a:gd name="connsiteX137" fmla="*/ 5648365 w 10232859"/>
              <a:gd name="connsiteY137" fmla="*/ 304754 h 1699043"/>
              <a:gd name="connsiteX138" fmla="*/ 5653662 w 10232859"/>
              <a:gd name="connsiteY138" fmla="*/ 306635 h 1699043"/>
              <a:gd name="connsiteX139" fmla="*/ 5668196 w 10232859"/>
              <a:gd name="connsiteY139" fmla="*/ 309846 h 1699043"/>
              <a:gd name="connsiteX140" fmla="*/ 5673886 w 10232859"/>
              <a:gd name="connsiteY140" fmla="*/ 309526 h 1699043"/>
              <a:gd name="connsiteX141" fmla="*/ 5677139 w 10232859"/>
              <a:gd name="connsiteY141" fmla="*/ 307345 h 1699043"/>
              <a:gd name="connsiteX142" fmla="*/ 5708983 w 10232859"/>
              <a:gd name="connsiteY142" fmla="*/ 306674 h 1699043"/>
              <a:gd name="connsiteX143" fmla="*/ 5773909 w 10232859"/>
              <a:gd name="connsiteY143" fmla="*/ 312061 h 1699043"/>
              <a:gd name="connsiteX144" fmla="*/ 5809500 w 10232859"/>
              <a:gd name="connsiteY144" fmla="*/ 318450 h 1699043"/>
              <a:gd name="connsiteX145" fmla="*/ 5908729 w 10232859"/>
              <a:gd name="connsiteY145" fmla="*/ 332335 h 1699043"/>
              <a:gd name="connsiteX146" fmla="*/ 5990524 w 10232859"/>
              <a:gd name="connsiteY146" fmla="*/ 350618 h 1699043"/>
              <a:gd name="connsiteX147" fmla="*/ 6029302 w 10232859"/>
              <a:gd name="connsiteY147" fmla="*/ 361365 h 1699043"/>
              <a:gd name="connsiteX148" fmla="*/ 6086225 w 10232859"/>
              <a:gd name="connsiteY148" fmla="*/ 339621 h 1699043"/>
              <a:gd name="connsiteX149" fmla="*/ 6105063 w 10232859"/>
              <a:gd name="connsiteY149" fmla="*/ 347340 h 1699043"/>
              <a:gd name="connsiteX150" fmla="*/ 6195166 w 10232859"/>
              <a:gd name="connsiteY150" fmla="*/ 360190 h 1699043"/>
              <a:gd name="connsiteX151" fmla="*/ 6216259 w 10232859"/>
              <a:gd name="connsiteY151" fmla="*/ 363365 h 1699043"/>
              <a:gd name="connsiteX152" fmla="*/ 6228331 w 10232859"/>
              <a:gd name="connsiteY152" fmla="*/ 364034 h 1699043"/>
              <a:gd name="connsiteX153" fmla="*/ 6229602 w 10232859"/>
              <a:gd name="connsiteY153" fmla="*/ 363414 h 1699043"/>
              <a:gd name="connsiteX154" fmla="*/ 6258988 w 10232859"/>
              <a:gd name="connsiteY154" fmla="*/ 378660 h 1699043"/>
              <a:gd name="connsiteX155" fmla="*/ 6264106 w 10232859"/>
              <a:gd name="connsiteY155" fmla="*/ 379141 h 1699043"/>
              <a:gd name="connsiteX156" fmla="*/ 6281703 w 10232859"/>
              <a:gd name="connsiteY156" fmla="*/ 391054 h 1699043"/>
              <a:gd name="connsiteX157" fmla="*/ 6291622 w 10232859"/>
              <a:gd name="connsiteY157" fmla="*/ 396155 h 1699043"/>
              <a:gd name="connsiteX158" fmla="*/ 6292712 w 10232859"/>
              <a:gd name="connsiteY158" fmla="*/ 399771 h 1699043"/>
              <a:gd name="connsiteX159" fmla="*/ 6308227 w 10232859"/>
              <a:gd name="connsiteY159" fmla="*/ 406196 h 1699043"/>
              <a:gd name="connsiteX160" fmla="*/ 6328981 w 10232859"/>
              <a:gd name="connsiteY160" fmla="*/ 409495 h 1699043"/>
              <a:gd name="connsiteX161" fmla="*/ 6368693 w 10232859"/>
              <a:gd name="connsiteY161" fmla="*/ 417845 h 1699043"/>
              <a:gd name="connsiteX162" fmla="*/ 6414811 w 10232859"/>
              <a:gd name="connsiteY162" fmla="*/ 452200 h 1699043"/>
              <a:gd name="connsiteX163" fmla="*/ 6467879 w 10232859"/>
              <a:gd name="connsiteY163" fmla="*/ 468248 h 1699043"/>
              <a:gd name="connsiteX164" fmla="*/ 6564351 w 10232859"/>
              <a:gd name="connsiteY164" fmla="*/ 537518 h 1699043"/>
              <a:gd name="connsiteX165" fmla="*/ 6711178 w 10232859"/>
              <a:gd name="connsiteY165" fmla="*/ 573610 h 1699043"/>
              <a:gd name="connsiteX166" fmla="*/ 6764036 w 10232859"/>
              <a:gd name="connsiteY166" fmla="*/ 588943 h 1699043"/>
              <a:gd name="connsiteX167" fmla="*/ 6858983 w 10232859"/>
              <a:gd name="connsiteY167" fmla="*/ 623723 h 1699043"/>
              <a:gd name="connsiteX168" fmla="*/ 6910661 w 10232859"/>
              <a:gd name="connsiteY168" fmla="*/ 634620 h 1699043"/>
              <a:gd name="connsiteX169" fmla="*/ 6944111 w 10232859"/>
              <a:gd name="connsiteY169" fmla="*/ 659502 h 1699043"/>
              <a:gd name="connsiteX170" fmla="*/ 6965771 w 10232859"/>
              <a:gd name="connsiteY170" fmla="*/ 659931 h 1699043"/>
              <a:gd name="connsiteX171" fmla="*/ 6969639 w 10232859"/>
              <a:gd name="connsiteY171" fmla="*/ 659837 h 1699043"/>
              <a:gd name="connsiteX172" fmla="*/ 6982242 w 10232859"/>
              <a:gd name="connsiteY172" fmla="*/ 663112 h 1699043"/>
              <a:gd name="connsiteX173" fmla="*/ 6989387 w 10232859"/>
              <a:gd name="connsiteY173" fmla="*/ 659474 h 1699043"/>
              <a:gd name="connsiteX174" fmla="*/ 7010930 w 10232859"/>
              <a:gd name="connsiteY174" fmla="*/ 661134 h 1699043"/>
              <a:gd name="connsiteX175" fmla="*/ 7033125 w 10232859"/>
              <a:gd name="connsiteY175" fmla="*/ 668436 h 1699043"/>
              <a:gd name="connsiteX176" fmla="*/ 7134461 w 10232859"/>
              <a:gd name="connsiteY176" fmla="*/ 708192 h 1699043"/>
              <a:gd name="connsiteX177" fmla="*/ 7197450 w 10232859"/>
              <a:gd name="connsiteY177" fmla="*/ 729094 h 1699043"/>
              <a:gd name="connsiteX178" fmla="*/ 7225084 w 10232859"/>
              <a:gd name="connsiteY178" fmla="*/ 732505 h 1699043"/>
              <a:gd name="connsiteX179" fmla="*/ 7261183 w 10232859"/>
              <a:gd name="connsiteY179" fmla="*/ 740313 h 1699043"/>
              <a:gd name="connsiteX180" fmla="*/ 7327760 w 10232859"/>
              <a:gd name="connsiteY180" fmla="*/ 750586 h 1699043"/>
              <a:gd name="connsiteX181" fmla="*/ 7412222 w 10232859"/>
              <a:gd name="connsiteY181" fmla="*/ 770487 h 1699043"/>
              <a:gd name="connsiteX182" fmla="*/ 7457904 w 10232859"/>
              <a:gd name="connsiteY182" fmla="*/ 804321 h 1699043"/>
              <a:gd name="connsiteX183" fmla="*/ 7465795 w 10232859"/>
              <a:gd name="connsiteY183" fmla="*/ 802598 h 1699043"/>
              <a:gd name="connsiteX184" fmla="*/ 7505046 w 10232859"/>
              <a:gd name="connsiteY184" fmla="*/ 816517 h 1699043"/>
              <a:gd name="connsiteX185" fmla="*/ 7623220 w 10232859"/>
              <a:gd name="connsiteY185" fmla="*/ 888520 h 1699043"/>
              <a:gd name="connsiteX186" fmla="*/ 7700458 w 10232859"/>
              <a:gd name="connsiteY186" fmla="*/ 915079 h 1699043"/>
              <a:gd name="connsiteX187" fmla="*/ 7730988 w 10232859"/>
              <a:gd name="connsiteY187" fmla="*/ 920756 h 1699043"/>
              <a:gd name="connsiteX188" fmla="*/ 7781942 w 10232859"/>
              <a:gd name="connsiteY188" fmla="*/ 930503 h 1699043"/>
              <a:gd name="connsiteX189" fmla="*/ 7827704 w 10232859"/>
              <a:gd name="connsiteY189" fmla="*/ 928558 h 1699043"/>
              <a:gd name="connsiteX190" fmla="*/ 7912084 w 10232859"/>
              <a:gd name="connsiteY190" fmla="*/ 963800 h 1699043"/>
              <a:gd name="connsiteX191" fmla="*/ 7982264 w 10232859"/>
              <a:gd name="connsiteY191" fmla="*/ 975773 h 1699043"/>
              <a:gd name="connsiteX192" fmla="*/ 7991272 w 10232859"/>
              <a:gd name="connsiteY192" fmla="*/ 981104 h 1699043"/>
              <a:gd name="connsiteX193" fmla="*/ 8079795 w 10232859"/>
              <a:gd name="connsiteY193" fmla="*/ 982983 h 1699043"/>
              <a:gd name="connsiteX194" fmla="*/ 8150881 w 10232859"/>
              <a:gd name="connsiteY194" fmla="*/ 990411 h 1699043"/>
              <a:gd name="connsiteX195" fmla="*/ 8172106 w 10232859"/>
              <a:gd name="connsiteY195" fmla="*/ 990512 h 1699043"/>
              <a:gd name="connsiteX196" fmla="*/ 8196076 w 10232859"/>
              <a:gd name="connsiteY196" fmla="*/ 1000078 h 1699043"/>
              <a:gd name="connsiteX197" fmla="*/ 8247463 w 10232859"/>
              <a:gd name="connsiteY197" fmla="*/ 1016332 h 1699043"/>
              <a:gd name="connsiteX198" fmla="*/ 8279272 w 10232859"/>
              <a:gd name="connsiteY198" fmla="*/ 1032921 h 1699043"/>
              <a:gd name="connsiteX199" fmla="*/ 8289611 w 10232859"/>
              <a:gd name="connsiteY199" fmla="*/ 1028630 h 1699043"/>
              <a:gd name="connsiteX200" fmla="*/ 8311483 w 10232859"/>
              <a:gd name="connsiteY200" fmla="*/ 1029399 h 1699043"/>
              <a:gd name="connsiteX201" fmla="*/ 8399489 w 10232859"/>
              <a:gd name="connsiteY201" fmla="*/ 1048562 h 1699043"/>
              <a:gd name="connsiteX202" fmla="*/ 8415973 w 10232859"/>
              <a:gd name="connsiteY202" fmla="*/ 1049660 h 1699043"/>
              <a:gd name="connsiteX203" fmla="*/ 8433326 w 10232859"/>
              <a:gd name="connsiteY203" fmla="*/ 1057881 h 1699043"/>
              <a:gd name="connsiteX204" fmla="*/ 8502328 w 10232859"/>
              <a:gd name="connsiteY204" fmla="*/ 1091498 h 1699043"/>
              <a:gd name="connsiteX205" fmla="*/ 8534346 w 10232859"/>
              <a:gd name="connsiteY205" fmla="*/ 1106980 h 1699043"/>
              <a:gd name="connsiteX206" fmla="*/ 8534980 w 10232859"/>
              <a:gd name="connsiteY206" fmla="*/ 1110861 h 1699043"/>
              <a:gd name="connsiteX207" fmla="*/ 8544104 w 10232859"/>
              <a:gd name="connsiteY207" fmla="*/ 1108406 h 1699043"/>
              <a:gd name="connsiteX208" fmla="*/ 8567742 w 10232859"/>
              <a:gd name="connsiteY208" fmla="*/ 1117590 h 1699043"/>
              <a:gd name="connsiteX209" fmla="*/ 8633779 w 10232859"/>
              <a:gd name="connsiteY209" fmla="*/ 1139226 h 1699043"/>
              <a:gd name="connsiteX210" fmla="*/ 8676965 w 10232859"/>
              <a:gd name="connsiteY210" fmla="*/ 1156949 h 1699043"/>
              <a:gd name="connsiteX211" fmla="*/ 8698944 w 10232859"/>
              <a:gd name="connsiteY211" fmla="*/ 1156939 h 1699043"/>
              <a:gd name="connsiteX212" fmla="*/ 8751897 w 10232859"/>
              <a:gd name="connsiteY212" fmla="*/ 1190886 h 1699043"/>
              <a:gd name="connsiteX213" fmla="*/ 8834270 w 10232859"/>
              <a:gd name="connsiteY213" fmla="*/ 1206624 h 1699043"/>
              <a:gd name="connsiteX214" fmla="*/ 8853872 w 10232859"/>
              <a:gd name="connsiteY214" fmla="*/ 1214714 h 1699043"/>
              <a:gd name="connsiteX215" fmla="*/ 8861901 w 10232859"/>
              <a:gd name="connsiteY215" fmla="*/ 1211375 h 1699043"/>
              <a:gd name="connsiteX216" fmla="*/ 8874168 w 10232859"/>
              <a:gd name="connsiteY216" fmla="*/ 1213967 h 1699043"/>
              <a:gd name="connsiteX217" fmla="*/ 8871123 w 10232859"/>
              <a:gd name="connsiteY217" fmla="*/ 1221160 h 1699043"/>
              <a:gd name="connsiteX218" fmla="*/ 8903537 w 10232859"/>
              <a:gd name="connsiteY218" fmla="*/ 1230588 h 1699043"/>
              <a:gd name="connsiteX219" fmla="*/ 8933767 w 10232859"/>
              <a:gd name="connsiteY219" fmla="*/ 1263368 h 1699043"/>
              <a:gd name="connsiteX220" fmla="*/ 8985765 w 10232859"/>
              <a:gd name="connsiteY220" fmla="*/ 1287664 h 1699043"/>
              <a:gd name="connsiteX221" fmla="*/ 9071444 w 10232859"/>
              <a:gd name="connsiteY221" fmla="*/ 1317305 h 1699043"/>
              <a:gd name="connsiteX222" fmla="*/ 9096711 w 10232859"/>
              <a:gd name="connsiteY222" fmla="*/ 1327777 h 1699043"/>
              <a:gd name="connsiteX223" fmla="*/ 9338853 w 10232859"/>
              <a:gd name="connsiteY223" fmla="*/ 1448046 h 1699043"/>
              <a:gd name="connsiteX224" fmla="*/ 9520814 w 10232859"/>
              <a:gd name="connsiteY224" fmla="*/ 1449827 h 1699043"/>
              <a:gd name="connsiteX225" fmla="*/ 9702271 w 10232859"/>
              <a:gd name="connsiteY225" fmla="*/ 1488553 h 1699043"/>
              <a:gd name="connsiteX226" fmla="*/ 9744273 w 10232859"/>
              <a:gd name="connsiteY226" fmla="*/ 1523512 h 1699043"/>
              <a:gd name="connsiteX227" fmla="*/ 9771903 w 10232859"/>
              <a:gd name="connsiteY227" fmla="*/ 1530034 h 1699043"/>
              <a:gd name="connsiteX228" fmla="*/ 9818565 w 10232859"/>
              <a:gd name="connsiteY228" fmla="*/ 1538545 h 1699043"/>
              <a:gd name="connsiteX229" fmla="*/ 9882202 w 10232859"/>
              <a:gd name="connsiteY229" fmla="*/ 1565888 h 1699043"/>
              <a:gd name="connsiteX230" fmla="*/ 10022025 w 10232859"/>
              <a:gd name="connsiteY230" fmla="*/ 1599696 h 1699043"/>
              <a:gd name="connsiteX231" fmla="*/ 10220406 w 10232859"/>
              <a:gd name="connsiteY231" fmla="*/ 1677005 h 1699043"/>
              <a:gd name="connsiteX232" fmla="*/ 10232859 w 10232859"/>
              <a:gd name="connsiteY232" fmla="*/ 1699043 h 1699043"/>
              <a:gd name="connsiteX233" fmla="*/ 0 w 10232859"/>
              <a:gd name="connsiteY233" fmla="*/ 1699043 h 1699043"/>
              <a:gd name="connsiteX234" fmla="*/ 0 w 10232859"/>
              <a:gd name="connsiteY234" fmla="*/ 21828 h 1699043"/>
              <a:gd name="connsiteX235" fmla="*/ 8097 w 10232859"/>
              <a:gd name="connsiteY235" fmla="*/ 24355 h 1699043"/>
              <a:gd name="connsiteX236" fmla="*/ 77128 w 10232859"/>
              <a:gd name="connsiteY236" fmla="*/ 6867 h 1699043"/>
              <a:gd name="connsiteX237" fmla="*/ 188338 w 10232859"/>
              <a:gd name="connsiteY237" fmla="*/ 5079 h 1699043"/>
              <a:gd name="connsiteX238" fmla="*/ 298809 w 10232859"/>
              <a:gd name="connsiteY238" fmla="*/ 6198 h 1699043"/>
              <a:gd name="connsiteX239" fmla="*/ 338985 w 10232859"/>
              <a:gd name="connsiteY239" fmla="*/ 8006 h 1699043"/>
              <a:gd name="connsiteX240" fmla="*/ 409815 w 10232859"/>
              <a:gd name="connsiteY240" fmla="*/ 5045 h 1699043"/>
              <a:gd name="connsiteX0" fmla="*/ 409815 w 10232859"/>
              <a:gd name="connsiteY0" fmla="*/ 5045 h 1699043"/>
              <a:gd name="connsiteX1" fmla="*/ 456316 w 10232859"/>
              <a:gd name="connsiteY1" fmla="*/ 4077 h 1699043"/>
              <a:gd name="connsiteX2" fmla="*/ 463611 w 10232859"/>
              <a:gd name="connsiteY2" fmla="*/ 18441 h 1699043"/>
              <a:gd name="connsiteX3" fmla="*/ 506289 w 10232859"/>
              <a:gd name="connsiteY3" fmla="*/ 21667 h 1699043"/>
              <a:gd name="connsiteX4" fmla="*/ 547180 w 10232859"/>
              <a:gd name="connsiteY4" fmla="*/ 10297 h 1699043"/>
              <a:gd name="connsiteX5" fmla="*/ 599180 w 10232859"/>
              <a:gd name="connsiteY5" fmla="*/ 9165 h 1699043"/>
              <a:gd name="connsiteX6" fmla="*/ 630247 w 10232859"/>
              <a:gd name="connsiteY6" fmla="*/ 8332 h 1699043"/>
              <a:gd name="connsiteX7" fmla="*/ 715463 w 10232859"/>
              <a:gd name="connsiteY7" fmla="*/ 18029 h 1699043"/>
              <a:gd name="connsiteX8" fmla="*/ 862866 w 10232859"/>
              <a:gd name="connsiteY8" fmla="*/ 63233 h 1699043"/>
              <a:gd name="connsiteX9" fmla="*/ 906400 w 10232859"/>
              <a:gd name="connsiteY9" fmla="*/ 68570 h 1699043"/>
              <a:gd name="connsiteX10" fmla="*/ 912698 w 10232859"/>
              <a:gd name="connsiteY10" fmla="*/ 65266 h 1699043"/>
              <a:gd name="connsiteX11" fmla="*/ 972936 w 10232859"/>
              <a:gd name="connsiteY11" fmla="*/ 88549 h 1699043"/>
              <a:gd name="connsiteX12" fmla="*/ 1061158 w 10232859"/>
              <a:gd name="connsiteY12" fmla="*/ 90302 h 1699043"/>
              <a:gd name="connsiteX13" fmla="*/ 1127764 w 10232859"/>
              <a:gd name="connsiteY13" fmla="*/ 86443 h 1699043"/>
              <a:gd name="connsiteX14" fmla="*/ 1165092 w 10232859"/>
              <a:gd name="connsiteY14" fmla="*/ 86517 h 1699043"/>
              <a:gd name="connsiteX15" fmla="*/ 1192274 w 10232859"/>
              <a:gd name="connsiteY15" fmla="*/ 84088 h 1699043"/>
              <a:gd name="connsiteX16" fmla="*/ 1261359 w 10232859"/>
              <a:gd name="connsiteY16" fmla="*/ 91263 h 1699043"/>
              <a:gd name="connsiteX17" fmla="*/ 1375826 w 10232859"/>
              <a:gd name="connsiteY17" fmla="*/ 108740 h 1699043"/>
              <a:gd name="connsiteX18" fmla="*/ 1400134 w 10232859"/>
              <a:gd name="connsiteY18" fmla="*/ 111208 h 1699043"/>
              <a:gd name="connsiteX19" fmla="*/ 1420782 w 10232859"/>
              <a:gd name="connsiteY19" fmla="*/ 108347 h 1699043"/>
              <a:gd name="connsiteX20" fmla="*/ 1425360 w 10232859"/>
              <a:gd name="connsiteY20" fmla="*/ 103343 h 1699043"/>
              <a:gd name="connsiteX21" fmla="*/ 1438688 w 10232859"/>
              <a:gd name="connsiteY21" fmla="*/ 103900 h 1699043"/>
              <a:gd name="connsiteX22" fmla="*/ 1442183 w 10232859"/>
              <a:gd name="connsiteY22" fmla="*/ 103008 h 1699043"/>
              <a:gd name="connsiteX23" fmla="*/ 1462271 w 10232859"/>
              <a:gd name="connsiteY23" fmla="*/ 98933 h 1699043"/>
              <a:gd name="connsiteX24" fmla="*/ 1506437 w 10232859"/>
              <a:gd name="connsiteY24" fmla="*/ 116084 h 1699043"/>
              <a:gd name="connsiteX25" fmla="*/ 1559721 w 10232859"/>
              <a:gd name="connsiteY25" fmla="*/ 115918 h 1699043"/>
              <a:gd name="connsiteX26" fmla="*/ 1763086 w 10232859"/>
              <a:gd name="connsiteY26" fmla="*/ 148431 h 1699043"/>
              <a:gd name="connsiteX27" fmla="*/ 1909571 w 10232859"/>
              <a:gd name="connsiteY27" fmla="*/ 158571 h 1699043"/>
              <a:gd name="connsiteX28" fmla="*/ 2002612 w 10232859"/>
              <a:gd name="connsiteY28" fmla="*/ 185342 h 1699043"/>
              <a:gd name="connsiteX29" fmla="*/ 2155278 w 10232859"/>
              <a:gd name="connsiteY29" fmla="*/ 197824 h 1699043"/>
              <a:gd name="connsiteX30" fmla="*/ 2166398 w 10232859"/>
              <a:gd name="connsiteY30" fmla="*/ 206965 h 1699043"/>
              <a:gd name="connsiteX31" fmla="*/ 2180455 w 10232859"/>
              <a:gd name="connsiteY31" fmla="*/ 212894 h 1699043"/>
              <a:gd name="connsiteX32" fmla="*/ 2182638 w 10232859"/>
              <a:gd name="connsiteY32" fmla="*/ 212313 h 1699043"/>
              <a:gd name="connsiteX33" fmla="*/ 2200348 w 10232859"/>
              <a:gd name="connsiteY33" fmla="*/ 215316 h 1699043"/>
              <a:gd name="connsiteX34" fmla="*/ 2203307 w 10232859"/>
              <a:gd name="connsiteY34" fmla="*/ 218590 h 1699043"/>
              <a:gd name="connsiteX35" fmla="*/ 2215170 w 10232859"/>
              <a:gd name="connsiteY35" fmla="*/ 221472 h 1699043"/>
              <a:gd name="connsiteX36" fmla="*/ 2237765 w 10232859"/>
              <a:gd name="connsiteY36" fmla="*/ 229357 h 1699043"/>
              <a:gd name="connsiteX37" fmla="*/ 2242719 w 10232859"/>
              <a:gd name="connsiteY37" fmla="*/ 228760 h 1699043"/>
              <a:gd name="connsiteX38" fmla="*/ 2277928 w 10232859"/>
              <a:gd name="connsiteY38" fmla="*/ 237427 h 1699043"/>
              <a:gd name="connsiteX39" fmla="*/ 2278759 w 10232859"/>
              <a:gd name="connsiteY39" fmla="*/ 236563 h 1699043"/>
              <a:gd name="connsiteX40" fmla="*/ 2290187 w 10232859"/>
              <a:gd name="connsiteY40" fmla="*/ 234709 h 1699043"/>
              <a:gd name="connsiteX41" fmla="*/ 2364066 w 10232859"/>
              <a:gd name="connsiteY41" fmla="*/ 218237 h 1699043"/>
              <a:gd name="connsiteX42" fmla="*/ 2400814 w 10232859"/>
              <a:gd name="connsiteY42" fmla="*/ 227165 h 1699043"/>
              <a:gd name="connsiteX43" fmla="*/ 2408414 w 10232859"/>
              <a:gd name="connsiteY43" fmla="*/ 228429 h 1699043"/>
              <a:gd name="connsiteX44" fmla="*/ 2408650 w 10232859"/>
              <a:gd name="connsiteY44" fmla="*/ 228234 h 1699043"/>
              <a:gd name="connsiteX45" fmla="*/ 2416835 w 10232859"/>
              <a:gd name="connsiteY45" fmla="*/ 229128 h 1699043"/>
              <a:gd name="connsiteX46" fmla="*/ 2422271 w 10232859"/>
              <a:gd name="connsiteY46" fmla="*/ 230733 h 1699043"/>
              <a:gd name="connsiteX47" fmla="*/ 2490341 w 10232859"/>
              <a:gd name="connsiteY47" fmla="*/ 211074 h 1699043"/>
              <a:gd name="connsiteX48" fmla="*/ 2588929 w 10232859"/>
              <a:gd name="connsiteY48" fmla="*/ 200980 h 1699043"/>
              <a:gd name="connsiteX49" fmla="*/ 2687426 w 10232859"/>
              <a:gd name="connsiteY49" fmla="*/ 193848 h 1699043"/>
              <a:gd name="connsiteX50" fmla="*/ 2723517 w 10232859"/>
              <a:gd name="connsiteY50" fmla="*/ 192652 h 1699043"/>
              <a:gd name="connsiteX51" fmla="*/ 2785956 w 10232859"/>
              <a:gd name="connsiteY51" fmla="*/ 184404 h 1699043"/>
              <a:gd name="connsiteX52" fmla="*/ 2813378 w 10232859"/>
              <a:gd name="connsiteY52" fmla="*/ 176833 h 1699043"/>
              <a:gd name="connsiteX53" fmla="*/ 2814782 w 10232859"/>
              <a:gd name="connsiteY53" fmla="*/ 177153 h 1699043"/>
              <a:gd name="connsiteX54" fmla="*/ 2816580 w 10232859"/>
              <a:gd name="connsiteY54" fmla="*/ 174366 h 1699043"/>
              <a:gd name="connsiteX55" fmla="*/ 2821623 w 10232859"/>
              <a:gd name="connsiteY55" fmla="*/ 172875 h 1699043"/>
              <a:gd name="connsiteX56" fmla="*/ 2836688 w 10232859"/>
              <a:gd name="connsiteY56" fmla="*/ 172971 h 1699043"/>
              <a:gd name="connsiteX57" fmla="*/ 2842564 w 10232859"/>
              <a:gd name="connsiteY57" fmla="*/ 173695 h 1699043"/>
              <a:gd name="connsiteX58" fmla="*/ 2850712 w 10232859"/>
              <a:gd name="connsiteY58" fmla="*/ 173290 h 1699043"/>
              <a:gd name="connsiteX59" fmla="*/ 2850846 w 10232859"/>
              <a:gd name="connsiteY59" fmla="*/ 173062 h 1699043"/>
              <a:gd name="connsiteX60" fmla="*/ 2858611 w 10232859"/>
              <a:gd name="connsiteY60" fmla="*/ 173112 h 1699043"/>
              <a:gd name="connsiteX61" fmla="*/ 2897454 w 10232859"/>
              <a:gd name="connsiteY61" fmla="*/ 176114 h 1699043"/>
              <a:gd name="connsiteX62" fmla="*/ 2940369 w 10232859"/>
              <a:gd name="connsiteY62" fmla="*/ 152944 h 1699043"/>
              <a:gd name="connsiteX63" fmla="*/ 2959670 w 10232859"/>
              <a:gd name="connsiteY63" fmla="*/ 148367 h 1699043"/>
              <a:gd name="connsiteX64" fmla="*/ 2969615 w 10232859"/>
              <a:gd name="connsiteY64" fmla="*/ 144755 h 1699043"/>
              <a:gd name="connsiteX65" fmla="*/ 2970000 w 10232859"/>
              <a:gd name="connsiteY65" fmla="*/ 143776 h 1699043"/>
              <a:gd name="connsiteX66" fmla="*/ 3007272 w 10232859"/>
              <a:gd name="connsiteY66" fmla="*/ 146766 h 1699043"/>
              <a:gd name="connsiteX67" fmla="*/ 3011677 w 10232859"/>
              <a:gd name="connsiteY67" fmla="*/ 145404 h 1699043"/>
              <a:gd name="connsiteX68" fmla="*/ 3036668 w 10232859"/>
              <a:gd name="connsiteY68" fmla="*/ 149604 h 1699043"/>
              <a:gd name="connsiteX69" fmla="*/ 3049208 w 10232859"/>
              <a:gd name="connsiteY69" fmla="*/ 150573 h 1699043"/>
              <a:gd name="connsiteX70" fmla="*/ 3053517 w 10232859"/>
              <a:gd name="connsiteY70" fmla="*/ 153322 h 1699043"/>
              <a:gd name="connsiteX71" fmla="*/ 3071637 w 10232859"/>
              <a:gd name="connsiteY71" fmla="*/ 153496 h 1699043"/>
              <a:gd name="connsiteX72" fmla="*/ 3110077 w 10232859"/>
              <a:gd name="connsiteY72" fmla="*/ 149202 h 1699043"/>
              <a:gd name="connsiteX73" fmla="*/ 3173743 w 10232859"/>
              <a:gd name="connsiteY73" fmla="*/ 159581 h 1699043"/>
              <a:gd name="connsiteX74" fmla="*/ 3254203 w 10232859"/>
              <a:gd name="connsiteY74" fmla="*/ 151756 h 1699043"/>
              <a:gd name="connsiteX75" fmla="*/ 3380350 w 10232859"/>
              <a:gd name="connsiteY75" fmla="*/ 151151 h 1699043"/>
              <a:gd name="connsiteX76" fmla="*/ 3476147 w 10232859"/>
              <a:gd name="connsiteY76" fmla="*/ 170925 h 1699043"/>
              <a:gd name="connsiteX77" fmla="*/ 3581876 w 10232859"/>
              <a:gd name="connsiteY77" fmla="*/ 150448 h 1699043"/>
              <a:gd name="connsiteX78" fmla="*/ 3704761 w 10232859"/>
              <a:gd name="connsiteY78" fmla="*/ 150492 h 1699043"/>
              <a:gd name="connsiteX79" fmla="*/ 3755040 w 10232859"/>
              <a:gd name="connsiteY79" fmla="*/ 141978 h 1699043"/>
              <a:gd name="connsiteX80" fmla="*/ 3804689 w 10232859"/>
              <a:gd name="connsiteY80" fmla="*/ 151893 h 1699043"/>
              <a:gd name="connsiteX81" fmla="*/ 3821793 w 10232859"/>
              <a:gd name="connsiteY81" fmla="*/ 144743 h 1699043"/>
              <a:gd name="connsiteX82" fmla="*/ 3824682 w 10232859"/>
              <a:gd name="connsiteY82" fmla="*/ 143319 h 1699043"/>
              <a:gd name="connsiteX83" fmla="*/ 3837536 w 10232859"/>
              <a:gd name="connsiteY83" fmla="*/ 141778 h 1699043"/>
              <a:gd name="connsiteX84" fmla="*/ 3839550 w 10232859"/>
              <a:gd name="connsiteY84" fmla="*/ 136147 h 1699043"/>
              <a:gd name="connsiteX85" fmla="*/ 3857743 w 10232859"/>
              <a:gd name="connsiteY85" fmla="*/ 130104 h 1699043"/>
              <a:gd name="connsiteX86" fmla="*/ 3881852 w 10232859"/>
              <a:gd name="connsiteY86" fmla="*/ 128717 h 1699043"/>
              <a:gd name="connsiteX87" fmla="*/ 3998088 w 10232859"/>
              <a:gd name="connsiteY87" fmla="*/ 127932 h 1699043"/>
              <a:gd name="connsiteX88" fmla="*/ 4066682 w 10232859"/>
              <a:gd name="connsiteY88" fmla="*/ 124147 h 1699043"/>
              <a:gd name="connsiteX89" fmla="*/ 4091246 w 10232859"/>
              <a:gd name="connsiteY89" fmla="*/ 117503 h 1699043"/>
              <a:gd name="connsiteX90" fmla="*/ 4126556 w 10232859"/>
              <a:gd name="connsiteY90" fmla="*/ 111725 h 1699043"/>
              <a:gd name="connsiteX91" fmla="*/ 4187717 w 10232859"/>
              <a:gd name="connsiteY91" fmla="*/ 97496 h 1699043"/>
              <a:gd name="connsiteX92" fmla="*/ 4220826 w 10232859"/>
              <a:gd name="connsiteY92" fmla="*/ 95991 h 1699043"/>
              <a:gd name="connsiteX93" fmla="*/ 4239014 w 10232859"/>
              <a:gd name="connsiteY93" fmla="*/ 90840 h 1699043"/>
              <a:gd name="connsiteX94" fmla="*/ 4246653 w 10232859"/>
              <a:gd name="connsiteY94" fmla="*/ 91360 h 1699043"/>
              <a:gd name="connsiteX95" fmla="*/ 4271841 w 10232859"/>
              <a:gd name="connsiteY95" fmla="*/ 90188 h 1699043"/>
              <a:gd name="connsiteX96" fmla="*/ 4286277 w 10232859"/>
              <a:gd name="connsiteY96" fmla="*/ 90173 h 1699043"/>
              <a:gd name="connsiteX97" fmla="*/ 4292025 w 10232859"/>
              <a:gd name="connsiteY97" fmla="*/ 90407 h 1699043"/>
              <a:gd name="connsiteX98" fmla="*/ 4304713 w 10232859"/>
              <a:gd name="connsiteY98" fmla="*/ 95673 h 1699043"/>
              <a:gd name="connsiteX99" fmla="*/ 4321285 w 10232859"/>
              <a:gd name="connsiteY99" fmla="*/ 93560 h 1699043"/>
              <a:gd name="connsiteX100" fmla="*/ 4339561 w 10232859"/>
              <a:gd name="connsiteY100" fmla="*/ 98806 h 1699043"/>
              <a:gd name="connsiteX101" fmla="*/ 4343990 w 10232859"/>
              <a:gd name="connsiteY101" fmla="*/ 94576 h 1699043"/>
              <a:gd name="connsiteX102" fmla="*/ 4358885 w 10232859"/>
              <a:gd name="connsiteY102" fmla="*/ 90264 h 1699043"/>
              <a:gd name="connsiteX103" fmla="*/ 4371648 w 10232859"/>
              <a:gd name="connsiteY103" fmla="*/ 95312 h 1699043"/>
              <a:gd name="connsiteX104" fmla="*/ 4398380 w 10232859"/>
              <a:gd name="connsiteY104" fmla="*/ 98447 h 1699043"/>
              <a:gd name="connsiteX105" fmla="*/ 4405729 w 10232859"/>
              <a:gd name="connsiteY105" fmla="*/ 97677 h 1699043"/>
              <a:gd name="connsiteX106" fmla="*/ 4431408 w 10232859"/>
              <a:gd name="connsiteY106" fmla="*/ 104311 h 1699043"/>
              <a:gd name="connsiteX107" fmla="*/ 4472183 w 10232859"/>
              <a:gd name="connsiteY107" fmla="*/ 109916 h 1699043"/>
              <a:gd name="connsiteX108" fmla="*/ 4518828 w 10232859"/>
              <a:gd name="connsiteY108" fmla="*/ 112600 h 1699043"/>
              <a:gd name="connsiteX109" fmla="*/ 4532040 w 10232859"/>
              <a:gd name="connsiteY109" fmla="*/ 117793 h 1699043"/>
              <a:gd name="connsiteX110" fmla="*/ 4617778 w 10232859"/>
              <a:gd name="connsiteY110" fmla="*/ 130479 h 1699043"/>
              <a:gd name="connsiteX111" fmla="*/ 4641872 w 10232859"/>
              <a:gd name="connsiteY111" fmla="*/ 134207 h 1699043"/>
              <a:gd name="connsiteX112" fmla="*/ 4662766 w 10232859"/>
              <a:gd name="connsiteY112" fmla="*/ 132438 h 1699043"/>
              <a:gd name="connsiteX113" fmla="*/ 4667770 w 10232859"/>
              <a:gd name="connsiteY113" fmla="*/ 127694 h 1699043"/>
              <a:gd name="connsiteX114" fmla="*/ 4681052 w 10232859"/>
              <a:gd name="connsiteY114" fmla="*/ 128947 h 1699043"/>
              <a:gd name="connsiteX115" fmla="*/ 4684624 w 10232859"/>
              <a:gd name="connsiteY115" fmla="*/ 128241 h 1699043"/>
              <a:gd name="connsiteX116" fmla="*/ 4705061 w 10232859"/>
              <a:gd name="connsiteY116" fmla="*/ 125234 h 1699043"/>
              <a:gd name="connsiteX117" fmla="*/ 4747746 w 10232859"/>
              <a:gd name="connsiteY117" fmla="*/ 144617 h 1699043"/>
              <a:gd name="connsiteX118" fmla="*/ 4867014 w 10232859"/>
              <a:gd name="connsiteY118" fmla="*/ 164145 h 1699043"/>
              <a:gd name="connsiteX119" fmla="*/ 5001600 w 10232859"/>
              <a:gd name="connsiteY119" fmla="*/ 190239 h 1699043"/>
              <a:gd name="connsiteX120" fmla="*/ 5115965 w 10232859"/>
              <a:gd name="connsiteY120" fmla="*/ 186069 h 1699043"/>
              <a:gd name="connsiteX121" fmla="*/ 5193957 w 10232859"/>
              <a:gd name="connsiteY121" fmla="*/ 229364 h 1699043"/>
              <a:gd name="connsiteX122" fmla="*/ 5275907 w 10232859"/>
              <a:gd name="connsiteY122" fmla="*/ 263295 h 1699043"/>
              <a:gd name="connsiteX123" fmla="*/ 5344878 w 10232859"/>
              <a:gd name="connsiteY123" fmla="*/ 276360 h 1699043"/>
              <a:gd name="connsiteX124" fmla="*/ 5413398 w 10232859"/>
              <a:gd name="connsiteY124" fmla="*/ 276235 h 1699043"/>
              <a:gd name="connsiteX125" fmla="*/ 5415629 w 10232859"/>
              <a:gd name="connsiteY125" fmla="*/ 275768 h 1699043"/>
              <a:gd name="connsiteX126" fmla="*/ 5433078 w 10232859"/>
              <a:gd name="connsiteY126" fmla="*/ 279684 h 1699043"/>
              <a:gd name="connsiteX127" fmla="*/ 5435759 w 10232859"/>
              <a:gd name="connsiteY127" fmla="*/ 283100 h 1699043"/>
              <a:gd name="connsiteX128" fmla="*/ 5447372 w 10232859"/>
              <a:gd name="connsiteY128" fmla="*/ 286587 h 1699043"/>
              <a:gd name="connsiteX129" fmla="*/ 5469289 w 10232859"/>
              <a:gd name="connsiteY129" fmla="*/ 295620 h 1699043"/>
              <a:gd name="connsiteX130" fmla="*/ 5508752 w 10232859"/>
              <a:gd name="connsiteY130" fmla="*/ 305753 h 1699043"/>
              <a:gd name="connsiteX131" fmla="*/ 5509657 w 10232859"/>
              <a:gd name="connsiteY131" fmla="*/ 304936 h 1699043"/>
              <a:gd name="connsiteX132" fmla="*/ 5521245 w 10232859"/>
              <a:gd name="connsiteY132" fmla="*/ 303688 h 1699043"/>
              <a:gd name="connsiteX133" fmla="*/ 5596538 w 10232859"/>
              <a:gd name="connsiteY133" fmla="*/ 291153 h 1699043"/>
              <a:gd name="connsiteX134" fmla="*/ 5632514 w 10232859"/>
              <a:gd name="connsiteY134" fmla="*/ 301962 h 1699043"/>
              <a:gd name="connsiteX135" fmla="*/ 5640005 w 10232859"/>
              <a:gd name="connsiteY135" fmla="*/ 303617 h 1699043"/>
              <a:gd name="connsiteX136" fmla="*/ 5640259 w 10232859"/>
              <a:gd name="connsiteY136" fmla="*/ 303435 h 1699043"/>
              <a:gd name="connsiteX137" fmla="*/ 5648365 w 10232859"/>
              <a:gd name="connsiteY137" fmla="*/ 304754 h 1699043"/>
              <a:gd name="connsiteX138" fmla="*/ 5653662 w 10232859"/>
              <a:gd name="connsiteY138" fmla="*/ 306635 h 1699043"/>
              <a:gd name="connsiteX139" fmla="*/ 5668196 w 10232859"/>
              <a:gd name="connsiteY139" fmla="*/ 309846 h 1699043"/>
              <a:gd name="connsiteX140" fmla="*/ 5673886 w 10232859"/>
              <a:gd name="connsiteY140" fmla="*/ 309526 h 1699043"/>
              <a:gd name="connsiteX141" fmla="*/ 5677139 w 10232859"/>
              <a:gd name="connsiteY141" fmla="*/ 307345 h 1699043"/>
              <a:gd name="connsiteX142" fmla="*/ 5708983 w 10232859"/>
              <a:gd name="connsiteY142" fmla="*/ 306674 h 1699043"/>
              <a:gd name="connsiteX143" fmla="*/ 5773909 w 10232859"/>
              <a:gd name="connsiteY143" fmla="*/ 312061 h 1699043"/>
              <a:gd name="connsiteX144" fmla="*/ 5809500 w 10232859"/>
              <a:gd name="connsiteY144" fmla="*/ 318450 h 1699043"/>
              <a:gd name="connsiteX145" fmla="*/ 5908729 w 10232859"/>
              <a:gd name="connsiteY145" fmla="*/ 332335 h 1699043"/>
              <a:gd name="connsiteX146" fmla="*/ 5990524 w 10232859"/>
              <a:gd name="connsiteY146" fmla="*/ 350618 h 1699043"/>
              <a:gd name="connsiteX147" fmla="*/ 6029302 w 10232859"/>
              <a:gd name="connsiteY147" fmla="*/ 361365 h 1699043"/>
              <a:gd name="connsiteX148" fmla="*/ 6086225 w 10232859"/>
              <a:gd name="connsiteY148" fmla="*/ 339621 h 1699043"/>
              <a:gd name="connsiteX149" fmla="*/ 6105063 w 10232859"/>
              <a:gd name="connsiteY149" fmla="*/ 347340 h 1699043"/>
              <a:gd name="connsiteX150" fmla="*/ 6195166 w 10232859"/>
              <a:gd name="connsiteY150" fmla="*/ 360190 h 1699043"/>
              <a:gd name="connsiteX151" fmla="*/ 6216259 w 10232859"/>
              <a:gd name="connsiteY151" fmla="*/ 363365 h 1699043"/>
              <a:gd name="connsiteX152" fmla="*/ 6228331 w 10232859"/>
              <a:gd name="connsiteY152" fmla="*/ 364034 h 1699043"/>
              <a:gd name="connsiteX153" fmla="*/ 6229602 w 10232859"/>
              <a:gd name="connsiteY153" fmla="*/ 363414 h 1699043"/>
              <a:gd name="connsiteX154" fmla="*/ 6258988 w 10232859"/>
              <a:gd name="connsiteY154" fmla="*/ 378660 h 1699043"/>
              <a:gd name="connsiteX155" fmla="*/ 6264106 w 10232859"/>
              <a:gd name="connsiteY155" fmla="*/ 379141 h 1699043"/>
              <a:gd name="connsiteX156" fmla="*/ 6281703 w 10232859"/>
              <a:gd name="connsiteY156" fmla="*/ 391054 h 1699043"/>
              <a:gd name="connsiteX157" fmla="*/ 6291622 w 10232859"/>
              <a:gd name="connsiteY157" fmla="*/ 396155 h 1699043"/>
              <a:gd name="connsiteX158" fmla="*/ 6292712 w 10232859"/>
              <a:gd name="connsiteY158" fmla="*/ 399771 h 1699043"/>
              <a:gd name="connsiteX159" fmla="*/ 6308227 w 10232859"/>
              <a:gd name="connsiteY159" fmla="*/ 406196 h 1699043"/>
              <a:gd name="connsiteX160" fmla="*/ 6328981 w 10232859"/>
              <a:gd name="connsiteY160" fmla="*/ 409495 h 1699043"/>
              <a:gd name="connsiteX161" fmla="*/ 6368693 w 10232859"/>
              <a:gd name="connsiteY161" fmla="*/ 417845 h 1699043"/>
              <a:gd name="connsiteX162" fmla="*/ 6414811 w 10232859"/>
              <a:gd name="connsiteY162" fmla="*/ 452200 h 1699043"/>
              <a:gd name="connsiteX163" fmla="*/ 6467879 w 10232859"/>
              <a:gd name="connsiteY163" fmla="*/ 468248 h 1699043"/>
              <a:gd name="connsiteX164" fmla="*/ 6564351 w 10232859"/>
              <a:gd name="connsiteY164" fmla="*/ 537518 h 1699043"/>
              <a:gd name="connsiteX165" fmla="*/ 6711178 w 10232859"/>
              <a:gd name="connsiteY165" fmla="*/ 573610 h 1699043"/>
              <a:gd name="connsiteX166" fmla="*/ 6764036 w 10232859"/>
              <a:gd name="connsiteY166" fmla="*/ 588943 h 1699043"/>
              <a:gd name="connsiteX167" fmla="*/ 6858983 w 10232859"/>
              <a:gd name="connsiteY167" fmla="*/ 623723 h 1699043"/>
              <a:gd name="connsiteX168" fmla="*/ 6910661 w 10232859"/>
              <a:gd name="connsiteY168" fmla="*/ 634620 h 1699043"/>
              <a:gd name="connsiteX169" fmla="*/ 6944111 w 10232859"/>
              <a:gd name="connsiteY169" fmla="*/ 659502 h 1699043"/>
              <a:gd name="connsiteX170" fmla="*/ 6965771 w 10232859"/>
              <a:gd name="connsiteY170" fmla="*/ 659931 h 1699043"/>
              <a:gd name="connsiteX171" fmla="*/ 6969639 w 10232859"/>
              <a:gd name="connsiteY171" fmla="*/ 659837 h 1699043"/>
              <a:gd name="connsiteX172" fmla="*/ 6982242 w 10232859"/>
              <a:gd name="connsiteY172" fmla="*/ 663112 h 1699043"/>
              <a:gd name="connsiteX173" fmla="*/ 6989387 w 10232859"/>
              <a:gd name="connsiteY173" fmla="*/ 659474 h 1699043"/>
              <a:gd name="connsiteX174" fmla="*/ 7010930 w 10232859"/>
              <a:gd name="connsiteY174" fmla="*/ 661134 h 1699043"/>
              <a:gd name="connsiteX175" fmla="*/ 7033125 w 10232859"/>
              <a:gd name="connsiteY175" fmla="*/ 668436 h 1699043"/>
              <a:gd name="connsiteX176" fmla="*/ 7134461 w 10232859"/>
              <a:gd name="connsiteY176" fmla="*/ 708192 h 1699043"/>
              <a:gd name="connsiteX177" fmla="*/ 7197450 w 10232859"/>
              <a:gd name="connsiteY177" fmla="*/ 729094 h 1699043"/>
              <a:gd name="connsiteX178" fmla="*/ 7225084 w 10232859"/>
              <a:gd name="connsiteY178" fmla="*/ 732505 h 1699043"/>
              <a:gd name="connsiteX179" fmla="*/ 7261183 w 10232859"/>
              <a:gd name="connsiteY179" fmla="*/ 740313 h 1699043"/>
              <a:gd name="connsiteX180" fmla="*/ 7327760 w 10232859"/>
              <a:gd name="connsiteY180" fmla="*/ 750586 h 1699043"/>
              <a:gd name="connsiteX181" fmla="*/ 7412222 w 10232859"/>
              <a:gd name="connsiteY181" fmla="*/ 770487 h 1699043"/>
              <a:gd name="connsiteX182" fmla="*/ 7457904 w 10232859"/>
              <a:gd name="connsiteY182" fmla="*/ 804321 h 1699043"/>
              <a:gd name="connsiteX183" fmla="*/ 7465795 w 10232859"/>
              <a:gd name="connsiteY183" fmla="*/ 802598 h 1699043"/>
              <a:gd name="connsiteX184" fmla="*/ 7505046 w 10232859"/>
              <a:gd name="connsiteY184" fmla="*/ 816517 h 1699043"/>
              <a:gd name="connsiteX185" fmla="*/ 7623220 w 10232859"/>
              <a:gd name="connsiteY185" fmla="*/ 888520 h 1699043"/>
              <a:gd name="connsiteX186" fmla="*/ 7700458 w 10232859"/>
              <a:gd name="connsiteY186" fmla="*/ 915079 h 1699043"/>
              <a:gd name="connsiteX187" fmla="*/ 7730988 w 10232859"/>
              <a:gd name="connsiteY187" fmla="*/ 920756 h 1699043"/>
              <a:gd name="connsiteX188" fmla="*/ 7781942 w 10232859"/>
              <a:gd name="connsiteY188" fmla="*/ 930503 h 1699043"/>
              <a:gd name="connsiteX189" fmla="*/ 7827704 w 10232859"/>
              <a:gd name="connsiteY189" fmla="*/ 928558 h 1699043"/>
              <a:gd name="connsiteX190" fmla="*/ 7912084 w 10232859"/>
              <a:gd name="connsiteY190" fmla="*/ 963800 h 1699043"/>
              <a:gd name="connsiteX191" fmla="*/ 7982264 w 10232859"/>
              <a:gd name="connsiteY191" fmla="*/ 975773 h 1699043"/>
              <a:gd name="connsiteX192" fmla="*/ 7991272 w 10232859"/>
              <a:gd name="connsiteY192" fmla="*/ 981104 h 1699043"/>
              <a:gd name="connsiteX193" fmla="*/ 8079795 w 10232859"/>
              <a:gd name="connsiteY193" fmla="*/ 982983 h 1699043"/>
              <a:gd name="connsiteX194" fmla="*/ 8150881 w 10232859"/>
              <a:gd name="connsiteY194" fmla="*/ 990411 h 1699043"/>
              <a:gd name="connsiteX195" fmla="*/ 8172106 w 10232859"/>
              <a:gd name="connsiteY195" fmla="*/ 990512 h 1699043"/>
              <a:gd name="connsiteX196" fmla="*/ 8196076 w 10232859"/>
              <a:gd name="connsiteY196" fmla="*/ 1000078 h 1699043"/>
              <a:gd name="connsiteX197" fmla="*/ 8247463 w 10232859"/>
              <a:gd name="connsiteY197" fmla="*/ 1016332 h 1699043"/>
              <a:gd name="connsiteX198" fmla="*/ 8279272 w 10232859"/>
              <a:gd name="connsiteY198" fmla="*/ 1032921 h 1699043"/>
              <a:gd name="connsiteX199" fmla="*/ 8289611 w 10232859"/>
              <a:gd name="connsiteY199" fmla="*/ 1028630 h 1699043"/>
              <a:gd name="connsiteX200" fmla="*/ 8311483 w 10232859"/>
              <a:gd name="connsiteY200" fmla="*/ 1029399 h 1699043"/>
              <a:gd name="connsiteX201" fmla="*/ 8399489 w 10232859"/>
              <a:gd name="connsiteY201" fmla="*/ 1048562 h 1699043"/>
              <a:gd name="connsiteX202" fmla="*/ 8415973 w 10232859"/>
              <a:gd name="connsiteY202" fmla="*/ 1049660 h 1699043"/>
              <a:gd name="connsiteX203" fmla="*/ 8433326 w 10232859"/>
              <a:gd name="connsiteY203" fmla="*/ 1057881 h 1699043"/>
              <a:gd name="connsiteX204" fmla="*/ 8502328 w 10232859"/>
              <a:gd name="connsiteY204" fmla="*/ 1091498 h 1699043"/>
              <a:gd name="connsiteX205" fmla="*/ 8534346 w 10232859"/>
              <a:gd name="connsiteY205" fmla="*/ 1106980 h 1699043"/>
              <a:gd name="connsiteX206" fmla="*/ 8534980 w 10232859"/>
              <a:gd name="connsiteY206" fmla="*/ 1110861 h 1699043"/>
              <a:gd name="connsiteX207" fmla="*/ 8544104 w 10232859"/>
              <a:gd name="connsiteY207" fmla="*/ 1108406 h 1699043"/>
              <a:gd name="connsiteX208" fmla="*/ 8567742 w 10232859"/>
              <a:gd name="connsiteY208" fmla="*/ 1117590 h 1699043"/>
              <a:gd name="connsiteX209" fmla="*/ 8633779 w 10232859"/>
              <a:gd name="connsiteY209" fmla="*/ 1139226 h 1699043"/>
              <a:gd name="connsiteX210" fmla="*/ 8676965 w 10232859"/>
              <a:gd name="connsiteY210" fmla="*/ 1156949 h 1699043"/>
              <a:gd name="connsiteX211" fmla="*/ 8698944 w 10232859"/>
              <a:gd name="connsiteY211" fmla="*/ 1156939 h 1699043"/>
              <a:gd name="connsiteX212" fmla="*/ 8751897 w 10232859"/>
              <a:gd name="connsiteY212" fmla="*/ 1190886 h 1699043"/>
              <a:gd name="connsiteX213" fmla="*/ 8834270 w 10232859"/>
              <a:gd name="connsiteY213" fmla="*/ 1206624 h 1699043"/>
              <a:gd name="connsiteX214" fmla="*/ 8853872 w 10232859"/>
              <a:gd name="connsiteY214" fmla="*/ 1214714 h 1699043"/>
              <a:gd name="connsiteX215" fmla="*/ 8861901 w 10232859"/>
              <a:gd name="connsiteY215" fmla="*/ 1211375 h 1699043"/>
              <a:gd name="connsiteX216" fmla="*/ 8874168 w 10232859"/>
              <a:gd name="connsiteY216" fmla="*/ 1213967 h 1699043"/>
              <a:gd name="connsiteX217" fmla="*/ 8871123 w 10232859"/>
              <a:gd name="connsiteY217" fmla="*/ 1221160 h 1699043"/>
              <a:gd name="connsiteX218" fmla="*/ 8903537 w 10232859"/>
              <a:gd name="connsiteY218" fmla="*/ 1230588 h 1699043"/>
              <a:gd name="connsiteX219" fmla="*/ 8933767 w 10232859"/>
              <a:gd name="connsiteY219" fmla="*/ 1263368 h 1699043"/>
              <a:gd name="connsiteX220" fmla="*/ 8985765 w 10232859"/>
              <a:gd name="connsiteY220" fmla="*/ 1287664 h 1699043"/>
              <a:gd name="connsiteX221" fmla="*/ 9071444 w 10232859"/>
              <a:gd name="connsiteY221" fmla="*/ 1317305 h 1699043"/>
              <a:gd name="connsiteX222" fmla="*/ 9096711 w 10232859"/>
              <a:gd name="connsiteY222" fmla="*/ 1327777 h 1699043"/>
              <a:gd name="connsiteX223" fmla="*/ 9338853 w 10232859"/>
              <a:gd name="connsiteY223" fmla="*/ 1448046 h 1699043"/>
              <a:gd name="connsiteX224" fmla="*/ 9520814 w 10232859"/>
              <a:gd name="connsiteY224" fmla="*/ 1449827 h 1699043"/>
              <a:gd name="connsiteX225" fmla="*/ 9702271 w 10232859"/>
              <a:gd name="connsiteY225" fmla="*/ 1488553 h 1699043"/>
              <a:gd name="connsiteX226" fmla="*/ 9744273 w 10232859"/>
              <a:gd name="connsiteY226" fmla="*/ 1523512 h 1699043"/>
              <a:gd name="connsiteX227" fmla="*/ 9771903 w 10232859"/>
              <a:gd name="connsiteY227" fmla="*/ 1530034 h 1699043"/>
              <a:gd name="connsiteX228" fmla="*/ 9818565 w 10232859"/>
              <a:gd name="connsiteY228" fmla="*/ 1538545 h 1699043"/>
              <a:gd name="connsiteX229" fmla="*/ 9882202 w 10232859"/>
              <a:gd name="connsiteY229" fmla="*/ 1565888 h 1699043"/>
              <a:gd name="connsiteX230" fmla="*/ 10022025 w 10232859"/>
              <a:gd name="connsiteY230" fmla="*/ 1599696 h 1699043"/>
              <a:gd name="connsiteX231" fmla="*/ 10220406 w 10232859"/>
              <a:gd name="connsiteY231" fmla="*/ 1677005 h 1699043"/>
              <a:gd name="connsiteX232" fmla="*/ 10232859 w 10232859"/>
              <a:gd name="connsiteY232" fmla="*/ 1699043 h 1699043"/>
              <a:gd name="connsiteX233" fmla="*/ 0 w 10232859"/>
              <a:gd name="connsiteY233" fmla="*/ 1699043 h 1699043"/>
              <a:gd name="connsiteX234" fmla="*/ 0 w 10232859"/>
              <a:gd name="connsiteY234" fmla="*/ 21828 h 1699043"/>
              <a:gd name="connsiteX235" fmla="*/ 8097 w 10232859"/>
              <a:gd name="connsiteY235" fmla="*/ 24355 h 1699043"/>
              <a:gd name="connsiteX236" fmla="*/ 77128 w 10232859"/>
              <a:gd name="connsiteY236" fmla="*/ 6867 h 1699043"/>
              <a:gd name="connsiteX237" fmla="*/ 188338 w 10232859"/>
              <a:gd name="connsiteY237" fmla="*/ 5079 h 1699043"/>
              <a:gd name="connsiteX238" fmla="*/ 298809 w 10232859"/>
              <a:gd name="connsiteY238" fmla="*/ 6198 h 1699043"/>
              <a:gd name="connsiteX239" fmla="*/ 338985 w 10232859"/>
              <a:gd name="connsiteY239" fmla="*/ 8006 h 1699043"/>
              <a:gd name="connsiteX240" fmla="*/ 409815 w 10232859"/>
              <a:gd name="connsiteY240" fmla="*/ 5045 h 16990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</a:cxnLst>
            <a:rect l="l" t="t" r="r" b="b"/>
            <a:pathLst>
              <a:path w="10232859" h="1699043">
                <a:moveTo>
                  <a:pt x="409815" y="5045"/>
                </a:moveTo>
                <a:cubicBezTo>
                  <a:pt x="429370" y="4390"/>
                  <a:pt x="447350" y="1844"/>
                  <a:pt x="456316" y="4077"/>
                </a:cubicBezTo>
                <a:cubicBezTo>
                  <a:pt x="477158" y="7678"/>
                  <a:pt x="444163" y="18056"/>
                  <a:pt x="463611" y="18441"/>
                </a:cubicBezTo>
                <a:cubicBezTo>
                  <a:pt x="482411" y="11619"/>
                  <a:pt x="487072" y="29834"/>
                  <a:pt x="506289" y="21667"/>
                </a:cubicBezTo>
                <a:cubicBezTo>
                  <a:pt x="496843" y="8226"/>
                  <a:pt x="549409" y="22324"/>
                  <a:pt x="547180" y="10297"/>
                </a:cubicBezTo>
                <a:cubicBezTo>
                  <a:pt x="570685" y="26535"/>
                  <a:pt x="573306" y="5039"/>
                  <a:pt x="599180" y="9165"/>
                </a:cubicBezTo>
                <a:cubicBezTo>
                  <a:pt x="612602" y="15098"/>
                  <a:pt x="621179" y="15818"/>
                  <a:pt x="630247" y="8332"/>
                </a:cubicBezTo>
                <a:cubicBezTo>
                  <a:pt x="692592" y="37344"/>
                  <a:pt x="662498" y="8239"/>
                  <a:pt x="715463" y="18029"/>
                </a:cubicBezTo>
                <a:cubicBezTo>
                  <a:pt x="761811" y="28765"/>
                  <a:pt x="812435" y="34762"/>
                  <a:pt x="862866" y="63233"/>
                </a:cubicBezTo>
                <a:cubicBezTo>
                  <a:pt x="873066" y="71493"/>
                  <a:pt x="892555" y="73882"/>
                  <a:pt x="906400" y="68570"/>
                </a:cubicBezTo>
                <a:cubicBezTo>
                  <a:pt x="908782" y="67655"/>
                  <a:pt x="910904" y="66542"/>
                  <a:pt x="912698" y="65266"/>
                </a:cubicBezTo>
                <a:cubicBezTo>
                  <a:pt x="943729" y="85619"/>
                  <a:pt x="957570" y="74516"/>
                  <a:pt x="972936" y="88549"/>
                </a:cubicBezTo>
                <a:cubicBezTo>
                  <a:pt x="1016216" y="93123"/>
                  <a:pt x="1046982" y="78021"/>
                  <a:pt x="1061158" y="90302"/>
                </a:cubicBezTo>
                <a:cubicBezTo>
                  <a:pt x="1082487" y="88877"/>
                  <a:pt x="1108723" y="73289"/>
                  <a:pt x="1127764" y="86443"/>
                </a:cubicBezTo>
                <a:cubicBezTo>
                  <a:pt x="1127604" y="75222"/>
                  <a:pt x="1154212" y="94228"/>
                  <a:pt x="1165092" y="86517"/>
                </a:cubicBezTo>
                <a:cubicBezTo>
                  <a:pt x="1172532" y="79848"/>
                  <a:pt x="1182339" y="84060"/>
                  <a:pt x="1192274" y="84088"/>
                </a:cubicBezTo>
                <a:cubicBezTo>
                  <a:pt x="1203651" y="78585"/>
                  <a:pt x="1248434" y="85441"/>
                  <a:pt x="1261359" y="91263"/>
                </a:cubicBezTo>
                <a:cubicBezTo>
                  <a:pt x="1294377" y="112056"/>
                  <a:pt x="1348832" y="92888"/>
                  <a:pt x="1375826" y="108740"/>
                </a:cubicBezTo>
                <a:cubicBezTo>
                  <a:pt x="1384490" y="110842"/>
                  <a:pt x="1392528" y="111481"/>
                  <a:pt x="1400134" y="111208"/>
                </a:cubicBezTo>
                <a:lnTo>
                  <a:pt x="1420782" y="108347"/>
                </a:lnTo>
                <a:lnTo>
                  <a:pt x="1425360" y="103343"/>
                </a:lnTo>
                <a:lnTo>
                  <a:pt x="1438688" y="103900"/>
                </a:lnTo>
                <a:lnTo>
                  <a:pt x="1442183" y="103008"/>
                </a:lnTo>
                <a:cubicBezTo>
                  <a:pt x="1448852" y="101280"/>
                  <a:pt x="1455482" y="99738"/>
                  <a:pt x="1462271" y="98933"/>
                </a:cubicBezTo>
                <a:cubicBezTo>
                  <a:pt x="1460480" y="123023"/>
                  <a:pt x="1519712" y="96044"/>
                  <a:pt x="1506437" y="116084"/>
                </a:cubicBezTo>
                <a:cubicBezTo>
                  <a:pt x="1543421" y="115842"/>
                  <a:pt x="1521082" y="134981"/>
                  <a:pt x="1559721" y="115918"/>
                </a:cubicBezTo>
                <a:cubicBezTo>
                  <a:pt x="1622424" y="132591"/>
                  <a:pt x="1709577" y="121173"/>
                  <a:pt x="1763086" y="148431"/>
                </a:cubicBezTo>
                <a:cubicBezTo>
                  <a:pt x="1815897" y="152158"/>
                  <a:pt x="1869650" y="152419"/>
                  <a:pt x="1909571" y="158571"/>
                </a:cubicBezTo>
                <a:cubicBezTo>
                  <a:pt x="1944577" y="152584"/>
                  <a:pt x="1963780" y="165894"/>
                  <a:pt x="2002612" y="185342"/>
                </a:cubicBezTo>
                <a:cubicBezTo>
                  <a:pt x="2057542" y="188412"/>
                  <a:pt x="2102353" y="209660"/>
                  <a:pt x="2155278" y="197824"/>
                </a:cubicBezTo>
                <a:cubicBezTo>
                  <a:pt x="2158165" y="201469"/>
                  <a:pt x="2161968" y="204456"/>
                  <a:pt x="2166398" y="206965"/>
                </a:cubicBezTo>
                <a:lnTo>
                  <a:pt x="2180455" y="212894"/>
                </a:lnTo>
                <a:lnTo>
                  <a:pt x="2182638" y="212313"/>
                </a:lnTo>
                <a:cubicBezTo>
                  <a:pt x="2191756" y="211797"/>
                  <a:pt x="2196930" y="213146"/>
                  <a:pt x="2200348" y="215316"/>
                </a:cubicBezTo>
                <a:lnTo>
                  <a:pt x="2203307" y="218590"/>
                </a:lnTo>
                <a:lnTo>
                  <a:pt x="2215170" y="221472"/>
                </a:lnTo>
                <a:lnTo>
                  <a:pt x="2237765" y="229357"/>
                </a:lnTo>
                <a:lnTo>
                  <a:pt x="2242719" y="228760"/>
                </a:lnTo>
                <a:lnTo>
                  <a:pt x="2277928" y="237427"/>
                </a:lnTo>
                <a:lnTo>
                  <a:pt x="2278759" y="236563"/>
                </a:lnTo>
                <a:cubicBezTo>
                  <a:pt x="2281421" y="234823"/>
                  <a:pt x="2284901" y="233911"/>
                  <a:pt x="2290187" y="234709"/>
                </a:cubicBezTo>
                <a:cubicBezTo>
                  <a:pt x="2304405" y="231655"/>
                  <a:pt x="2345628" y="219494"/>
                  <a:pt x="2364066" y="218237"/>
                </a:cubicBezTo>
                <a:cubicBezTo>
                  <a:pt x="2375743" y="221506"/>
                  <a:pt x="2388068" y="224536"/>
                  <a:pt x="2400814" y="227165"/>
                </a:cubicBezTo>
                <a:lnTo>
                  <a:pt x="2408414" y="228429"/>
                </a:lnTo>
                <a:lnTo>
                  <a:pt x="2408650" y="228234"/>
                </a:lnTo>
                <a:cubicBezTo>
                  <a:pt x="2410483" y="228038"/>
                  <a:pt x="2413050" y="228278"/>
                  <a:pt x="2416835" y="229128"/>
                </a:cubicBezTo>
                <a:lnTo>
                  <a:pt x="2422271" y="230733"/>
                </a:lnTo>
                <a:lnTo>
                  <a:pt x="2490341" y="211074"/>
                </a:lnTo>
                <a:cubicBezTo>
                  <a:pt x="2529316" y="208871"/>
                  <a:pt x="2549401" y="191268"/>
                  <a:pt x="2588929" y="200980"/>
                </a:cubicBezTo>
                <a:cubicBezTo>
                  <a:pt x="2625398" y="198847"/>
                  <a:pt x="2654940" y="190424"/>
                  <a:pt x="2687426" y="193848"/>
                </a:cubicBezTo>
                <a:cubicBezTo>
                  <a:pt x="2698335" y="187864"/>
                  <a:pt x="2709521" y="185129"/>
                  <a:pt x="2723517" y="192652"/>
                </a:cubicBezTo>
                <a:cubicBezTo>
                  <a:pt x="2756835" y="188350"/>
                  <a:pt x="2761531" y="176438"/>
                  <a:pt x="2785956" y="184404"/>
                </a:cubicBezTo>
                <a:cubicBezTo>
                  <a:pt x="2799369" y="164864"/>
                  <a:pt x="2802708" y="171921"/>
                  <a:pt x="2813378" y="176833"/>
                </a:cubicBezTo>
                <a:lnTo>
                  <a:pt x="2814782" y="177153"/>
                </a:lnTo>
                <a:lnTo>
                  <a:pt x="2816580" y="174366"/>
                </a:lnTo>
                <a:lnTo>
                  <a:pt x="2821623" y="172875"/>
                </a:lnTo>
                <a:lnTo>
                  <a:pt x="2836688" y="172971"/>
                </a:lnTo>
                <a:lnTo>
                  <a:pt x="2842564" y="173695"/>
                </a:lnTo>
                <a:cubicBezTo>
                  <a:pt x="2846534" y="173937"/>
                  <a:pt x="2849070" y="173769"/>
                  <a:pt x="2850712" y="173290"/>
                </a:cubicBezTo>
                <a:cubicBezTo>
                  <a:pt x="2850757" y="173214"/>
                  <a:pt x="2850801" y="173138"/>
                  <a:pt x="2850846" y="173062"/>
                </a:cubicBezTo>
                <a:lnTo>
                  <a:pt x="2858611" y="173112"/>
                </a:lnTo>
                <a:cubicBezTo>
                  <a:pt x="2871867" y="173694"/>
                  <a:pt x="2884913" y="174736"/>
                  <a:pt x="2897454" y="176114"/>
                </a:cubicBezTo>
                <a:cubicBezTo>
                  <a:pt x="2903755" y="163406"/>
                  <a:pt x="2952342" y="175773"/>
                  <a:pt x="2940369" y="152944"/>
                </a:cubicBezTo>
                <a:cubicBezTo>
                  <a:pt x="2957076" y="154120"/>
                  <a:pt x="2969777" y="163235"/>
                  <a:pt x="2959670" y="148367"/>
                </a:cubicBezTo>
                <a:cubicBezTo>
                  <a:pt x="2965032" y="148320"/>
                  <a:pt x="2967900" y="146880"/>
                  <a:pt x="2969615" y="144755"/>
                </a:cubicBezTo>
                <a:lnTo>
                  <a:pt x="2970000" y="143776"/>
                </a:lnTo>
                <a:lnTo>
                  <a:pt x="3007272" y="146766"/>
                </a:lnTo>
                <a:lnTo>
                  <a:pt x="3011677" y="145404"/>
                </a:lnTo>
                <a:lnTo>
                  <a:pt x="3036668" y="149604"/>
                </a:lnTo>
                <a:lnTo>
                  <a:pt x="3049208" y="150573"/>
                </a:lnTo>
                <a:lnTo>
                  <a:pt x="3053517" y="153322"/>
                </a:lnTo>
                <a:cubicBezTo>
                  <a:pt x="3057746" y="154918"/>
                  <a:pt x="3063258" y="155431"/>
                  <a:pt x="3071637" y="153496"/>
                </a:cubicBezTo>
                <a:lnTo>
                  <a:pt x="3110077" y="149202"/>
                </a:lnTo>
                <a:lnTo>
                  <a:pt x="3173743" y="159581"/>
                </a:lnTo>
                <a:cubicBezTo>
                  <a:pt x="3203872" y="159443"/>
                  <a:pt x="3205720" y="152598"/>
                  <a:pt x="3254203" y="151756"/>
                </a:cubicBezTo>
                <a:cubicBezTo>
                  <a:pt x="3298520" y="170671"/>
                  <a:pt x="3274378" y="179402"/>
                  <a:pt x="3380350" y="151151"/>
                </a:cubicBezTo>
                <a:cubicBezTo>
                  <a:pt x="3433470" y="157383"/>
                  <a:pt x="3409905" y="153931"/>
                  <a:pt x="3476147" y="170925"/>
                </a:cubicBezTo>
                <a:cubicBezTo>
                  <a:pt x="3495624" y="172754"/>
                  <a:pt x="3573433" y="153024"/>
                  <a:pt x="3581876" y="150448"/>
                </a:cubicBezTo>
                <a:cubicBezTo>
                  <a:pt x="3645019" y="168821"/>
                  <a:pt x="3637816" y="143953"/>
                  <a:pt x="3704761" y="150492"/>
                </a:cubicBezTo>
                <a:cubicBezTo>
                  <a:pt x="3732481" y="125722"/>
                  <a:pt x="3720202" y="148011"/>
                  <a:pt x="3755040" y="141978"/>
                </a:cubicBezTo>
                <a:cubicBezTo>
                  <a:pt x="3751742" y="163732"/>
                  <a:pt x="3795265" y="127963"/>
                  <a:pt x="3804689" y="151893"/>
                </a:cubicBezTo>
                <a:cubicBezTo>
                  <a:pt x="3810732" y="150037"/>
                  <a:pt x="3816287" y="147485"/>
                  <a:pt x="3821793" y="144743"/>
                </a:cubicBezTo>
                <a:lnTo>
                  <a:pt x="3824682" y="143319"/>
                </a:lnTo>
                <a:lnTo>
                  <a:pt x="3837536" y="141778"/>
                </a:lnTo>
                <a:lnTo>
                  <a:pt x="3839550" y="136147"/>
                </a:lnTo>
                <a:lnTo>
                  <a:pt x="3857743" y="130104"/>
                </a:lnTo>
                <a:cubicBezTo>
                  <a:pt x="3864805" y="128643"/>
                  <a:pt x="3872697" y="128011"/>
                  <a:pt x="3881852" y="128717"/>
                </a:cubicBezTo>
                <a:cubicBezTo>
                  <a:pt x="3914678" y="140047"/>
                  <a:pt x="3949962" y="139745"/>
                  <a:pt x="3998088" y="127932"/>
                </a:cubicBezTo>
                <a:cubicBezTo>
                  <a:pt x="4012987" y="131622"/>
                  <a:pt x="4058471" y="131332"/>
                  <a:pt x="4066682" y="124147"/>
                </a:cubicBezTo>
                <a:cubicBezTo>
                  <a:pt x="4076084" y="122618"/>
                  <a:pt x="4087294" y="125216"/>
                  <a:pt x="4091246" y="117503"/>
                </a:cubicBezTo>
                <a:cubicBezTo>
                  <a:pt x="4097972" y="108229"/>
                  <a:pt x="4131886" y="122717"/>
                  <a:pt x="4126556" y="111725"/>
                </a:cubicBezTo>
                <a:cubicBezTo>
                  <a:pt x="4150620" y="121653"/>
                  <a:pt x="4168222" y="102239"/>
                  <a:pt x="4187717" y="97496"/>
                </a:cubicBezTo>
                <a:cubicBezTo>
                  <a:pt x="4197248" y="102415"/>
                  <a:pt x="4207541" y="99960"/>
                  <a:pt x="4220826" y="95991"/>
                </a:cubicBezTo>
                <a:lnTo>
                  <a:pt x="4239014" y="90840"/>
                </a:lnTo>
                <a:lnTo>
                  <a:pt x="4246653" y="91360"/>
                </a:lnTo>
                <a:cubicBezTo>
                  <a:pt x="4255895" y="91263"/>
                  <a:pt x="4264334" y="90629"/>
                  <a:pt x="4271841" y="90188"/>
                </a:cubicBezTo>
                <a:lnTo>
                  <a:pt x="4286277" y="90173"/>
                </a:lnTo>
                <a:lnTo>
                  <a:pt x="4292025" y="90407"/>
                </a:lnTo>
                <a:lnTo>
                  <a:pt x="4304713" y="95673"/>
                </a:lnTo>
                <a:lnTo>
                  <a:pt x="4321285" y="93560"/>
                </a:lnTo>
                <a:lnTo>
                  <a:pt x="4339561" y="98806"/>
                </a:lnTo>
                <a:cubicBezTo>
                  <a:pt x="4340668" y="97273"/>
                  <a:pt x="4342159" y="95846"/>
                  <a:pt x="4343990" y="94576"/>
                </a:cubicBezTo>
                <a:lnTo>
                  <a:pt x="4358885" y="90264"/>
                </a:lnTo>
                <a:lnTo>
                  <a:pt x="4371648" y="95312"/>
                </a:lnTo>
                <a:cubicBezTo>
                  <a:pt x="4372251" y="86927"/>
                  <a:pt x="4386448" y="96257"/>
                  <a:pt x="4398380" y="98447"/>
                </a:cubicBezTo>
                <a:lnTo>
                  <a:pt x="4405729" y="97677"/>
                </a:lnTo>
                <a:lnTo>
                  <a:pt x="4431408" y="104311"/>
                </a:lnTo>
                <a:cubicBezTo>
                  <a:pt x="4445462" y="106988"/>
                  <a:pt x="4459011" y="108715"/>
                  <a:pt x="4472183" y="109916"/>
                </a:cubicBezTo>
                <a:lnTo>
                  <a:pt x="4518828" y="112600"/>
                </a:lnTo>
                <a:lnTo>
                  <a:pt x="4532040" y="117793"/>
                </a:lnTo>
                <a:cubicBezTo>
                  <a:pt x="4562193" y="123492"/>
                  <a:pt x="4598554" y="117583"/>
                  <a:pt x="4617778" y="130479"/>
                </a:cubicBezTo>
                <a:cubicBezTo>
                  <a:pt x="4626259" y="133024"/>
                  <a:pt x="4634242" y="134080"/>
                  <a:pt x="4641872" y="134207"/>
                </a:cubicBezTo>
                <a:lnTo>
                  <a:pt x="4662766" y="132438"/>
                </a:lnTo>
                <a:lnTo>
                  <a:pt x="4667770" y="127694"/>
                </a:lnTo>
                <a:lnTo>
                  <a:pt x="4681052" y="128947"/>
                </a:lnTo>
                <a:lnTo>
                  <a:pt x="4684624" y="128241"/>
                </a:lnTo>
                <a:cubicBezTo>
                  <a:pt x="4691441" y="126869"/>
                  <a:pt x="4698205" y="125683"/>
                  <a:pt x="4705061" y="125234"/>
                </a:cubicBezTo>
                <a:cubicBezTo>
                  <a:pt x="4701197" y="149124"/>
                  <a:pt x="4762747" y="125360"/>
                  <a:pt x="4747746" y="144617"/>
                </a:cubicBezTo>
                <a:cubicBezTo>
                  <a:pt x="4784752" y="146312"/>
                  <a:pt x="4823070" y="154053"/>
                  <a:pt x="4867014" y="164145"/>
                </a:cubicBezTo>
                <a:cubicBezTo>
                  <a:pt x="4928279" y="184021"/>
                  <a:pt x="4950439" y="160303"/>
                  <a:pt x="5001600" y="190239"/>
                </a:cubicBezTo>
                <a:cubicBezTo>
                  <a:pt x="5054087" y="196711"/>
                  <a:pt x="5076576" y="177858"/>
                  <a:pt x="5115965" y="186069"/>
                </a:cubicBezTo>
                <a:cubicBezTo>
                  <a:pt x="5141248" y="210877"/>
                  <a:pt x="5145689" y="221876"/>
                  <a:pt x="5193957" y="229364"/>
                </a:cubicBezTo>
                <a:cubicBezTo>
                  <a:pt x="5248620" y="235290"/>
                  <a:pt x="5221967" y="272312"/>
                  <a:pt x="5275907" y="263295"/>
                </a:cubicBezTo>
                <a:cubicBezTo>
                  <a:pt x="5278478" y="267074"/>
                  <a:pt x="5340662" y="273630"/>
                  <a:pt x="5344878" y="276360"/>
                </a:cubicBezTo>
                <a:lnTo>
                  <a:pt x="5413398" y="276235"/>
                </a:lnTo>
                <a:lnTo>
                  <a:pt x="5415629" y="275768"/>
                </a:lnTo>
                <a:cubicBezTo>
                  <a:pt x="5424792" y="275732"/>
                  <a:pt x="5429850" y="277347"/>
                  <a:pt x="5433078" y="279684"/>
                </a:cubicBezTo>
                <a:lnTo>
                  <a:pt x="5435759" y="283100"/>
                </a:lnTo>
                <a:lnTo>
                  <a:pt x="5447372" y="286587"/>
                </a:lnTo>
                <a:lnTo>
                  <a:pt x="5469289" y="295620"/>
                </a:lnTo>
                <a:lnTo>
                  <a:pt x="5508752" y="305753"/>
                </a:lnTo>
                <a:lnTo>
                  <a:pt x="5509657" y="304936"/>
                </a:lnTo>
                <a:cubicBezTo>
                  <a:pt x="5512470" y="303344"/>
                  <a:pt x="5516028" y="302619"/>
                  <a:pt x="5521245" y="303688"/>
                </a:cubicBezTo>
                <a:cubicBezTo>
                  <a:pt x="5535725" y="301391"/>
                  <a:pt x="5577993" y="291441"/>
                  <a:pt x="5596538" y="291153"/>
                </a:cubicBezTo>
                <a:cubicBezTo>
                  <a:pt x="5607932" y="295018"/>
                  <a:pt x="5619996" y="298677"/>
                  <a:pt x="5632514" y="301962"/>
                </a:cubicBezTo>
                <a:lnTo>
                  <a:pt x="5640005" y="303617"/>
                </a:lnTo>
                <a:lnTo>
                  <a:pt x="5640259" y="303435"/>
                </a:lnTo>
                <a:cubicBezTo>
                  <a:pt x="5642108" y="303337"/>
                  <a:pt x="5644653" y="303709"/>
                  <a:pt x="5648365" y="304754"/>
                </a:cubicBezTo>
                <a:lnTo>
                  <a:pt x="5653662" y="306635"/>
                </a:lnTo>
                <a:lnTo>
                  <a:pt x="5668196" y="309846"/>
                </a:lnTo>
                <a:lnTo>
                  <a:pt x="5673886" y="309526"/>
                </a:lnTo>
                <a:lnTo>
                  <a:pt x="5677139" y="307345"/>
                </a:lnTo>
                <a:lnTo>
                  <a:pt x="5708983" y="306674"/>
                </a:lnTo>
                <a:cubicBezTo>
                  <a:pt x="5728308" y="319040"/>
                  <a:pt x="5739318" y="309097"/>
                  <a:pt x="5773909" y="312061"/>
                </a:cubicBezTo>
                <a:cubicBezTo>
                  <a:pt x="5783376" y="321860"/>
                  <a:pt x="5795690" y="321672"/>
                  <a:pt x="5809500" y="318450"/>
                </a:cubicBezTo>
                <a:cubicBezTo>
                  <a:pt x="5839093" y="328324"/>
                  <a:pt x="5872263" y="326728"/>
                  <a:pt x="5908729" y="332335"/>
                </a:cubicBezTo>
                <a:cubicBezTo>
                  <a:pt x="5951727" y="334879"/>
                  <a:pt x="5963099" y="350288"/>
                  <a:pt x="5990524" y="350618"/>
                </a:cubicBezTo>
                <a:cubicBezTo>
                  <a:pt x="5991234" y="376742"/>
                  <a:pt x="6028592" y="335241"/>
                  <a:pt x="6029302" y="361365"/>
                </a:cubicBezTo>
                <a:lnTo>
                  <a:pt x="6086225" y="339621"/>
                </a:lnTo>
                <a:lnTo>
                  <a:pt x="6105063" y="347340"/>
                </a:lnTo>
                <a:cubicBezTo>
                  <a:pt x="6123220" y="350768"/>
                  <a:pt x="6176633" y="357519"/>
                  <a:pt x="6195166" y="360190"/>
                </a:cubicBezTo>
                <a:cubicBezTo>
                  <a:pt x="6208491" y="366896"/>
                  <a:pt x="6210739" y="378331"/>
                  <a:pt x="6216259" y="363365"/>
                </a:cubicBezTo>
                <a:cubicBezTo>
                  <a:pt x="6220943" y="365191"/>
                  <a:pt x="6224807" y="365077"/>
                  <a:pt x="6228331" y="364034"/>
                </a:cubicBezTo>
                <a:lnTo>
                  <a:pt x="6229602" y="363414"/>
                </a:lnTo>
                <a:lnTo>
                  <a:pt x="6258988" y="378660"/>
                </a:lnTo>
                <a:lnTo>
                  <a:pt x="6264106" y="379141"/>
                </a:lnTo>
                <a:lnTo>
                  <a:pt x="6281703" y="391054"/>
                </a:lnTo>
                <a:lnTo>
                  <a:pt x="6291622" y="396155"/>
                </a:lnTo>
                <a:lnTo>
                  <a:pt x="6292712" y="399771"/>
                </a:lnTo>
                <a:cubicBezTo>
                  <a:pt x="6294843" y="402467"/>
                  <a:pt x="6299119" y="404777"/>
                  <a:pt x="6308227" y="406196"/>
                </a:cubicBezTo>
                <a:lnTo>
                  <a:pt x="6328981" y="409495"/>
                </a:lnTo>
                <a:lnTo>
                  <a:pt x="6368693" y="417845"/>
                </a:lnTo>
                <a:cubicBezTo>
                  <a:pt x="6371618" y="421064"/>
                  <a:pt x="6413995" y="448260"/>
                  <a:pt x="6414811" y="452200"/>
                </a:cubicBezTo>
                <a:cubicBezTo>
                  <a:pt x="6472474" y="452324"/>
                  <a:pt x="6416366" y="454044"/>
                  <a:pt x="6467879" y="468248"/>
                </a:cubicBezTo>
                <a:cubicBezTo>
                  <a:pt x="6497136" y="485368"/>
                  <a:pt x="6544744" y="499929"/>
                  <a:pt x="6564351" y="537518"/>
                </a:cubicBezTo>
                <a:cubicBezTo>
                  <a:pt x="6600774" y="544284"/>
                  <a:pt x="6683084" y="572586"/>
                  <a:pt x="6711178" y="573610"/>
                </a:cubicBezTo>
                <a:cubicBezTo>
                  <a:pt x="6726278" y="581783"/>
                  <a:pt x="6766796" y="600843"/>
                  <a:pt x="6764036" y="588943"/>
                </a:cubicBezTo>
                <a:cubicBezTo>
                  <a:pt x="6830367" y="591215"/>
                  <a:pt x="6834546" y="616110"/>
                  <a:pt x="6858983" y="623723"/>
                </a:cubicBezTo>
                <a:cubicBezTo>
                  <a:pt x="6883420" y="631336"/>
                  <a:pt x="6874724" y="627173"/>
                  <a:pt x="6910661" y="634620"/>
                </a:cubicBezTo>
                <a:cubicBezTo>
                  <a:pt x="6886933" y="650238"/>
                  <a:pt x="6958918" y="637790"/>
                  <a:pt x="6944111" y="659502"/>
                </a:cubicBezTo>
                <a:cubicBezTo>
                  <a:pt x="6951121" y="660169"/>
                  <a:pt x="6958378" y="660132"/>
                  <a:pt x="6965771" y="659931"/>
                </a:cubicBezTo>
                <a:lnTo>
                  <a:pt x="6969639" y="659837"/>
                </a:lnTo>
                <a:lnTo>
                  <a:pt x="6982242" y="663112"/>
                </a:lnTo>
                <a:lnTo>
                  <a:pt x="6989387" y="659474"/>
                </a:lnTo>
                <a:lnTo>
                  <a:pt x="7010930" y="661134"/>
                </a:lnTo>
                <a:cubicBezTo>
                  <a:pt x="7018443" y="662461"/>
                  <a:pt x="7025878" y="664712"/>
                  <a:pt x="7033125" y="668436"/>
                </a:cubicBezTo>
                <a:cubicBezTo>
                  <a:pt x="7050655" y="688564"/>
                  <a:pt x="7113778" y="682286"/>
                  <a:pt x="7134461" y="708192"/>
                </a:cubicBezTo>
                <a:cubicBezTo>
                  <a:pt x="7143815" y="716210"/>
                  <a:pt x="7183449" y="731779"/>
                  <a:pt x="7197450" y="729094"/>
                </a:cubicBezTo>
                <a:cubicBezTo>
                  <a:pt x="7207053" y="731180"/>
                  <a:pt x="7214263" y="737074"/>
                  <a:pt x="7225084" y="732505"/>
                </a:cubicBezTo>
                <a:cubicBezTo>
                  <a:pt x="7239802" y="727692"/>
                  <a:pt x="7255247" y="750633"/>
                  <a:pt x="7261183" y="740313"/>
                </a:cubicBezTo>
                <a:cubicBezTo>
                  <a:pt x="7272476" y="756319"/>
                  <a:pt x="7306339" y="747471"/>
                  <a:pt x="7327760" y="750586"/>
                </a:cubicBezTo>
                <a:cubicBezTo>
                  <a:pt x="7334820" y="764783"/>
                  <a:pt x="7372804" y="757321"/>
                  <a:pt x="7412222" y="770487"/>
                </a:cubicBezTo>
                <a:cubicBezTo>
                  <a:pt x="7419482" y="786537"/>
                  <a:pt x="7438908" y="779230"/>
                  <a:pt x="7457904" y="804321"/>
                </a:cubicBezTo>
                <a:cubicBezTo>
                  <a:pt x="7460334" y="803523"/>
                  <a:pt x="7462991" y="802942"/>
                  <a:pt x="7465795" y="802598"/>
                </a:cubicBezTo>
                <a:cubicBezTo>
                  <a:pt x="7482080" y="800599"/>
                  <a:pt x="7499653" y="806831"/>
                  <a:pt x="7505046" y="816517"/>
                </a:cubicBezTo>
                <a:cubicBezTo>
                  <a:pt x="7538417" y="853074"/>
                  <a:pt x="7584173" y="869067"/>
                  <a:pt x="7623220" y="888520"/>
                </a:cubicBezTo>
                <a:cubicBezTo>
                  <a:pt x="7669184" y="908475"/>
                  <a:pt x="7655844" y="875556"/>
                  <a:pt x="7700458" y="915079"/>
                </a:cubicBezTo>
                <a:cubicBezTo>
                  <a:pt x="7713299" y="910096"/>
                  <a:pt x="7721213" y="912537"/>
                  <a:pt x="7730988" y="920756"/>
                </a:cubicBezTo>
                <a:cubicBezTo>
                  <a:pt x="7753798" y="929904"/>
                  <a:pt x="7768001" y="910742"/>
                  <a:pt x="7781942" y="930503"/>
                </a:cubicBezTo>
                <a:cubicBezTo>
                  <a:pt x="7786314" y="919014"/>
                  <a:pt x="7829555" y="942839"/>
                  <a:pt x="7827704" y="928558"/>
                </a:cubicBezTo>
                <a:cubicBezTo>
                  <a:pt x="7849394" y="934107"/>
                  <a:pt x="7886324" y="955931"/>
                  <a:pt x="7912084" y="963800"/>
                </a:cubicBezTo>
                <a:cubicBezTo>
                  <a:pt x="7931225" y="978091"/>
                  <a:pt x="7944890" y="969299"/>
                  <a:pt x="7982264" y="975773"/>
                </a:cubicBezTo>
                <a:lnTo>
                  <a:pt x="7991272" y="981104"/>
                </a:lnTo>
                <a:lnTo>
                  <a:pt x="8079795" y="982983"/>
                </a:lnTo>
                <a:cubicBezTo>
                  <a:pt x="8106396" y="984534"/>
                  <a:pt x="8123279" y="987466"/>
                  <a:pt x="8150881" y="990411"/>
                </a:cubicBezTo>
                <a:cubicBezTo>
                  <a:pt x="8155184" y="995435"/>
                  <a:pt x="8170794" y="995512"/>
                  <a:pt x="8172106" y="990512"/>
                </a:cubicBezTo>
                <a:cubicBezTo>
                  <a:pt x="8178349" y="993790"/>
                  <a:pt x="8190057" y="1007072"/>
                  <a:pt x="8196076" y="1000078"/>
                </a:cubicBezTo>
                <a:cubicBezTo>
                  <a:pt x="8214144" y="1004259"/>
                  <a:pt x="8231408" y="1009730"/>
                  <a:pt x="8247463" y="1016332"/>
                </a:cubicBezTo>
                <a:lnTo>
                  <a:pt x="8279272" y="1032921"/>
                </a:lnTo>
                <a:lnTo>
                  <a:pt x="8289611" y="1028630"/>
                </a:lnTo>
                <a:cubicBezTo>
                  <a:pt x="8296281" y="1026812"/>
                  <a:pt x="8303468" y="1026422"/>
                  <a:pt x="8311483" y="1029399"/>
                </a:cubicBezTo>
                <a:cubicBezTo>
                  <a:pt x="8353073" y="1061234"/>
                  <a:pt x="8320764" y="1016490"/>
                  <a:pt x="8399489" y="1048562"/>
                </a:cubicBezTo>
                <a:cubicBezTo>
                  <a:pt x="8402160" y="1052480"/>
                  <a:pt x="8414285" y="1053290"/>
                  <a:pt x="8415973" y="1049660"/>
                </a:cubicBezTo>
                <a:cubicBezTo>
                  <a:pt x="8420389" y="1052382"/>
                  <a:pt x="8427708" y="1062757"/>
                  <a:pt x="8433326" y="1057881"/>
                </a:cubicBezTo>
                <a:cubicBezTo>
                  <a:pt x="8460295" y="1065796"/>
                  <a:pt x="8484063" y="1077374"/>
                  <a:pt x="8502328" y="1091498"/>
                </a:cubicBezTo>
                <a:cubicBezTo>
                  <a:pt x="8531547" y="1095185"/>
                  <a:pt x="8534164" y="1100958"/>
                  <a:pt x="8534346" y="1106980"/>
                </a:cubicBezTo>
                <a:cubicBezTo>
                  <a:pt x="8534557" y="1108274"/>
                  <a:pt x="8534769" y="1109567"/>
                  <a:pt x="8534980" y="1110861"/>
                </a:cubicBezTo>
                <a:lnTo>
                  <a:pt x="8544104" y="1108406"/>
                </a:lnTo>
                <a:cubicBezTo>
                  <a:pt x="8553358" y="1107980"/>
                  <a:pt x="8560970" y="1111788"/>
                  <a:pt x="8567742" y="1117590"/>
                </a:cubicBezTo>
                <a:lnTo>
                  <a:pt x="8633779" y="1139226"/>
                </a:lnTo>
                <a:cubicBezTo>
                  <a:pt x="8631667" y="1160202"/>
                  <a:pt x="8667456" y="1147793"/>
                  <a:pt x="8676965" y="1156949"/>
                </a:cubicBezTo>
                <a:cubicBezTo>
                  <a:pt x="8686287" y="1153629"/>
                  <a:pt x="8693306" y="1154163"/>
                  <a:pt x="8698944" y="1156939"/>
                </a:cubicBezTo>
                <a:lnTo>
                  <a:pt x="8751897" y="1190886"/>
                </a:lnTo>
                <a:cubicBezTo>
                  <a:pt x="8774451" y="1199167"/>
                  <a:pt x="8817274" y="1202653"/>
                  <a:pt x="8834270" y="1206624"/>
                </a:cubicBezTo>
                <a:lnTo>
                  <a:pt x="8853872" y="1214714"/>
                </a:lnTo>
                <a:lnTo>
                  <a:pt x="8861901" y="1211375"/>
                </a:lnTo>
                <a:lnTo>
                  <a:pt x="8874168" y="1213967"/>
                </a:lnTo>
                <a:lnTo>
                  <a:pt x="8871123" y="1221160"/>
                </a:lnTo>
                <a:lnTo>
                  <a:pt x="8903537" y="1230588"/>
                </a:lnTo>
                <a:cubicBezTo>
                  <a:pt x="8927391" y="1238223"/>
                  <a:pt x="8944740" y="1247326"/>
                  <a:pt x="8933767" y="1263368"/>
                </a:cubicBezTo>
                <a:cubicBezTo>
                  <a:pt x="8934120" y="1285491"/>
                  <a:pt x="8996547" y="1266466"/>
                  <a:pt x="8985765" y="1287664"/>
                </a:cubicBezTo>
                <a:cubicBezTo>
                  <a:pt x="9013243" y="1278923"/>
                  <a:pt x="9037732" y="1309948"/>
                  <a:pt x="9071444" y="1317305"/>
                </a:cubicBezTo>
                <a:cubicBezTo>
                  <a:pt x="9072853" y="1328357"/>
                  <a:pt x="9080775" y="1329726"/>
                  <a:pt x="9096711" y="1327777"/>
                </a:cubicBezTo>
                <a:cubicBezTo>
                  <a:pt x="9206252" y="1348526"/>
                  <a:pt x="9301825" y="1489393"/>
                  <a:pt x="9338853" y="1448046"/>
                </a:cubicBezTo>
                <a:cubicBezTo>
                  <a:pt x="9364628" y="1453029"/>
                  <a:pt x="9440704" y="1458325"/>
                  <a:pt x="9520814" y="1449827"/>
                </a:cubicBezTo>
                <a:cubicBezTo>
                  <a:pt x="9536849" y="1478455"/>
                  <a:pt x="9672877" y="1480312"/>
                  <a:pt x="9702271" y="1488553"/>
                </a:cubicBezTo>
                <a:cubicBezTo>
                  <a:pt x="9702279" y="1504784"/>
                  <a:pt x="9757099" y="1502097"/>
                  <a:pt x="9744273" y="1523512"/>
                </a:cubicBezTo>
                <a:cubicBezTo>
                  <a:pt x="9746944" y="1534160"/>
                  <a:pt x="9761818" y="1537070"/>
                  <a:pt x="9771903" y="1530034"/>
                </a:cubicBezTo>
                <a:cubicBezTo>
                  <a:pt x="9788959" y="1535562"/>
                  <a:pt x="9795727" y="1548881"/>
                  <a:pt x="9818565" y="1538545"/>
                </a:cubicBezTo>
                <a:cubicBezTo>
                  <a:pt x="9842216" y="1545630"/>
                  <a:pt x="9854597" y="1583514"/>
                  <a:pt x="9882202" y="1565888"/>
                </a:cubicBezTo>
                <a:cubicBezTo>
                  <a:pt x="9890497" y="1603508"/>
                  <a:pt x="9975093" y="1584109"/>
                  <a:pt x="10022025" y="1599696"/>
                </a:cubicBezTo>
                <a:cubicBezTo>
                  <a:pt x="10087599" y="1644100"/>
                  <a:pt x="10182002" y="1632879"/>
                  <a:pt x="10220406" y="1677005"/>
                </a:cubicBezTo>
                <a:lnTo>
                  <a:pt x="10232859" y="1699043"/>
                </a:lnTo>
                <a:lnTo>
                  <a:pt x="0" y="1699043"/>
                </a:lnTo>
                <a:lnTo>
                  <a:pt x="0" y="21828"/>
                </a:lnTo>
                <a:lnTo>
                  <a:pt x="8097" y="24355"/>
                </a:lnTo>
                <a:cubicBezTo>
                  <a:pt x="43947" y="29235"/>
                  <a:pt x="34752" y="21899"/>
                  <a:pt x="77128" y="6867"/>
                </a:cubicBezTo>
                <a:cubicBezTo>
                  <a:pt x="120709" y="7920"/>
                  <a:pt x="146704" y="-7760"/>
                  <a:pt x="188338" y="5079"/>
                </a:cubicBezTo>
                <a:cubicBezTo>
                  <a:pt x="229133" y="5993"/>
                  <a:pt x="263614" y="138"/>
                  <a:pt x="298809" y="6198"/>
                </a:cubicBezTo>
                <a:cubicBezTo>
                  <a:pt x="312163" y="1206"/>
                  <a:pt x="325122" y="-563"/>
                  <a:pt x="338985" y="8006"/>
                </a:cubicBezTo>
                <a:cubicBezTo>
                  <a:pt x="376758" y="6523"/>
                  <a:pt x="384512" y="-4822"/>
                  <a:pt x="409815" y="5045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211810D3-4987-F76B-1F17-0B8A498A9AA2}"/>
              </a:ext>
            </a:extLst>
          </p:cNvPr>
          <p:cNvSpPr txBox="1"/>
          <p:nvPr/>
        </p:nvSpPr>
        <p:spPr>
          <a:xfrm>
            <a:off x="427799" y="5585100"/>
            <a:ext cx="5327372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4000" b="1" dirty="0"/>
              <a:t>Culto Cristão no Lar</a:t>
            </a:r>
          </a:p>
        </p:txBody>
      </p:sp>
    </p:spTree>
    <p:extLst>
      <p:ext uri="{BB962C8B-B14F-4D97-AF65-F5344CB8AC3E}">
        <p14:creationId xmlns:p14="http://schemas.microsoft.com/office/powerpoint/2010/main" val="286079019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35093A43-E770-DCFD-20E8-4590017C6AE3}"/>
              </a:ext>
            </a:extLst>
          </p:cNvPr>
          <p:cNvSpPr txBox="1"/>
          <p:nvPr/>
        </p:nvSpPr>
        <p:spPr>
          <a:xfrm>
            <a:off x="2593009" y="1543877"/>
            <a:ext cx="7922589" cy="470898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5000" i="1" dirty="0">
                <a:ea typeface="+mn-lt"/>
                <a:cs typeface="+mn-lt"/>
              </a:rPr>
              <a:t>Serpentes envenenadas</a:t>
            </a:r>
            <a:endParaRPr lang="pt-BR" sz="5000" i="1"/>
          </a:p>
          <a:p>
            <a:r>
              <a:rPr lang="pt-BR" sz="5000" i="1" dirty="0">
                <a:ea typeface="+mn-lt"/>
                <a:cs typeface="+mn-lt"/>
              </a:rPr>
              <a:t>Do orgulho torvo e escarninho,</a:t>
            </a:r>
            <a:endParaRPr lang="pt-BR" sz="5000" i="1"/>
          </a:p>
          <a:p>
            <a:r>
              <a:rPr lang="pt-BR" sz="5000" i="1" dirty="0">
                <a:ea typeface="+mn-lt"/>
                <a:cs typeface="+mn-lt"/>
              </a:rPr>
              <a:t>Sob o clarão da verdade,</a:t>
            </a:r>
            <a:endParaRPr lang="pt-BR" sz="5000" i="1"/>
          </a:p>
          <a:p>
            <a:r>
              <a:rPr lang="pt-BR" sz="5000" i="1" dirty="0">
                <a:ea typeface="+mn-lt"/>
                <a:cs typeface="+mn-lt"/>
              </a:rPr>
              <a:t>Esquecem-nos o caminho.</a:t>
            </a:r>
            <a:endParaRPr lang="pt-BR" sz="5000" i="1"/>
          </a:p>
          <a:p>
            <a:pPr algn="l"/>
            <a:endParaRPr lang="pt-BR" sz="5000" dirty="0"/>
          </a:p>
        </p:txBody>
      </p:sp>
    </p:spTree>
    <p:extLst>
      <p:ext uri="{BB962C8B-B14F-4D97-AF65-F5344CB8AC3E}">
        <p14:creationId xmlns:p14="http://schemas.microsoft.com/office/powerpoint/2010/main" val="367566532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C38DF461-E0AE-9007-B616-59A1ED9A2BA0}"/>
              </a:ext>
            </a:extLst>
          </p:cNvPr>
          <p:cNvSpPr txBox="1"/>
          <p:nvPr/>
        </p:nvSpPr>
        <p:spPr>
          <a:xfrm>
            <a:off x="2570922" y="1345095"/>
            <a:ext cx="7458764" cy="449353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5000" i="1" dirty="0">
                <a:ea typeface="+mn-lt"/>
                <a:cs typeface="+mn-lt"/>
              </a:rPr>
              <a:t>Dificuldades e provas,</a:t>
            </a:r>
            <a:endParaRPr lang="pt-BR" sz="5000" i="1"/>
          </a:p>
          <a:p>
            <a:r>
              <a:rPr lang="pt-BR" sz="5000" i="1" dirty="0">
                <a:ea typeface="+mn-lt"/>
                <a:cs typeface="+mn-lt"/>
              </a:rPr>
              <a:t>Na dor amargosa e lenta,</a:t>
            </a:r>
            <a:endParaRPr lang="pt-BR" sz="5000" i="1"/>
          </a:p>
          <a:p>
            <a:r>
              <a:rPr lang="pt-BR" sz="5000" i="1" dirty="0">
                <a:ea typeface="+mn-lt"/>
                <a:cs typeface="+mn-lt"/>
              </a:rPr>
              <a:t>São recursos salvadores</a:t>
            </a:r>
            <a:endParaRPr lang="pt-BR" sz="5000" i="1"/>
          </a:p>
          <a:p>
            <a:r>
              <a:rPr lang="pt-BR" sz="5000" i="1" dirty="0">
                <a:ea typeface="+mn-lt"/>
                <a:cs typeface="+mn-lt"/>
              </a:rPr>
              <a:t>Com que o Céu nos apascenta.</a:t>
            </a:r>
            <a:endParaRPr lang="pt-BR" sz="5000" i="1" dirty="0"/>
          </a:p>
          <a:p>
            <a:endParaRPr lang="pt-BR"/>
          </a:p>
          <a:p>
            <a:pPr algn="l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5274477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94E6C8D9-BB47-156D-1F72-5F445974E9F6}"/>
              </a:ext>
            </a:extLst>
          </p:cNvPr>
          <p:cNvSpPr txBox="1"/>
          <p:nvPr/>
        </p:nvSpPr>
        <p:spPr>
          <a:xfrm>
            <a:off x="2913271" y="1621182"/>
            <a:ext cx="8176589" cy="34470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5000" i="1" dirty="0">
                <a:ea typeface="+mn-lt"/>
                <a:cs typeface="+mn-lt"/>
              </a:rPr>
              <a:t>E o trabalho por mais rude,</a:t>
            </a:r>
            <a:endParaRPr lang="pt-BR" sz="5000" i="1"/>
          </a:p>
          <a:p>
            <a:r>
              <a:rPr lang="pt-BR" sz="5000" i="1" dirty="0">
                <a:ea typeface="+mn-lt"/>
                <a:cs typeface="+mn-lt"/>
              </a:rPr>
              <a:t>No campo de cada dia,</a:t>
            </a:r>
            <a:endParaRPr lang="pt-BR" sz="5000" i="1"/>
          </a:p>
          <a:p>
            <a:r>
              <a:rPr lang="pt-BR" sz="5000" i="1" dirty="0">
                <a:ea typeface="+mn-lt"/>
                <a:cs typeface="+mn-lt"/>
              </a:rPr>
              <a:t>É dádiva edificante</a:t>
            </a:r>
            <a:endParaRPr lang="pt-BR" sz="5000" i="1"/>
          </a:p>
          <a:p>
            <a:r>
              <a:rPr lang="pt-BR" sz="5000" i="1" dirty="0">
                <a:ea typeface="+mn-lt"/>
                <a:cs typeface="+mn-lt"/>
              </a:rPr>
              <a:t>Do bem que nos alivia.</a:t>
            </a:r>
            <a:endParaRPr lang="pt-BR" sz="5000" dirty="0"/>
          </a:p>
          <a:p>
            <a:pPr algn="l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7600832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DE733634-11F0-C820-6FD2-CE333614494E}"/>
              </a:ext>
            </a:extLst>
          </p:cNvPr>
          <p:cNvSpPr txBox="1"/>
          <p:nvPr/>
        </p:nvSpPr>
        <p:spPr>
          <a:xfrm>
            <a:off x="2637184" y="1897270"/>
            <a:ext cx="8220764" cy="34470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5000" i="1" dirty="0">
                <a:ea typeface="+mn-lt"/>
                <a:cs typeface="+mn-lt"/>
              </a:rPr>
              <a:t>É que, na bênção do Cristo,</a:t>
            </a:r>
            <a:endParaRPr lang="pt-BR" sz="5000" i="1"/>
          </a:p>
          <a:p>
            <a:r>
              <a:rPr lang="pt-BR" sz="5000" i="1" dirty="0" err="1">
                <a:ea typeface="+mn-lt"/>
                <a:cs typeface="+mn-lt"/>
              </a:rPr>
              <a:t>Clareia-se-nos</a:t>
            </a:r>
            <a:r>
              <a:rPr lang="pt-BR" sz="5000" i="1" dirty="0">
                <a:ea typeface="+mn-lt"/>
                <a:cs typeface="+mn-lt"/>
              </a:rPr>
              <a:t> a estrada</a:t>
            </a:r>
            <a:endParaRPr lang="pt-BR" sz="5000" i="1"/>
          </a:p>
          <a:p>
            <a:r>
              <a:rPr lang="pt-BR" sz="5000" i="1" dirty="0">
                <a:ea typeface="+mn-lt"/>
                <a:cs typeface="+mn-lt"/>
              </a:rPr>
              <a:t>E a nossa vida ressurge,</a:t>
            </a:r>
            <a:endParaRPr lang="pt-BR" sz="5000" i="1"/>
          </a:p>
          <a:p>
            <a:r>
              <a:rPr lang="pt-BR" sz="5000" i="1" dirty="0">
                <a:ea typeface="+mn-lt"/>
                <a:cs typeface="+mn-lt"/>
              </a:rPr>
              <a:t>Luminosa e transformada.</a:t>
            </a:r>
            <a:endParaRPr lang="pt-BR" sz="5000" i="1" dirty="0"/>
          </a:p>
          <a:p>
            <a:pPr algn="l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0326570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49239B87-A88E-E658-FD90-7FB8A1AC73B2}"/>
              </a:ext>
            </a:extLst>
          </p:cNvPr>
          <p:cNvSpPr txBox="1"/>
          <p:nvPr/>
        </p:nvSpPr>
        <p:spPr>
          <a:xfrm>
            <a:off x="2559878" y="1974573"/>
            <a:ext cx="7282068" cy="393954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5000" i="1" dirty="0">
                <a:ea typeface="+mn-lt"/>
                <a:cs typeface="+mn-lt"/>
              </a:rPr>
              <a:t>Conduze, pois, tua casa</a:t>
            </a:r>
            <a:endParaRPr lang="pt-BR" sz="5000" i="1"/>
          </a:p>
          <a:p>
            <a:r>
              <a:rPr lang="pt-BR" sz="5000" i="1" dirty="0">
                <a:ea typeface="+mn-lt"/>
                <a:cs typeface="+mn-lt"/>
              </a:rPr>
              <a:t>À inspiração de Jesus.</a:t>
            </a:r>
            <a:endParaRPr lang="pt-BR" sz="5000" i="1"/>
          </a:p>
          <a:p>
            <a:r>
              <a:rPr lang="pt-BR" sz="5000" i="1" dirty="0">
                <a:ea typeface="+mn-lt"/>
                <a:cs typeface="+mn-lt"/>
              </a:rPr>
              <a:t>O Evangelho em tua mesa</a:t>
            </a:r>
            <a:endParaRPr lang="pt-BR" sz="5000" i="1"/>
          </a:p>
          <a:p>
            <a:r>
              <a:rPr lang="pt-BR" sz="5000" i="1" dirty="0">
                <a:ea typeface="+mn-lt"/>
                <a:cs typeface="+mn-lt"/>
              </a:rPr>
              <a:t>É pão da Divina Luz.</a:t>
            </a:r>
            <a:endParaRPr lang="pt-BR" sz="5000" i="1" dirty="0"/>
          </a:p>
          <a:p>
            <a:pPr algn="l"/>
            <a:endParaRPr lang="pt-BR" sz="5000" dirty="0"/>
          </a:p>
        </p:txBody>
      </p:sp>
    </p:spTree>
    <p:extLst>
      <p:ext uri="{BB962C8B-B14F-4D97-AF65-F5344CB8AC3E}">
        <p14:creationId xmlns:p14="http://schemas.microsoft.com/office/powerpoint/2010/main" val="407715951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4">
            <a:extLst>
              <a:ext uri="{FF2B5EF4-FFF2-40B4-BE49-F238E27FC236}">
                <a16:creationId xmlns:a16="http://schemas.microsoft.com/office/drawing/2014/main" id="{FB3665F7-DCEF-3117-BFEB-FEC8547F7C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444" y="3451"/>
            <a:ext cx="12191338" cy="6858317"/>
          </a:xfrm>
        </p:spPr>
      </p:pic>
    </p:spTree>
    <p:extLst>
      <p:ext uri="{BB962C8B-B14F-4D97-AF65-F5344CB8AC3E}">
        <p14:creationId xmlns:p14="http://schemas.microsoft.com/office/powerpoint/2010/main" val="407002457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7666DE11-17E1-4DC7-B2B7-6DA2E6A9CE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52E493E-0B27-4F3C-AA01-17F0A25641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37042" y="1"/>
            <a:ext cx="7354956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4" descr="Uma imagem contendo Diagrama&#10;&#10;Descrição gerada automaticamente">
            <a:extLst>
              <a:ext uri="{FF2B5EF4-FFF2-40B4-BE49-F238E27FC236}">
                <a16:creationId xmlns:a16="http://schemas.microsoft.com/office/drawing/2014/main" id="{B471C373-CF3D-5631-EF99-04C83A55CF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41" r="308"/>
          <a:stretch/>
        </p:blipFill>
        <p:spPr>
          <a:xfrm>
            <a:off x="4" y="1"/>
            <a:ext cx="7037119" cy="6857999"/>
          </a:xfrm>
          <a:custGeom>
            <a:avLst/>
            <a:gdLst/>
            <a:ahLst/>
            <a:cxnLst/>
            <a:rect l="l" t="t" r="r" b="b"/>
            <a:pathLst>
              <a:path w="7037119" h="6857999">
                <a:moveTo>
                  <a:pt x="0" y="0"/>
                </a:moveTo>
                <a:lnTo>
                  <a:pt x="6964192" y="0"/>
                </a:lnTo>
                <a:lnTo>
                  <a:pt x="6958160" y="70714"/>
                </a:lnTo>
                <a:cubicBezTo>
                  <a:pt x="6951001" y="105084"/>
                  <a:pt x="6926062" y="125041"/>
                  <a:pt x="6922034" y="154825"/>
                </a:cubicBezTo>
                <a:cubicBezTo>
                  <a:pt x="6888738" y="184083"/>
                  <a:pt x="6875225" y="272154"/>
                  <a:pt x="6864029" y="301580"/>
                </a:cubicBezTo>
                <a:cubicBezTo>
                  <a:pt x="6850541" y="382476"/>
                  <a:pt x="6857766" y="543626"/>
                  <a:pt x="6842156" y="642469"/>
                </a:cubicBezTo>
                <a:cubicBezTo>
                  <a:pt x="6828250" y="715553"/>
                  <a:pt x="6832569" y="729947"/>
                  <a:pt x="6802087" y="818449"/>
                </a:cubicBezTo>
                <a:cubicBezTo>
                  <a:pt x="6828151" y="830541"/>
                  <a:pt x="6801214" y="859084"/>
                  <a:pt x="6798684" y="875396"/>
                </a:cubicBezTo>
                <a:cubicBezTo>
                  <a:pt x="6792414" y="895056"/>
                  <a:pt x="6762852" y="912465"/>
                  <a:pt x="6756983" y="952375"/>
                </a:cubicBezTo>
                <a:lnTo>
                  <a:pt x="6758478" y="972424"/>
                </a:lnTo>
                <a:lnTo>
                  <a:pt x="6752651" y="996407"/>
                </a:lnTo>
                <a:cubicBezTo>
                  <a:pt x="6744201" y="1040546"/>
                  <a:pt x="6736270" y="1086165"/>
                  <a:pt x="6716997" y="1091248"/>
                </a:cubicBezTo>
                <a:cubicBezTo>
                  <a:pt x="6678332" y="1122349"/>
                  <a:pt x="6707411" y="1240829"/>
                  <a:pt x="6657090" y="1307489"/>
                </a:cubicBezTo>
                <a:cubicBezTo>
                  <a:pt x="6621135" y="1444387"/>
                  <a:pt x="6524184" y="1590429"/>
                  <a:pt x="6508075" y="1709568"/>
                </a:cubicBezTo>
                <a:cubicBezTo>
                  <a:pt x="6474780" y="1738828"/>
                  <a:pt x="6473953" y="1782449"/>
                  <a:pt x="6462759" y="1811874"/>
                </a:cubicBezTo>
                <a:cubicBezTo>
                  <a:pt x="6449270" y="1892769"/>
                  <a:pt x="6399402" y="2130120"/>
                  <a:pt x="6383790" y="2228963"/>
                </a:cubicBezTo>
                <a:cubicBezTo>
                  <a:pt x="6369883" y="2302046"/>
                  <a:pt x="6399578" y="2316440"/>
                  <a:pt x="6369096" y="2404942"/>
                </a:cubicBezTo>
                <a:cubicBezTo>
                  <a:pt x="6395161" y="2417035"/>
                  <a:pt x="6368224" y="2445577"/>
                  <a:pt x="6365696" y="2461889"/>
                </a:cubicBezTo>
                <a:cubicBezTo>
                  <a:pt x="6359423" y="2481550"/>
                  <a:pt x="6329861" y="2498958"/>
                  <a:pt x="6323990" y="2538869"/>
                </a:cubicBezTo>
                <a:cubicBezTo>
                  <a:pt x="6317721" y="2603362"/>
                  <a:pt x="6317811" y="2723423"/>
                  <a:pt x="6299971" y="2852842"/>
                </a:cubicBezTo>
                <a:cubicBezTo>
                  <a:pt x="6296888" y="2889820"/>
                  <a:pt x="6314227" y="2924069"/>
                  <a:pt x="6305256" y="2965146"/>
                </a:cubicBezTo>
                <a:lnTo>
                  <a:pt x="6297430" y="3010980"/>
                </a:lnTo>
                <a:lnTo>
                  <a:pt x="6301903" y="3017531"/>
                </a:lnTo>
                <a:lnTo>
                  <a:pt x="6312288" y="3141762"/>
                </a:lnTo>
                <a:cubicBezTo>
                  <a:pt x="6310891" y="3148458"/>
                  <a:pt x="6311653" y="3156601"/>
                  <a:pt x="6317307" y="3167974"/>
                </a:cubicBezTo>
                <a:lnTo>
                  <a:pt x="6319343" y="3170223"/>
                </a:lnTo>
                <a:lnTo>
                  <a:pt x="6388791" y="3425292"/>
                </a:lnTo>
                <a:cubicBezTo>
                  <a:pt x="6411564" y="3519098"/>
                  <a:pt x="6451294" y="3670230"/>
                  <a:pt x="6473625" y="3778499"/>
                </a:cubicBezTo>
                <a:cubicBezTo>
                  <a:pt x="6461715" y="3876413"/>
                  <a:pt x="6479795" y="3911499"/>
                  <a:pt x="6488572" y="4010514"/>
                </a:cubicBezTo>
                <a:cubicBezTo>
                  <a:pt x="6537658" y="4041328"/>
                  <a:pt x="6522549" y="4094791"/>
                  <a:pt x="6542727" y="4142824"/>
                </a:cubicBezTo>
                <a:cubicBezTo>
                  <a:pt x="6562367" y="4174785"/>
                  <a:pt x="6560025" y="4194356"/>
                  <a:pt x="6574700" y="4253089"/>
                </a:cubicBezTo>
                <a:lnTo>
                  <a:pt x="6630782" y="4495230"/>
                </a:lnTo>
                <a:cubicBezTo>
                  <a:pt x="6629041" y="4518096"/>
                  <a:pt x="6642831" y="4583613"/>
                  <a:pt x="6657121" y="4592798"/>
                </a:cubicBezTo>
                <a:cubicBezTo>
                  <a:pt x="6662404" y="4605798"/>
                  <a:pt x="6661388" y="4622935"/>
                  <a:pt x="6675304" y="4625784"/>
                </a:cubicBezTo>
                <a:cubicBezTo>
                  <a:pt x="6692614" y="4632048"/>
                  <a:pt x="6678575" y="4686348"/>
                  <a:pt x="6695194" y="4674587"/>
                </a:cubicBezTo>
                <a:cubicBezTo>
                  <a:pt x="6692850" y="4684186"/>
                  <a:pt x="6692968" y="4695174"/>
                  <a:pt x="6694674" y="4706669"/>
                </a:cubicBezTo>
                <a:lnTo>
                  <a:pt x="6696125" y="4712312"/>
                </a:lnTo>
                <a:lnTo>
                  <a:pt x="6683308" y="4752491"/>
                </a:lnTo>
                <a:cubicBezTo>
                  <a:pt x="6668335" y="4814629"/>
                  <a:pt x="6667993" y="4870176"/>
                  <a:pt x="6662625" y="4924134"/>
                </a:cubicBezTo>
                <a:cubicBezTo>
                  <a:pt x="6658601" y="5004697"/>
                  <a:pt x="6700287" y="4943260"/>
                  <a:pt x="6666282" y="5049729"/>
                </a:cubicBezTo>
                <a:cubicBezTo>
                  <a:pt x="6680923" y="5057425"/>
                  <a:pt x="6681720" y="5069899"/>
                  <a:pt x="6674923" y="5092608"/>
                </a:cubicBezTo>
                <a:cubicBezTo>
                  <a:pt x="6674055" y="5131530"/>
                  <a:pt x="6710642" y="5120894"/>
                  <a:pt x="6688949" y="5164561"/>
                </a:cubicBezTo>
                <a:lnTo>
                  <a:pt x="6713476" y="5227429"/>
                </a:lnTo>
                <a:cubicBezTo>
                  <a:pt x="6707551" y="5224995"/>
                  <a:pt x="6700321" y="5279972"/>
                  <a:pt x="6699741" y="5295738"/>
                </a:cubicBezTo>
                <a:cubicBezTo>
                  <a:pt x="6701613" y="5328539"/>
                  <a:pt x="6674230" y="5338382"/>
                  <a:pt x="6698438" y="5353315"/>
                </a:cubicBezTo>
                <a:lnTo>
                  <a:pt x="6705394" y="5356747"/>
                </a:lnTo>
                <a:cubicBezTo>
                  <a:pt x="6705576" y="5359175"/>
                  <a:pt x="6705758" y="5361603"/>
                  <a:pt x="6705941" y="5364029"/>
                </a:cubicBezTo>
                <a:cubicBezTo>
                  <a:pt x="6705372" y="5367899"/>
                  <a:pt x="6703413" y="5370023"/>
                  <a:pt x="6698760" y="5369188"/>
                </a:cubicBezTo>
                <a:cubicBezTo>
                  <a:pt x="6715543" y="5400565"/>
                  <a:pt x="6682626" y="5434448"/>
                  <a:pt x="6674560" y="5465115"/>
                </a:cubicBezTo>
                <a:cubicBezTo>
                  <a:pt x="6691190" y="5489165"/>
                  <a:pt x="6702277" y="5478984"/>
                  <a:pt x="6698322" y="5543278"/>
                </a:cubicBezTo>
                <a:lnTo>
                  <a:pt x="6673987" y="5606762"/>
                </a:lnTo>
                <a:lnTo>
                  <a:pt x="6665359" y="5656986"/>
                </a:lnTo>
                <a:lnTo>
                  <a:pt x="6718420" y="5747675"/>
                </a:lnTo>
                <a:cubicBezTo>
                  <a:pt x="6736039" y="5788270"/>
                  <a:pt x="6794550" y="5740224"/>
                  <a:pt x="6786357" y="5797270"/>
                </a:cubicBezTo>
                <a:cubicBezTo>
                  <a:pt x="6803000" y="5835160"/>
                  <a:pt x="6831082" y="5856958"/>
                  <a:pt x="6834299" y="5897781"/>
                </a:cubicBezTo>
                <a:cubicBezTo>
                  <a:pt x="6850938" y="5902014"/>
                  <a:pt x="6860579" y="5910872"/>
                  <a:pt x="6848771" y="5936497"/>
                </a:cubicBezTo>
                <a:lnTo>
                  <a:pt x="6883460" y="6064046"/>
                </a:lnTo>
                <a:cubicBezTo>
                  <a:pt x="6906450" y="6070324"/>
                  <a:pt x="6870051" y="6102610"/>
                  <a:pt x="6896072" y="6107188"/>
                </a:cubicBezTo>
                <a:cubicBezTo>
                  <a:pt x="6912283" y="6129421"/>
                  <a:pt x="6963567" y="6167207"/>
                  <a:pt x="6980725" y="6197444"/>
                </a:cubicBezTo>
                <a:cubicBezTo>
                  <a:pt x="6947762" y="6297975"/>
                  <a:pt x="6995609" y="6226141"/>
                  <a:pt x="6999028" y="6288610"/>
                </a:cubicBezTo>
                <a:cubicBezTo>
                  <a:pt x="6997432" y="6346629"/>
                  <a:pt x="7058551" y="6337651"/>
                  <a:pt x="7021306" y="6426700"/>
                </a:cubicBezTo>
                <a:cubicBezTo>
                  <a:pt x="7020466" y="6447474"/>
                  <a:pt x="7026793" y="6469543"/>
                  <a:pt x="7033259" y="6489284"/>
                </a:cubicBezTo>
                <a:lnTo>
                  <a:pt x="7037119" y="6501140"/>
                </a:lnTo>
                <a:lnTo>
                  <a:pt x="7037119" y="6557754"/>
                </a:lnTo>
                <a:lnTo>
                  <a:pt x="7031649" y="6569925"/>
                </a:lnTo>
                <a:cubicBezTo>
                  <a:pt x="7023197" y="6591634"/>
                  <a:pt x="7028560" y="6588450"/>
                  <a:pt x="7011548" y="6615002"/>
                </a:cubicBezTo>
                <a:cubicBezTo>
                  <a:pt x="7016567" y="6637881"/>
                  <a:pt x="7011534" y="6732922"/>
                  <a:pt x="7021837" y="6743644"/>
                </a:cubicBezTo>
                <a:cubicBezTo>
                  <a:pt x="7023032" y="6757943"/>
                  <a:pt x="7005198" y="6842091"/>
                  <a:pt x="7006394" y="6856390"/>
                </a:cubicBezTo>
                <a:lnTo>
                  <a:pt x="7037119" y="6856494"/>
                </a:lnTo>
                <a:lnTo>
                  <a:pt x="7037119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59B63EB-311B-1BD5-FCB8-7CF9E8AED6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98365" y="1495791"/>
            <a:ext cx="5287582" cy="4107021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4000" b="1" i="1" dirty="0">
                <a:ea typeface="Batang"/>
              </a:rPr>
              <a:t>Disse-</a:t>
            </a:r>
            <a:r>
              <a:rPr lang="en-US" sz="4000" b="1" i="1" dirty="0" err="1">
                <a:ea typeface="Batang"/>
              </a:rPr>
              <a:t>nos</a:t>
            </a:r>
            <a:r>
              <a:rPr lang="en-US" sz="4000" b="1" i="1" dirty="0">
                <a:ea typeface="Batang"/>
              </a:rPr>
              <a:t> Jesus: "</a:t>
            </a:r>
            <a:r>
              <a:rPr lang="en-US" sz="4000" b="1" i="1" dirty="0" err="1">
                <a:ea typeface="Batang"/>
              </a:rPr>
              <a:t>Porque</a:t>
            </a:r>
            <a:r>
              <a:rPr lang="en-US" sz="4000" b="1" i="1" dirty="0">
                <a:ea typeface="Batang"/>
              </a:rPr>
              <a:t> </a:t>
            </a:r>
            <a:r>
              <a:rPr lang="en-US" sz="4000" b="1" i="1" dirty="0" err="1">
                <a:ea typeface="Batang"/>
              </a:rPr>
              <a:t>onde</a:t>
            </a:r>
            <a:r>
              <a:rPr lang="en-US" sz="4000" b="1" i="1" dirty="0">
                <a:ea typeface="Batang"/>
              </a:rPr>
              <a:t> </a:t>
            </a:r>
            <a:r>
              <a:rPr lang="en-US" sz="4000" b="1" i="1" dirty="0" err="1">
                <a:ea typeface="Batang"/>
              </a:rPr>
              <a:t>tiverem</a:t>
            </a:r>
            <a:r>
              <a:rPr lang="en-US" sz="4000" b="1" i="1" dirty="0">
                <a:ea typeface="Batang"/>
              </a:rPr>
              <a:t> </a:t>
            </a:r>
            <a:r>
              <a:rPr lang="en-US" sz="4000" b="1" i="1" dirty="0" err="1">
                <a:ea typeface="Batang"/>
              </a:rPr>
              <a:t>dois</a:t>
            </a:r>
            <a:r>
              <a:rPr lang="en-US" sz="4000" b="1" i="1" dirty="0">
                <a:ea typeface="Batang"/>
              </a:rPr>
              <a:t> </a:t>
            </a:r>
            <a:r>
              <a:rPr lang="en-US" sz="4000" b="1" i="1" dirty="0" err="1">
                <a:ea typeface="Batang"/>
              </a:rPr>
              <a:t>ou</a:t>
            </a:r>
            <a:r>
              <a:rPr lang="en-US" sz="4000" b="1" i="1" dirty="0">
                <a:ea typeface="Batang"/>
              </a:rPr>
              <a:t> </a:t>
            </a:r>
            <a:r>
              <a:rPr lang="en-US" sz="4000" b="1" i="1" dirty="0" err="1">
                <a:ea typeface="Batang"/>
              </a:rPr>
              <a:t>três</a:t>
            </a:r>
            <a:r>
              <a:rPr lang="en-US" sz="4000" b="1" i="1" dirty="0">
                <a:ea typeface="Batang"/>
              </a:rPr>
              <a:t> </a:t>
            </a:r>
            <a:r>
              <a:rPr lang="en-US" sz="4000" b="1" i="1" dirty="0" err="1">
                <a:ea typeface="Batang"/>
              </a:rPr>
              <a:t>reunidos</a:t>
            </a:r>
            <a:r>
              <a:rPr lang="en-US" sz="4000" b="1" i="1" dirty="0">
                <a:ea typeface="Batang"/>
              </a:rPr>
              <a:t> </a:t>
            </a:r>
            <a:r>
              <a:rPr lang="en-US" sz="4000" b="1" i="1" dirty="0" err="1">
                <a:ea typeface="Batang"/>
              </a:rPr>
              <a:t>em</a:t>
            </a:r>
            <a:r>
              <a:rPr lang="en-US" sz="4000" b="1" i="1" dirty="0">
                <a:ea typeface="Batang"/>
              </a:rPr>
              <a:t> meu </a:t>
            </a:r>
            <a:r>
              <a:rPr lang="en-US" sz="4000" b="1" i="1" dirty="0" err="1">
                <a:ea typeface="Batang"/>
              </a:rPr>
              <a:t>nome</a:t>
            </a:r>
            <a:r>
              <a:rPr lang="en-US" sz="4000" b="1" i="1" dirty="0">
                <a:ea typeface="Batang"/>
              </a:rPr>
              <a:t> </a:t>
            </a:r>
            <a:r>
              <a:rPr lang="en-US" sz="4000" b="1" i="1" dirty="0" err="1">
                <a:ea typeface="Batang"/>
              </a:rPr>
              <a:t>aí</a:t>
            </a:r>
            <a:r>
              <a:rPr lang="en-US" sz="4000" b="1" i="1" dirty="0">
                <a:ea typeface="Batang"/>
              </a:rPr>
              <a:t> </a:t>
            </a:r>
            <a:r>
              <a:rPr lang="en-US" sz="4000" b="1" i="1" dirty="0" err="1">
                <a:ea typeface="Batang"/>
              </a:rPr>
              <a:t>estarei</a:t>
            </a:r>
            <a:r>
              <a:rPr lang="en-US" sz="4000" b="1" i="1" dirty="0">
                <a:ea typeface="Batang"/>
              </a:rPr>
              <a:t> no </a:t>
            </a:r>
            <a:r>
              <a:rPr lang="en-US" sz="4000" b="1" i="1" dirty="0" err="1">
                <a:ea typeface="Batang"/>
              </a:rPr>
              <a:t>meio</a:t>
            </a:r>
            <a:r>
              <a:rPr lang="en-US" sz="4000" b="1" i="1" dirty="0">
                <a:ea typeface="Batang"/>
              </a:rPr>
              <a:t> deles.</a:t>
            </a:r>
          </a:p>
          <a:p>
            <a:pPr marL="0" indent="0">
              <a:buNone/>
            </a:pPr>
            <a:r>
              <a:rPr lang="en-US" sz="4000" b="1" i="1" dirty="0">
                <a:ea typeface="Batang"/>
              </a:rPr>
              <a:t>Mt 18:20</a:t>
            </a:r>
            <a:endParaRPr lang="en-US" sz="4000" b="1" i="1" dirty="0"/>
          </a:p>
        </p:txBody>
      </p:sp>
    </p:spTree>
    <p:extLst>
      <p:ext uri="{BB962C8B-B14F-4D97-AF65-F5344CB8AC3E}">
        <p14:creationId xmlns:p14="http://schemas.microsoft.com/office/powerpoint/2010/main" val="137954350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DEB2E8C4-C3E7-4048-A43D-9859510CFA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5744" y="0"/>
            <a:ext cx="1286256" cy="6858000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14:cNvPr>
              <p14:cNvContentPartPr>
                <a14:cpLocks xmlns:a14="http://schemas.microsoft.com/office/drawing/2010/main" noGrp="1" noRot="1" noChangeAspect="1" noMove="1" noResize="1" noEditPoints="1" noAdjustHandles="1" noChangeArrowheads="1" noChangeShapeType="1"/>
              </p14:cNvContentPartPr>
              <p14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14:nvPr>
            </p14:nvContentPartPr>
            <p14:xfrm>
              <a:off x="12490710" y="6342652"/>
              <a:ext cx="360" cy="36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24D29CCB-7956-4E3E-8880-304085F04B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481710" y="6333652"/>
                <a:ext cx="18000" cy="18000"/>
              </a:xfrm>
              <a:prstGeom prst="rect">
                <a:avLst/>
              </a:prstGeom>
            </p:spPr>
          </p:pic>
        </mc:Fallback>
      </mc:AlternateContent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C54F4CE-85F0-46ED-80DA-9518C9251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ADD1FCA-8ACB-4958-81DD-4CDD6D3E1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5440670" cy="6858000"/>
          </a:xfrm>
          <a:custGeom>
            <a:avLst/>
            <a:gdLst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6695 w 5734864"/>
              <a:gd name="connsiteY13" fmla="*/ 1035077 h 6858000"/>
              <a:gd name="connsiteX14" fmla="*/ 847865 w 5734864"/>
              <a:gd name="connsiteY14" fmla="*/ 1070795 h 6858000"/>
              <a:gd name="connsiteX15" fmla="*/ 862786 w 5734864"/>
              <a:gd name="connsiteY15" fmla="*/ 1238994 h 6858000"/>
              <a:gd name="connsiteX16" fmla="*/ 859345 w 5734864"/>
              <a:gd name="connsiteY16" fmla="*/ 1380427 h 6858000"/>
              <a:gd name="connsiteX17" fmla="*/ 855172 w 5734864"/>
              <a:gd name="connsiteY17" fmla="*/ 1435262 h 6858000"/>
              <a:gd name="connsiteX18" fmla="*/ 860494 w 5734864"/>
              <a:gd name="connsiteY18" fmla="*/ 1453861 h 6858000"/>
              <a:gd name="connsiteX19" fmla="*/ 853731 w 5734864"/>
              <a:gd name="connsiteY19" fmla="*/ 1467047 h 6858000"/>
              <a:gd name="connsiteX20" fmla="*/ 845847 w 5734864"/>
              <a:gd name="connsiteY20" fmla="*/ 1502307 h 6858000"/>
              <a:gd name="connsiteX21" fmla="*/ 817613 w 5734864"/>
              <a:gd name="connsiteY21" fmla="*/ 1565166 h 6858000"/>
              <a:gd name="connsiteX22" fmla="*/ 804223 w 5734864"/>
              <a:gd name="connsiteY22" fmla="*/ 1601941 h 6858000"/>
              <a:gd name="connsiteX23" fmla="*/ 791773 w 5734864"/>
              <a:gd name="connsiteY23" fmla="*/ 1627005 h 6858000"/>
              <a:gd name="connsiteX24" fmla="*/ 774645 w 5734864"/>
              <a:gd name="connsiteY24" fmla="*/ 1699922 h 6858000"/>
              <a:gd name="connsiteX25" fmla="*/ 752343 w 5734864"/>
              <a:gd name="connsiteY25" fmla="*/ 1824604 h 6858000"/>
              <a:gd name="connsiteX26" fmla="*/ 746254 w 5734864"/>
              <a:gd name="connsiteY26" fmla="*/ 1850222 h 6858000"/>
              <a:gd name="connsiteX27" fmla="*/ 728600 w 5734864"/>
              <a:gd name="connsiteY27" fmla="*/ 1869603 h 6858000"/>
              <a:gd name="connsiteX28" fmla="*/ 724396 w 5734864"/>
              <a:gd name="connsiteY28" fmla="*/ 1883104 h 6858000"/>
              <a:gd name="connsiteX29" fmla="*/ 722165 w 5734864"/>
              <a:gd name="connsiteY29" fmla="*/ 1885924 h 6858000"/>
              <a:gd name="connsiteX30" fmla="*/ 721338 w 5734864"/>
              <a:gd name="connsiteY30" fmla="*/ 1887123 h 6858000"/>
              <a:gd name="connsiteX31" fmla="*/ 714840 w 5734864"/>
              <a:gd name="connsiteY31" fmla="*/ 1902274 h 6858000"/>
              <a:gd name="connsiteX32" fmla="*/ 722847 w 5734864"/>
              <a:gd name="connsiteY32" fmla="*/ 1929891 h 6858000"/>
              <a:gd name="connsiteX33" fmla="*/ 719647 w 5734864"/>
              <a:gd name="connsiteY33" fmla="*/ 1936120 h 6858000"/>
              <a:gd name="connsiteX34" fmla="*/ 714660 w 5734864"/>
              <a:gd name="connsiteY34" fmla="*/ 1982709 h 6858000"/>
              <a:gd name="connsiteX35" fmla="*/ 710759 w 5734864"/>
              <a:gd name="connsiteY35" fmla="*/ 2013010 h 6858000"/>
              <a:gd name="connsiteX36" fmla="*/ 697927 w 5734864"/>
              <a:gd name="connsiteY36" fmla="*/ 2069833 h 6858000"/>
              <a:gd name="connsiteX37" fmla="*/ 693594 w 5734864"/>
              <a:gd name="connsiteY37" fmla="*/ 2103731 h 6858000"/>
              <a:gd name="connsiteX38" fmla="*/ 691109 w 5734864"/>
              <a:gd name="connsiteY38" fmla="*/ 2124027 h 6858000"/>
              <a:gd name="connsiteX39" fmla="*/ 676593 w 5734864"/>
              <a:gd name="connsiteY39" fmla="*/ 2176182 h 6858000"/>
              <a:gd name="connsiteX40" fmla="*/ 633227 w 5734864"/>
              <a:gd name="connsiteY40" fmla="*/ 2258036 h 6858000"/>
              <a:gd name="connsiteX41" fmla="*/ 625564 w 5734864"/>
              <a:gd name="connsiteY41" fmla="*/ 2284567 h 6858000"/>
              <a:gd name="connsiteX42" fmla="*/ 627074 w 5734864"/>
              <a:gd name="connsiteY42" fmla="*/ 2289605 h 6858000"/>
              <a:gd name="connsiteX43" fmla="*/ 614574 w 5734864"/>
              <a:gd name="connsiteY43" fmla="*/ 2308717 h 6858000"/>
              <a:gd name="connsiteX44" fmla="*/ 606890 w 5734864"/>
              <a:gd name="connsiteY44" fmla="*/ 2320662 h 6858000"/>
              <a:gd name="connsiteX45" fmla="*/ 605558 w 5734864"/>
              <a:gd name="connsiteY45" fmla="*/ 2327897 h 6858000"/>
              <a:gd name="connsiteX46" fmla="*/ 602202 w 5734864"/>
              <a:gd name="connsiteY46" fmla="*/ 2357749 h 6858000"/>
              <a:gd name="connsiteX47" fmla="*/ 600213 w 5734864"/>
              <a:gd name="connsiteY47" fmla="*/ 2364905 h 6858000"/>
              <a:gd name="connsiteX48" fmla="*/ 597160 w 5734864"/>
              <a:gd name="connsiteY48" fmla="*/ 2388351 h 6858000"/>
              <a:gd name="connsiteX49" fmla="*/ 597982 w 5734864"/>
              <a:gd name="connsiteY49" fmla="*/ 2402296 h 6858000"/>
              <a:gd name="connsiteX50" fmla="*/ 593150 w 5734864"/>
              <a:gd name="connsiteY50" fmla="*/ 2420015 h 6858000"/>
              <a:gd name="connsiteX51" fmla="*/ 592833 w 5734864"/>
              <a:gd name="connsiteY51" fmla="*/ 2422749 h 6858000"/>
              <a:gd name="connsiteX52" fmla="*/ 594479 w 5734864"/>
              <a:gd name="connsiteY52" fmla="*/ 2426002 h 6858000"/>
              <a:gd name="connsiteX53" fmla="*/ 591963 w 5734864"/>
              <a:gd name="connsiteY53" fmla="*/ 2431950 h 6858000"/>
              <a:gd name="connsiteX54" fmla="*/ 591544 w 5734864"/>
              <a:gd name="connsiteY54" fmla="*/ 2433897 h 6858000"/>
              <a:gd name="connsiteX55" fmla="*/ 589519 w 5734864"/>
              <a:gd name="connsiteY55" fmla="*/ 2451398 h 6858000"/>
              <a:gd name="connsiteX56" fmla="*/ 590037 w 5734864"/>
              <a:gd name="connsiteY56" fmla="*/ 2455536 h 6858000"/>
              <a:gd name="connsiteX57" fmla="*/ 588179 w 5734864"/>
              <a:gd name="connsiteY57" fmla="*/ 2462981 h 6858000"/>
              <a:gd name="connsiteX58" fmla="*/ 583434 w 5734864"/>
              <a:gd name="connsiteY58" fmla="*/ 2503991 h 6858000"/>
              <a:gd name="connsiteX59" fmla="*/ 567942 w 5734864"/>
              <a:gd name="connsiteY59" fmla="*/ 2652936 h 6858000"/>
              <a:gd name="connsiteX60" fmla="*/ 573869 w 5734864"/>
              <a:gd name="connsiteY60" fmla="*/ 2670188 h 6858000"/>
              <a:gd name="connsiteX61" fmla="*/ 575243 w 5734864"/>
              <a:gd name="connsiteY61" fmla="*/ 2688114 h 6858000"/>
              <a:gd name="connsiteX62" fmla="*/ 573824 w 5734864"/>
              <a:gd name="connsiteY62" fmla="*/ 2689856 h 6858000"/>
              <a:gd name="connsiteX63" fmla="*/ 570699 w 5734864"/>
              <a:gd name="connsiteY63" fmla="*/ 2709353 h 6858000"/>
              <a:gd name="connsiteX64" fmla="*/ 573192 w 5734864"/>
              <a:gd name="connsiteY64" fmla="*/ 2714527 h 6858000"/>
              <a:gd name="connsiteX65" fmla="*/ 572044 w 5734864"/>
              <a:gd name="connsiteY65" fmla="*/ 2728187 h 6858000"/>
              <a:gd name="connsiteX66" fmla="*/ 572465 w 5734864"/>
              <a:gd name="connsiteY66" fmla="*/ 2755863 h 6858000"/>
              <a:gd name="connsiteX67" fmla="*/ 570028 w 5734864"/>
              <a:gd name="connsiteY67" fmla="*/ 2760324 h 6858000"/>
              <a:gd name="connsiteX68" fmla="*/ 566748 w 5734864"/>
              <a:gd name="connsiteY68" fmla="*/ 2800948 h 6858000"/>
              <a:gd name="connsiteX69" fmla="*/ 565509 w 5734864"/>
              <a:gd name="connsiteY69" fmla="*/ 2801167 h 6858000"/>
              <a:gd name="connsiteX70" fmla="*/ 559367 w 5734864"/>
              <a:gd name="connsiteY70" fmla="*/ 2811129 h 6858000"/>
              <a:gd name="connsiteX71" fmla="*/ 550354 w 5734864"/>
              <a:gd name="connsiteY71" fmla="*/ 2830949 h 6858000"/>
              <a:gd name="connsiteX72" fmla="*/ 514795 w 5734864"/>
              <a:gd name="connsiteY72" fmla="*/ 2872433 h 6858000"/>
              <a:gd name="connsiteX73" fmla="*/ 509875 w 5734864"/>
              <a:gd name="connsiteY73" fmla="*/ 2923099 h 6858000"/>
              <a:gd name="connsiteX74" fmla="*/ 509577 w 5734864"/>
              <a:gd name="connsiteY74" fmla="*/ 2923197 h 6858000"/>
              <a:gd name="connsiteX75" fmla="*/ 507597 w 5734864"/>
              <a:gd name="connsiteY75" fmla="*/ 2931868 h 6858000"/>
              <a:gd name="connsiteX76" fmla="*/ 507379 w 5734864"/>
              <a:gd name="connsiteY76" fmla="*/ 2938322 h 6858000"/>
              <a:gd name="connsiteX77" fmla="*/ 504725 w 5734864"/>
              <a:gd name="connsiteY77" fmla="*/ 2954519 h 6858000"/>
              <a:gd name="connsiteX78" fmla="*/ 502018 w 5734864"/>
              <a:gd name="connsiteY78" fmla="*/ 2959643 h 6858000"/>
              <a:gd name="connsiteX79" fmla="*/ 498360 w 5734864"/>
              <a:gd name="connsiteY79" fmla="*/ 2961019 h 6858000"/>
              <a:gd name="connsiteX80" fmla="*/ 498483 w 5734864"/>
              <a:gd name="connsiteY80" fmla="*/ 2962590 h 6858000"/>
              <a:gd name="connsiteX81" fmla="*/ 484403 w 5734864"/>
              <a:gd name="connsiteY81" fmla="*/ 2990538 h 6858000"/>
              <a:gd name="connsiteX82" fmla="*/ 463075 w 5734864"/>
              <a:gd name="connsiteY82" fmla="*/ 3055956 h 6858000"/>
              <a:gd name="connsiteX83" fmla="*/ 455013 w 5734864"/>
              <a:gd name="connsiteY83" fmla="*/ 3094482 h 6858000"/>
              <a:gd name="connsiteX84" fmla="*/ 428391 w 5734864"/>
              <a:gd name="connsiteY84" fmla="*/ 3198850 h 6858000"/>
              <a:gd name="connsiteX85" fmla="*/ 401440 w 5734864"/>
              <a:gd name="connsiteY85" fmla="*/ 3307560 h 6858000"/>
              <a:gd name="connsiteX86" fmla="*/ 386076 w 5734864"/>
              <a:gd name="connsiteY86" fmla="*/ 3373943 h 6858000"/>
              <a:gd name="connsiteX87" fmla="*/ 374726 w 5734864"/>
              <a:gd name="connsiteY87" fmla="*/ 3381364 h 6858000"/>
              <a:gd name="connsiteX88" fmla="*/ 369145 w 5734864"/>
              <a:gd name="connsiteY88" fmla="*/ 3383729 h 6858000"/>
              <a:gd name="connsiteX89" fmla="*/ 364294 w 5734864"/>
              <a:gd name="connsiteY89" fmla="*/ 3414159 h 6858000"/>
              <a:gd name="connsiteX90" fmla="*/ 366450 w 5734864"/>
              <a:gd name="connsiteY90" fmla="*/ 3436925 h 6858000"/>
              <a:gd name="connsiteX91" fmla="*/ 351743 w 5734864"/>
              <a:gd name="connsiteY91" fmla="*/ 3521619 h 6858000"/>
              <a:gd name="connsiteX92" fmla="*/ 345784 w 5734864"/>
              <a:gd name="connsiteY92" fmla="*/ 3603757 h 6858000"/>
              <a:gd name="connsiteX93" fmla="*/ 344198 w 5734864"/>
              <a:gd name="connsiteY93" fmla="*/ 3652424 h 6858000"/>
              <a:gd name="connsiteX94" fmla="*/ 352450 w 5734864"/>
              <a:gd name="connsiteY94" fmla="*/ 3665222 h 6858000"/>
              <a:gd name="connsiteX95" fmla="*/ 342621 w 5734864"/>
              <a:gd name="connsiteY95" fmla="*/ 3700804 h 6858000"/>
              <a:gd name="connsiteX96" fmla="*/ 341514 w 5734864"/>
              <a:gd name="connsiteY96" fmla="*/ 3734774 h 6858000"/>
              <a:gd name="connsiteX97" fmla="*/ 340607 w 5734864"/>
              <a:gd name="connsiteY97" fmla="*/ 3785153 h 6858000"/>
              <a:gd name="connsiteX98" fmla="*/ 340707 w 5734864"/>
              <a:gd name="connsiteY98" fmla="*/ 3788177 h 6858000"/>
              <a:gd name="connsiteX99" fmla="*/ 340361 w 5734864"/>
              <a:gd name="connsiteY99" fmla="*/ 3798803 h 6858000"/>
              <a:gd name="connsiteX100" fmla="*/ 339642 w 5734864"/>
              <a:gd name="connsiteY100" fmla="*/ 3838750 h 6858000"/>
              <a:gd name="connsiteX101" fmla="*/ 360295 w 5734864"/>
              <a:gd name="connsiteY101" fmla="*/ 4015196 h 6858000"/>
              <a:gd name="connsiteX102" fmla="*/ 339043 w 5734864"/>
              <a:gd name="connsiteY102" fmla="*/ 4052778 h 6858000"/>
              <a:gd name="connsiteX103" fmla="*/ 339343 w 5734864"/>
              <a:gd name="connsiteY103" fmla="*/ 4096257 h 6858000"/>
              <a:gd name="connsiteX104" fmla="*/ 340786 w 5734864"/>
              <a:gd name="connsiteY104" fmla="*/ 4321136 h 6858000"/>
              <a:gd name="connsiteX105" fmla="*/ 343158 w 5734864"/>
              <a:gd name="connsiteY105" fmla="*/ 4429174 h 6858000"/>
              <a:gd name="connsiteX106" fmla="*/ 334599 w 5734864"/>
              <a:gd name="connsiteY106" fmla="*/ 4449938 h 6858000"/>
              <a:gd name="connsiteX107" fmla="*/ 332890 w 5734864"/>
              <a:gd name="connsiteY107" fmla="*/ 4453515 h 6858000"/>
              <a:gd name="connsiteX108" fmla="*/ 331105 w 5734864"/>
              <a:gd name="connsiteY108" fmla="*/ 4467941 h 6858000"/>
              <a:gd name="connsiteX109" fmla="*/ 324289 w 5734864"/>
              <a:gd name="connsiteY109" fmla="*/ 4471861 h 6858000"/>
              <a:gd name="connsiteX110" fmla="*/ 317079 w 5734864"/>
              <a:gd name="connsiteY110" fmla="*/ 4493468 h 6858000"/>
              <a:gd name="connsiteX111" fmla="*/ 315557 w 5734864"/>
              <a:gd name="connsiteY111" fmla="*/ 4520067 h 6858000"/>
              <a:gd name="connsiteX112" fmla="*/ 315240 w 5734864"/>
              <a:gd name="connsiteY112" fmla="*/ 4536872 h 6858000"/>
              <a:gd name="connsiteX113" fmla="*/ 316200 w 5734864"/>
              <a:gd name="connsiteY113" fmla="*/ 4538297 h 6858000"/>
              <a:gd name="connsiteX114" fmla="*/ 317507 w 5734864"/>
              <a:gd name="connsiteY114" fmla="*/ 4547582 h 6858000"/>
              <a:gd name="connsiteX115" fmla="*/ 323078 w 5734864"/>
              <a:gd name="connsiteY115" fmla="*/ 4592102 h 6858000"/>
              <a:gd name="connsiteX116" fmla="*/ 328722 w 5734864"/>
              <a:gd name="connsiteY116" fmla="*/ 4667914 h 6858000"/>
              <a:gd name="connsiteX117" fmla="*/ 335597 w 5734864"/>
              <a:gd name="connsiteY117" fmla="*/ 4695035 h 6858000"/>
              <a:gd name="connsiteX118" fmla="*/ 339485 w 5734864"/>
              <a:gd name="connsiteY118" fmla="*/ 4695979 h 6858000"/>
              <a:gd name="connsiteX119" fmla="*/ 341089 w 5734864"/>
              <a:gd name="connsiteY119" fmla="*/ 4704268 h 6858000"/>
              <a:gd name="connsiteX120" fmla="*/ 342177 w 5734864"/>
              <a:gd name="connsiteY120" fmla="*/ 4706060 h 6858000"/>
              <a:gd name="connsiteX121" fmla="*/ 347751 w 5734864"/>
              <a:gd name="connsiteY121" fmla="*/ 4716754 h 6858000"/>
              <a:gd name="connsiteX122" fmla="*/ 344125 w 5734864"/>
              <a:gd name="connsiteY122" fmla="*/ 4764669 h 6858000"/>
              <a:gd name="connsiteX123" fmla="*/ 340188 w 5734864"/>
              <a:gd name="connsiteY123" fmla="*/ 4779386 h 6858000"/>
              <a:gd name="connsiteX124" fmla="*/ 335146 w 5734864"/>
              <a:gd name="connsiteY124" fmla="*/ 4787491 h 6858000"/>
              <a:gd name="connsiteX125" fmla="*/ 319124 w 5734864"/>
              <a:gd name="connsiteY125" fmla="*/ 4843514 h 6858000"/>
              <a:gd name="connsiteX126" fmla="*/ 305956 w 5734864"/>
              <a:gd name="connsiteY126" fmla="*/ 4881505 h 6858000"/>
              <a:gd name="connsiteX127" fmla="*/ 301062 w 5734864"/>
              <a:gd name="connsiteY127" fmla="*/ 4889332 h 6858000"/>
              <a:gd name="connsiteX128" fmla="*/ 302141 w 5734864"/>
              <a:gd name="connsiteY128" fmla="*/ 4899400 h 6858000"/>
              <a:gd name="connsiteX129" fmla="*/ 304424 w 5734864"/>
              <a:gd name="connsiteY129" fmla="*/ 4902664 h 6858000"/>
              <a:gd name="connsiteX130" fmla="*/ 293123 w 5734864"/>
              <a:gd name="connsiteY130" fmla="*/ 4932769 h 6858000"/>
              <a:gd name="connsiteX131" fmla="*/ 292275 w 5734864"/>
              <a:gd name="connsiteY131" fmla="*/ 4936482 h 6858000"/>
              <a:gd name="connsiteX132" fmla="*/ 288304 w 5734864"/>
              <a:gd name="connsiteY132" fmla="*/ 4962325 h 6858000"/>
              <a:gd name="connsiteX133" fmla="*/ 287420 w 5734864"/>
              <a:gd name="connsiteY133" fmla="*/ 5042193 h 6858000"/>
              <a:gd name="connsiteX134" fmla="*/ 287020 w 5734864"/>
              <a:gd name="connsiteY134" fmla="*/ 5065655 h 6858000"/>
              <a:gd name="connsiteX135" fmla="*/ 288488 w 5734864"/>
              <a:gd name="connsiteY135" fmla="*/ 5082216 h 6858000"/>
              <a:gd name="connsiteX136" fmla="*/ 282763 w 5734864"/>
              <a:gd name="connsiteY136" fmla="*/ 5127114 h 6858000"/>
              <a:gd name="connsiteX137" fmla="*/ 269316 w 5734864"/>
              <a:gd name="connsiteY137" fmla="*/ 5202682 h 6858000"/>
              <a:gd name="connsiteX138" fmla="*/ 269174 w 5734864"/>
              <a:gd name="connsiteY138" fmla="*/ 5230835 h 6858000"/>
              <a:gd name="connsiteX139" fmla="*/ 272679 w 5734864"/>
              <a:gd name="connsiteY139" fmla="*/ 5232660 h 6858000"/>
              <a:gd name="connsiteX140" fmla="*/ 272160 w 5734864"/>
              <a:gd name="connsiteY140" fmla="*/ 5241150 h 6858000"/>
              <a:gd name="connsiteX141" fmla="*/ 272760 w 5734864"/>
              <a:gd name="connsiteY141" fmla="*/ 5243156 h 6858000"/>
              <a:gd name="connsiteX142" fmla="*/ 275462 w 5734864"/>
              <a:gd name="connsiteY142" fmla="*/ 5254919 h 6858000"/>
              <a:gd name="connsiteX143" fmla="*/ 262897 w 5734864"/>
              <a:gd name="connsiteY143" fmla="*/ 5286259 h 6858000"/>
              <a:gd name="connsiteX144" fmla="*/ 252761 w 5734864"/>
              <a:gd name="connsiteY144" fmla="*/ 5357801 h 6858000"/>
              <a:gd name="connsiteX145" fmla="*/ 242360 w 5734864"/>
              <a:gd name="connsiteY145" fmla="*/ 5460080 h 6858000"/>
              <a:gd name="connsiteX146" fmla="*/ 229880 w 5734864"/>
              <a:gd name="connsiteY146" fmla="*/ 5539714 h 6858000"/>
              <a:gd name="connsiteX147" fmla="*/ 204283 w 5734864"/>
              <a:gd name="connsiteY147" fmla="*/ 5639080 h 6858000"/>
              <a:gd name="connsiteX148" fmla="*/ 198948 w 5734864"/>
              <a:gd name="connsiteY148" fmla="*/ 5710958 h 6858000"/>
              <a:gd name="connsiteX149" fmla="*/ 192367 w 5734864"/>
              <a:gd name="connsiteY149" fmla="*/ 5719859 h 6858000"/>
              <a:gd name="connsiteX150" fmla="*/ 188035 w 5734864"/>
              <a:gd name="connsiteY150" fmla="*/ 5729935 h 6858000"/>
              <a:gd name="connsiteX151" fmla="*/ 188428 w 5734864"/>
              <a:gd name="connsiteY151" fmla="*/ 5731182 h 6858000"/>
              <a:gd name="connsiteX152" fmla="*/ 181635 w 5734864"/>
              <a:gd name="connsiteY152" fmla="*/ 5753538 h 6858000"/>
              <a:gd name="connsiteX153" fmla="*/ 169744 w 5734864"/>
              <a:gd name="connsiteY153" fmla="*/ 5796307 h 6858000"/>
              <a:gd name="connsiteX154" fmla="*/ 170351 w 5734864"/>
              <a:gd name="connsiteY154" fmla="*/ 5796644 h 6858000"/>
              <a:gd name="connsiteX155" fmla="*/ 171559 w 5734864"/>
              <a:gd name="connsiteY155" fmla="*/ 5803435 h 6858000"/>
              <a:gd name="connsiteX156" fmla="*/ 172284 w 5734864"/>
              <a:gd name="connsiteY156" fmla="*/ 5816391 h 6858000"/>
              <a:gd name="connsiteX157" fmla="*/ 182542 w 5734864"/>
              <a:gd name="connsiteY157" fmla="*/ 5846382 h 6858000"/>
              <a:gd name="connsiteX158" fmla="*/ 175877 w 5734864"/>
              <a:gd name="connsiteY158" fmla="*/ 5871336 h 6858000"/>
              <a:gd name="connsiteX159" fmla="*/ 174910 w 5734864"/>
              <a:gd name="connsiteY159" fmla="*/ 5876376 h 6858000"/>
              <a:gd name="connsiteX160" fmla="*/ 175047 w 5734864"/>
              <a:gd name="connsiteY160" fmla="*/ 5876483 h 6858000"/>
              <a:gd name="connsiteX161" fmla="*/ 174335 w 5734864"/>
              <a:gd name="connsiteY161" fmla="*/ 5881814 h 6858000"/>
              <a:gd name="connsiteX162" fmla="*/ 171273 w 5734864"/>
              <a:gd name="connsiteY162" fmla="*/ 5895339 h 6858000"/>
              <a:gd name="connsiteX163" fmla="*/ 171658 w 5734864"/>
              <a:gd name="connsiteY163" fmla="*/ 5898749 h 6858000"/>
              <a:gd name="connsiteX164" fmla="*/ 174658 w 5734864"/>
              <a:gd name="connsiteY164" fmla="*/ 5919558 h 6858000"/>
              <a:gd name="connsiteX165" fmla="*/ 169099 w 5734864"/>
              <a:gd name="connsiteY165" fmla="*/ 5984417 h 6858000"/>
              <a:gd name="connsiteX166" fmla="*/ 162007 w 5734864"/>
              <a:gd name="connsiteY166" fmla="*/ 6049043 h 6858000"/>
              <a:gd name="connsiteX167" fmla="*/ 156875 w 5734864"/>
              <a:gd name="connsiteY167" fmla="*/ 6114000 h 6858000"/>
              <a:gd name="connsiteX168" fmla="*/ 165441 w 5734864"/>
              <a:gd name="connsiteY168" fmla="*/ 6146938 h 6858000"/>
              <a:gd name="connsiteX169" fmla="*/ 165177 w 5734864"/>
              <a:gd name="connsiteY169" fmla="*/ 6150658 h 6858000"/>
              <a:gd name="connsiteX170" fmla="*/ 161772 w 5734864"/>
              <a:gd name="connsiteY170" fmla="*/ 6160011 h 6858000"/>
              <a:gd name="connsiteX171" fmla="*/ 160051 w 5734864"/>
              <a:gd name="connsiteY171" fmla="*/ 6163393 h 6858000"/>
              <a:gd name="connsiteX172" fmla="*/ 158473 w 5734864"/>
              <a:gd name="connsiteY172" fmla="*/ 6168628 h 6858000"/>
              <a:gd name="connsiteX173" fmla="*/ 158573 w 5734864"/>
              <a:gd name="connsiteY173" fmla="*/ 6168799 h 6858000"/>
              <a:gd name="connsiteX174" fmla="*/ 146463 w 5734864"/>
              <a:gd name="connsiteY174" fmla="*/ 6196671 h 6858000"/>
              <a:gd name="connsiteX175" fmla="*/ 150209 w 5734864"/>
              <a:gd name="connsiteY175" fmla="*/ 6232365 h 6858000"/>
              <a:gd name="connsiteX176" fmla="*/ 148544 w 5734864"/>
              <a:gd name="connsiteY176" fmla="*/ 6246162 h 6858000"/>
              <a:gd name="connsiteX177" fmla="*/ 148403 w 5734864"/>
              <a:gd name="connsiteY177" fmla="*/ 6253754 h 6858000"/>
              <a:gd name="connsiteX178" fmla="*/ 138880 w 5734864"/>
              <a:gd name="connsiteY178" fmla="*/ 6276449 h 6858000"/>
              <a:gd name="connsiteX179" fmla="*/ 138683 w 5734864"/>
              <a:gd name="connsiteY179" fmla="*/ 6279721 h 6858000"/>
              <a:gd name="connsiteX180" fmla="*/ 130721 w 5734864"/>
              <a:gd name="connsiteY180" fmla="*/ 6293675 h 6858000"/>
              <a:gd name="connsiteX181" fmla="*/ 120717 w 5734864"/>
              <a:gd name="connsiteY181" fmla="*/ 6313967 h 6858000"/>
              <a:gd name="connsiteX182" fmla="*/ 120841 w 5734864"/>
              <a:gd name="connsiteY182" fmla="*/ 6315437 h 6858000"/>
              <a:gd name="connsiteX183" fmla="*/ 115208 w 5734864"/>
              <a:gd name="connsiteY183" fmla="*/ 6324024 h 6858000"/>
              <a:gd name="connsiteX184" fmla="*/ 101217 w 5734864"/>
              <a:gd name="connsiteY184" fmla="*/ 6365923 h 6858000"/>
              <a:gd name="connsiteX185" fmla="*/ 74946 w 5734864"/>
              <a:gd name="connsiteY185" fmla="*/ 6556817 h 6858000"/>
              <a:gd name="connsiteX186" fmla="*/ 16001 w 5734864"/>
              <a:gd name="connsiteY186" fmla="*/ 6808678 h 6858000"/>
              <a:gd name="connsiteX187" fmla="*/ 0 w 5734864"/>
              <a:gd name="connsiteY187" fmla="*/ 6858000 h 6858000"/>
              <a:gd name="connsiteX188" fmla="*/ 5734864 w 5734864"/>
              <a:gd name="connsiteY188" fmla="*/ 6858000 h 6858000"/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6695 w 5734864"/>
              <a:gd name="connsiteY13" fmla="*/ 1035077 h 6858000"/>
              <a:gd name="connsiteX14" fmla="*/ 847865 w 5734864"/>
              <a:gd name="connsiteY14" fmla="*/ 1070795 h 6858000"/>
              <a:gd name="connsiteX15" fmla="*/ 862786 w 5734864"/>
              <a:gd name="connsiteY15" fmla="*/ 1238994 h 6858000"/>
              <a:gd name="connsiteX16" fmla="*/ 859345 w 5734864"/>
              <a:gd name="connsiteY16" fmla="*/ 1380427 h 6858000"/>
              <a:gd name="connsiteX17" fmla="*/ 855172 w 5734864"/>
              <a:gd name="connsiteY17" fmla="*/ 1435262 h 6858000"/>
              <a:gd name="connsiteX18" fmla="*/ 860494 w 5734864"/>
              <a:gd name="connsiteY18" fmla="*/ 1453861 h 6858000"/>
              <a:gd name="connsiteX19" fmla="*/ 853731 w 5734864"/>
              <a:gd name="connsiteY19" fmla="*/ 1467047 h 6858000"/>
              <a:gd name="connsiteX20" fmla="*/ 845847 w 5734864"/>
              <a:gd name="connsiteY20" fmla="*/ 1502307 h 6858000"/>
              <a:gd name="connsiteX21" fmla="*/ 817613 w 5734864"/>
              <a:gd name="connsiteY21" fmla="*/ 1565166 h 6858000"/>
              <a:gd name="connsiteX22" fmla="*/ 804223 w 5734864"/>
              <a:gd name="connsiteY22" fmla="*/ 1601941 h 6858000"/>
              <a:gd name="connsiteX23" fmla="*/ 791773 w 5734864"/>
              <a:gd name="connsiteY23" fmla="*/ 1627005 h 6858000"/>
              <a:gd name="connsiteX24" fmla="*/ 774645 w 5734864"/>
              <a:gd name="connsiteY24" fmla="*/ 1699922 h 6858000"/>
              <a:gd name="connsiteX25" fmla="*/ 752343 w 5734864"/>
              <a:gd name="connsiteY25" fmla="*/ 1824604 h 6858000"/>
              <a:gd name="connsiteX26" fmla="*/ 746254 w 5734864"/>
              <a:gd name="connsiteY26" fmla="*/ 1850222 h 6858000"/>
              <a:gd name="connsiteX27" fmla="*/ 728600 w 5734864"/>
              <a:gd name="connsiteY27" fmla="*/ 1869603 h 6858000"/>
              <a:gd name="connsiteX28" fmla="*/ 724396 w 5734864"/>
              <a:gd name="connsiteY28" fmla="*/ 1883104 h 6858000"/>
              <a:gd name="connsiteX29" fmla="*/ 722165 w 5734864"/>
              <a:gd name="connsiteY29" fmla="*/ 1885924 h 6858000"/>
              <a:gd name="connsiteX30" fmla="*/ 721338 w 5734864"/>
              <a:gd name="connsiteY30" fmla="*/ 1887123 h 6858000"/>
              <a:gd name="connsiteX31" fmla="*/ 714840 w 5734864"/>
              <a:gd name="connsiteY31" fmla="*/ 1902274 h 6858000"/>
              <a:gd name="connsiteX32" fmla="*/ 722847 w 5734864"/>
              <a:gd name="connsiteY32" fmla="*/ 1929891 h 6858000"/>
              <a:gd name="connsiteX33" fmla="*/ 714660 w 5734864"/>
              <a:gd name="connsiteY33" fmla="*/ 1982709 h 6858000"/>
              <a:gd name="connsiteX34" fmla="*/ 710759 w 5734864"/>
              <a:gd name="connsiteY34" fmla="*/ 2013010 h 6858000"/>
              <a:gd name="connsiteX35" fmla="*/ 697927 w 5734864"/>
              <a:gd name="connsiteY35" fmla="*/ 2069833 h 6858000"/>
              <a:gd name="connsiteX36" fmla="*/ 693594 w 5734864"/>
              <a:gd name="connsiteY36" fmla="*/ 2103731 h 6858000"/>
              <a:gd name="connsiteX37" fmla="*/ 691109 w 5734864"/>
              <a:gd name="connsiteY37" fmla="*/ 2124027 h 6858000"/>
              <a:gd name="connsiteX38" fmla="*/ 676593 w 5734864"/>
              <a:gd name="connsiteY38" fmla="*/ 2176182 h 6858000"/>
              <a:gd name="connsiteX39" fmla="*/ 633227 w 5734864"/>
              <a:gd name="connsiteY39" fmla="*/ 2258036 h 6858000"/>
              <a:gd name="connsiteX40" fmla="*/ 625564 w 5734864"/>
              <a:gd name="connsiteY40" fmla="*/ 2284567 h 6858000"/>
              <a:gd name="connsiteX41" fmla="*/ 627074 w 5734864"/>
              <a:gd name="connsiteY41" fmla="*/ 2289605 h 6858000"/>
              <a:gd name="connsiteX42" fmla="*/ 614574 w 5734864"/>
              <a:gd name="connsiteY42" fmla="*/ 2308717 h 6858000"/>
              <a:gd name="connsiteX43" fmla="*/ 606890 w 5734864"/>
              <a:gd name="connsiteY43" fmla="*/ 2320662 h 6858000"/>
              <a:gd name="connsiteX44" fmla="*/ 605558 w 5734864"/>
              <a:gd name="connsiteY44" fmla="*/ 2327897 h 6858000"/>
              <a:gd name="connsiteX45" fmla="*/ 602202 w 5734864"/>
              <a:gd name="connsiteY45" fmla="*/ 2357749 h 6858000"/>
              <a:gd name="connsiteX46" fmla="*/ 600213 w 5734864"/>
              <a:gd name="connsiteY46" fmla="*/ 2364905 h 6858000"/>
              <a:gd name="connsiteX47" fmla="*/ 597160 w 5734864"/>
              <a:gd name="connsiteY47" fmla="*/ 2388351 h 6858000"/>
              <a:gd name="connsiteX48" fmla="*/ 597982 w 5734864"/>
              <a:gd name="connsiteY48" fmla="*/ 2402296 h 6858000"/>
              <a:gd name="connsiteX49" fmla="*/ 593150 w 5734864"/>
              <a:gd name="connsiteY49" fmla="*/ 2420015 h 6858000"/>
              <a:gd name="connsiteX50" fmla="*/ 592833 w 5734864"/>
              <a:gd name="connsiteY50" fmla="*/ 2422749 h 6858000"/>
              <a:gd name="connsiteX51" fmla="*/ 594479 w 5734864"/>
              <a:gd name="connsiteY51" fmla="*/ 2426002 h 6858000"/>
              <a:gd name="connsiteX52" fmla="*/ 591963 w 5734864"/>
              <a:gd name="connsiteY52" fmla="*/ 2431950 h 6858000"/>
              <a:gd name="connsiteX53" fmla="*/ 591544 w 5734864"/>
              <a:gd name="connsiteY53" fmla="*/ 2433897 h 6858000"/>
              <a:gd name="connsiteX54" fmla="*/ 589519 w 5734864"/>
              <a:gd name="connsiteY54" fmla="*/ 2451398 h 6858000"/>
              <a:gd name="connsiteX55" fmla="*/ 590037 w 5734864"/>
              <a:gd name="connsiteY55" fmla="*/ 2455536 h 6858000"/>
              <a:gd name="connsiteX56" fmla="*/ 588179 w 5734864"/>
              <a:gd name="connsiteY56" fmla="*/ 2462981 h 6858000"/>
              <a:gd name="connsiteX57" fmla="*/ 583434 w 5734864"/>
              <a:gd name="connsiteY57" fmla="*/ 2503991 h 6858000"/>
              <a:gd name="connsiteX58" fmla="*/ 567942 w 5734864"/>
              <a:gd name="connsiteY58" fmla="*/ 2652936 h 6858000"/>
              <a:gd name="connsiteX59" fmla="*/ 573869 w 5734864"/>
              <a:gd name="connsiteY59" fmla="*/ 2670188 h 6858000"/>
              <a:gd name="connsiteX60" fmla="*/ 575243 w 5734864"/>
              <a:gd name="connsiteY60" fmla="*/ 2688114 h 6858000"/>
              <a:gd name="connsiteX61" fmla="*/ 573824 w 5734864"/>
              <a:gd name="connsiteY61" fmla="*/ 2689856 h 6858000"/>
              <a:gd name="connsiteX62" fmla="*/ 570699 w 5734864"/>
              <a:gd name="connsiteY62" fmla="*/ 2709353 h 6858000"/>
              <a:gd name="connsiteX63" fmla="*/ 573192 w 5734864"/>
              <a:gd name="connsiteY63" fmla="*/ 2714527 h 6858000"/>
              <a:gd name="connsiteX64" fmla="*/ 572044 w 5734864"/>
              <a:gd name="connsiteY64" fmla="*/ 2728187 h 6858000"/>
              <a:gd name="connsiteX65" fmla="*/ 572465 w 5734864"/>
              <a:gd name="connsiteY65" fmla="*/ 2755863 h 6858000"/>
              <a:gd name="connsiteX66" fmla="*/ 570028 w 5734864"/>
              <a:gd name="connsiteY66" fmla="*/ 2760324 h 6858000"/>
              <a:gd name="connsiteX67" fmla="*/ 566748 w 5734864"/>
              <a:gd name="connsiteY67" fmla="*/ 2800948 h 6858000"/>
              <a:gd name="connsiteX68" fmla="*/ 565509 w 5734864"/>
              <a:gd name="connsiteY68" fmla="*/ 2801167 h 6858000"/>
              <a:gd name="connsiteX69" fmla="*/ 559367 w 5734864"/>
              <a:gd name="connsiteY69" fmla="*/ 2811129 h 6858000"/>
              <a:gd name="connsiteX70" fmla="*/ 550354 w 5734864"/>
              <a:gd name="connsiteY70" fmla="*/ 2830949 h 6858000"/>
              <a:gd name="connsiteX71" fmla="*/ 514795 w 5734864"/>
              <a:gd name="connsiteY71" fmla="*/ 2872433 h 6858000"/>
              <a:gd name="connsiteX72" fmla="*/ 509875 w 5734864"/>
              <a:gd name="connsiteY72" fmla="*/ 2923099 h 6858000"/>
              <a:gd name="connsiteX73" fmla="*/ 509577 w 5734864"/>
              <a:gd name="connsiteY73" fmla="*/ 2923197 h 6858000"/>
              <a:gd name="connsiteX74" fmla="*/ 507597 w 5734864"/>
              <a:gd name="connsiteY74" fmla="*/ 2931868 h 6858000"/>
              <a:gd name="connsiteX75" fmla="*/ 507379 w 5734864"/>
              <a:gd name="connsiteY75" fmla="*/ 2938322 h 6858000"/>
              <a:gd name="connsiteX76" fmla="*/ 504725 w 5734864"/>
              <a:gd name="connsiteY76" fmla="*/ 2954519 h 6858000"/>
              <a:gd name="connsiteX77" fmla="*/ 502018 w 5734864"/>
              <a:gd name="connsiteY77" fmla="*/ 2959643 h 6858000"/>
              <a:gd name="connsiteX78" fmla="*/ 498360 w 5734864"/>
              <a:gd name="connsiteY78" fmla="*/ 2961019 h 6858000"/>
              <a:gd name="connsiteX79" fmla="*/ 498483 w 5734864"/>
              <a:gd name="connsiteY79" fmla="*/ 2962590 h 6858000"/>
              <a:gd name="connsiteX80" fmla="*/ 484403 w 5734864"/>
              <a:gd name="connsiteY80" fmla="*/ 2990538 h 6858000"/>
              <a:gd name="connsiteX81" fmla="*/ 463075 w 5734864"/>
              <a:gd name="connsiteY81" fmla="*/ 3055956 h 6858000"/>
              <a:gd name="connsiteX82" fmla="*/ 455013 w 5734864"/>
              <a:gd name="connsiteY82" fmla="*/ 3094482 h 6858000"/>
              <a:gd name="connsiteX83" fmla="*/ 428391 w 5734864"/>
              <a:gd name="connsiteY83" fmla="*/ 3198850 h 6858000"/>
              <a:gd name="connsiteX84" fmla="*/ 401440 w 5734864"/>
              <a:gd name="connsiteY84" fmla="*/ 3307560 h 6858000"/>
              <a:gd name="connsiteX85" fmla="*/ 386076 w 5734864"/>
              <a:gd name="connsiteY85" fmla="*/ 3373943 h 6858000"/>
              <a:gd name="connsiteX86" fmla="*/ 374726 w 5734864"/>
              <a:gd name="connsiteY86" fmla="*/ 3381364 h 6858000"/>
              <a:gd name="connsiteX87" fmla="*/ 369145 w 5734864"/>
              <a:gd name="connsiteY87" fmla="*/ 3383729 h 6858000"/>
              <a:gd name="connsiteX88" fmla="*/ 364294 w 5734864"/>
              <a:gd name="connsiteY88" fmla="*/ 3414159 h 6858000"/>
              <a:gd name="connsiteX89" fmla="*/ 366450 w 5734864"/>
              <a:gd name="connsiteY89" fmla="*/ 3436925 h 6858000"/>
              <a:gd name="connsiteX90" fmla="*/ 351743 w 5734864"/>
              <a:gd name="connsiteY90" fmla="*/ 3521619 h 6858000"/>
              <a:gd name="connsiteX91" fmla="*/ 345784 w 5734864"/>
              <a:gd name="connsiteY91" fmla="*/ 3603757 h 6858000"/>
              <a:gd name="connsiteX92" fmla="*/ 344198 w 5734864"/>
              <a:gd name="connsiteY92" fmla="*/ 3652424 h 6858000"/>
              <a:gd name="connsiteX93" fmla="*/ 352450 w 5734864"/>
              <a:gd name="connsiteY93" fmla="*/ 3665222 h 6858000"/>
              <a:gd name="connsiteX94" fmla="*/ 342621 w 5734864"/>
              <a:gd name="connsiteY94" fmla="*/ 3700804 h 6858000"/>
              <a:gd name="connsiteX95" fmla="*/ 341514 w 5734864"/>
              <a:gd name="connsiteY95" fmla="*/ 3734774 h 6858000"/>
              <a:gd name="connsiteX96" fmla="*/ 340607 w 5734864"/>
              <a:gd name="connsiteY96" fmla="*/ 3785153 h 6858000"/>
              <a:gd name="connsiteX97" fmla="*/ 340707 w 5734864"/>
              <a:gd name="connsiteY97" fmla="*/ 3788177 h 6858000"/>
              <a:gd name="connsiteX98" fmla="*/ 340361 w 5734864"/>
              <a:gd name="connsiteY98" fmla="*/ 3798803 h 6858000"/>
              <a:gd name="connsiteX99" fmla="*/ 339642 w 5734864"/>
              <a:gd name="connsiteY99" fmla="*/ 3838750 h 6858000"/>
              <a:gd name="connsiteX100" fmla="*/ 360295 w 5734864"/>
              <a:gd name="connsiteY100" fmla="*/ 4015196 h 6858000"/>
              <a:gd name="connsiteX101" fmla="*/ 339043 w 5734864"/>
              <a:gd name="connsiteY101" fmla="*/ 4052778 h 6858000"/>
              <a:gd name="connsiteX102" fmla="*/ 339343 w 5734864"/>
              <a:gd name="connsiteY102" fmla="*/ 4096257 h 6858000"/>
              <a:gd name="connsiteX103" fmla="*/ 340786 w 5734864"/>
              <a:gd name="connsiteY103" fmla="*/ 4321136 h 6858000"/>
              <a:gd name="connsiteX104" fmla="*/ 343158 w 5734864"/>
              <a:gd name="connsiteY104" fmla="*/ 4429174 h 6858000"/>
              <a:gd name="connsiteX105" fmla="*/ 334599 w 5734864"/>
              <a:gd name="connsiteY105" fmla="*/ 4449938 h 6858000"/>
              <a:gd name="connsiteX106" fmla="*/ 332890 w 5734864"/>
              <a:gd name="connsiteY106" fmla="*/ 4453515 h 6858000"/>
              <a:gd name="connsiteX107" fmla="*/ 331105 w 5734864"/>
              <a:gd name="connsiteY107" fmla="*/ 4467941 h 6858000"/>
              <a:gd name="connsiteX108" fmla="*/ 324289 w 5734864"/>
              <a:gd name="connsiteY108" fmla="*/ 4471861 h 6858000"/>
              <a:gd name="connsiteX109" fmla="*/ 317079 w 5734864"/>
              <a:gd name="connsiteY109" fmla="*/ 4493468 h 6858000"/>
              <a:gd name="connsiteX110" fmla="*/ 315557 w 5734864"/>
              <a:gd name="connsiteY110" fmla="*/ 4520067 h 6858000"/>
              <a:gd name="connsiteX111" fmla="*/ 315240 w 5734864"/>
              <a:gd name="connsiteY111" fmla="*/ 4536872 h 6858000"/>
              <a:gd name="connsiteX112" fmla="*/ 316200 w 5734864"/>
              <a:gd name="connsiteY112" fmla="*/ 4538297 h 6858000"/>
              <a:gd name="connsiteX113" fmla="*/ 317507 w 5734864"/>
              <a:gd name="connsiteY113" fmla="*/ 4547582 h 6858000"/>
              <a:gd name="connsiteX114" fmla="*/ 323078 w 5734864"/>
              <a:gd name="connsiteY114" fmla="*/ 4592102 h 6858000"/>
              <a:gd name="connsiteX115" fmla="*/ 328722 w 5734864"/>
              <a:gd name="connsiteY115" fmla="*/ 4667914 h 6858000"/>
              <a:gd name="connsiteX116" fmla="*/ 335597 w 5734864"/>
              <a:gd name="connsiteY116" fmla="*/ 4695035 h 6858000"/>
              <a:gd name="connsiteX117" fmla="*/ 339485 w 5734864"/>
              <a:gd name="connsiteY117" fmla="*/ 4695979 h 6858000"/>
              <a:gd name="connsiteX118" fmla="*/ 341089 w 5734864"/>
              <a:gd name="connsiteY118" fmla="*/ 4704268 h 6858000"/>
              <a:gd name="connsiteX119" fmla="*/ 342177 w 5734864"/>
              <a:gd name="connsiteY119" fmla="*/ 4706060 h 6858000"/>
              <a:gd name="connsiteX120" fmla="*/ 347751 w 5734864"/>
              <a:gd name="connsiteY120" fmla="*/ 4716754 h 6858000"/>
              <a:gd name="connsiteX121" fmla="*/ 344125 w 5734864"/>
              <a:gd name="connsiteY121" fmla="*/ 4764669 h 6858000"/>
              <a:gd name="connsiteX122" fmla="*/ 340188 w 5734864"/>
              <a:gd name="connsiteY122" fmla="*/ 4779386 h 6858000"/>
              <a:gd name="connsiteX123" fmla="*/ 335146 w 5734864"/>
              <a:gd name="connsiteY123" fmla="*/ 4787491 h 6858000"/>
              <a:gd name="connsiteX124" fmla="*/ 319124 w 5734864"/>
              <a:gd name="connsiteY124" fmla="*/ 4843514 h 6858000"/>
              <a:gd name="connsiteX125" fmla="*/ 305956 w 5734864"/>
              <a:gd name="connsiteY125" fmla="*/ 4881505 h 6858000"/>
              <a:gd name="connsiteX126" fmla="*/ 301062 w 5734864"/>
              <a:gd name="connsiteY126" fmla="*/ 4889332 h 6858000"/>
              <a:gd name="connsiteX127" fmla="*/ 302141 w 5734864"/>
              <a:gd name="connsiteY127" fmla="*/ 4899400 h 6858000"/>
              <a:gd name="connsiteX128" fmla="*/ 304424 w 5734864"/>
              <a:gd name="connsiteY128" fmla="*/ 4902664 h 6858000"/>
              <a:gd name="connsiteX129" fmla="*/ 293123 w 5734864"/>
              <a:gd name="connsiteY129" fmla="*/ 4932769 h 6858000"/>
              <a:gd name="connsiteX130" fmla="*/ 292275 w 5734864"/>
              <a:gd name="connsiteY130" fmla="*/ 4936482 h 6858000"/>
              <a:gd name="connsiteX131" fmla="*/ 288304 w 5734864"/>
              <a:gd name="connsiteY131" fmla="*/ 4962325 h 6858000"/>
              <a:gd name="connsiteX132" fmla="*/ 287420 w 5734864"/>
              <a:gd name="connsiteY132" fmla="*/ 5042193 h 6858000"/>
              <a:gd name="connsiteX133" fmla="*/ 287020 w 5734864"/>
              <a:gd name="connsiteY133" fmla="*/ 5065655 h 6858000"/>
              <a:gd name="connsiteX134" fmla="*/ 288488 w 5734864"/>
              <a:gd name="connsiteY134" fmla="*/ 5082216 h 6858000"/>
              <a:gd name="connsiteX135" fmla="*/ 282763 w 5734864"/>
              <a:gd name="connsiteY135" fmla="*/ 5127114 h 6858000"/>
              <a:gd name="connsiteX136" fmla="*/ 269316 w 5734864"/>
              <a:gd name="connsiteY136" fmla="*/ 5202682 h 6858000"/>
              <a:gd name="connsiteX137" fmla="*/ 269174 w 5734864"/>
              <a:gd name="connsiteY137" fmla="*/ 5230835 h 6858000"/>
              <a:gd name="connsiteX138" fmla="*/ 272679 w 5734864"/>
              <a:gd name="connsiteY138" fmla="*/ 5232660 h 6858000"/>
              <a:gd name="connsiteX139" fmla="*/ 272160 w 5734864"/>
              <a:gd name="connsiteY139" fmla="*/ 5241150 h 6858000"/>
              <a:gd name="connsiteX140" fmla="*/ 272760 w 5734864"/>
              <a:gd name="connsiteY140" fmla="*/ 5243156 h 6858000"/>
              <a:gd name="connsiteX141" fmla="*/ 275462 w 5734864"/>
              <a:gd name="connsiteY141" fmla="*/ 5254919 h 6858000"/>
              <a:gd name="connsiteX142" fmla="*/ 262897 w 5734864"/>
              <a:gd name="connsiteY142" fmla="*/ 5286259 h 6858000"/>
              <a:gd name="connsiteX143" fmla="*/ 252761 w 5734864"/>
              <a:gd name="connsiteY143" fmla="*/ 5357801 h 6858000"/>
              <a:gd name="connsiteX144" fmla="*/ 242360 w 5734864"/>
              <a:gd name="connsiteY144" fmla="*/ 5460080 h 6858000"/>
              <a:gd name="connsiteX145" fmla="*/ 229880 w 5734864"/>
              <a:gd name="connsiteY145" fmla="*/ 5539714 h 6858000"/>
              <a:gd name="connsiteX146" fmla="*/ 204283 w 5734864"/>
              <a:gd name="connsiteY146" fmla="*/ 5639080 h 6858000"/>
              <a:gd name="connsiteX147" fmla="*/ 198948 w 5734864"/>
              <a:gd name="connsiteY147" fmla="*/ 5710958 h 6858000"/>
              <a:gd name="connsiteX148" fmla="*/ 192367 w 5734864"/>
              <a:gd name="connsiteY148" fmla="*/ 5719859 h 6858000"/>
              <a:gd name="connsiteX149" fmla="*/ 188035 w 5734864"/>
              <a:gd name="connsiteY149" fmla="*/ 5729935 h 6858000"/>
              <a:gd name="connsiteX150" fmla="*/ 188428 w 5734864"/>
              <a:gd name="connsiteY150" fmla="*/ 5731182 h 6858000"/>
              <a:gd name="connsiteX151" fmla="*/ 181635 w 5734864"/>
              <a:gd name="connsiteY151" fmla="*/ 5753538 h 6858000"/>
              <a:gd name="connsiteX152" fmla="*/ 169744 w 5734864"/>
              <a:gd name="connsiteY152" fmla="*/ 5796307 h 6858000"/>
              <a:gd name="connsiteX153" fmla="*/ 170351 w 5734864"/>
              <a:gd name="connsiteY153" fmla="*/ 5796644 h 6858000"/>
              <a:gd name="connsiteX154" fmla="*/ 171559 w 5734864"/>
              <a:gd name="connsiteY154" fmla="*/ 5803435 h 6858000"/>
              <a:gd name="connsiteX155" fmla="*/ 172284 w 5734864"/>
              <a:gd name="connsiteY155" fmla="*/ 5816391 h 6858000"/>
              <a:gd name="connsiteX156" fmla="*/ 182542 w 5734864"/>
              <a:gd name="connsiteY156" fmla="*/ 5846382 h 6858000"/>
              <a:gd name="connsiteX157" fmla="*/ 175877 w 5734864"/>
              <a:gd name="connsiteY157" fmla="*/ 5871336 h 6858000"/>
              <a:gd name="connsiteX158" fmla="*/ 174910 w 5734864"/>
              <a:gd name="connsiteY158" fmla="*/ 5876376 h 6858000"/>
              <a:gd name="connsiteX159" fmla="*/ 175047 w 5734864"/>
              <a:gd name="connsiteY159" fmla="*/ 5876483 h 6858000"/>
              <a:gd name="connsiteX160" fmla="*/ 174335 w 5734864"/>
              <a:gd name="connsiteY160" fmla="*/ 5881814 h 6858000"/>
              <a:gd name="connsiteX161" fmla="*/ 171273 w 5734864"/>
              <a:gd name="connsiteY161" fmla="*/ 5895339 h 6858000"/>
              <a:gd name="connsiteX162" fmla="*/ 171658 w 5734864"/>
              <a:gd name="connsiteY162" fmla="*/ 5898749 h 6858000"/>
              <a:gd name="connsiteX163" fmla="*/ 174658 w 5734864"/>
              <a:gd name="connsiteY163" fmla="*/ 5919558 h 6858000"/>
              <a:gd name="connsiteX164" fmla="*/ 169099 w 5734864"/>
              <a:gd name="connsiteY164" fmla="*/ 5984417 h 6858000"/>
              <a:gd name="connsiteX165" fmla="*/ 162007 w 5734864"/>
              <a:gd name="connsiteY165" fmla="*/ 6049043 h 6858000"/>
              <a:gd name="connsiteX166" fmla="*/ 156875 w 5734864"/>
              <a:gd name="connsiteY166" fmla="*/ 6114000 h 6858000"/>
              <a:gd name="connsiteX167" fmla="*/ 165441 w 5734864"/>
              <a:gd name="connsiteY167" fmla="*/ 6146938 h 6858000"/>
              <a:gd name="connsiteX168" fmla="*/ 165177 w 5734864"/>
              <a:gd name="connsiteY168" fmla="*/ 6150658 h 6858000"/>
              <a:gd name="connsiteX169" fmla="*/ 161772 w 5734864"/>
              <a:gd name="connsiteY169" fmla="*/ 6160011 h 6858000"/>
              <a:gd name="connsiteX170" fmla="*/ 160051 w 5734864"/>
              <a:gd name="connsiteY170" fmla="*/ 6163393 h 6858000"/>
              <a:gd name="connsiteX171" fmla="*/ 158473 w 5734864"/>
              <a:gd name="connsiteY171" fmla="*/ 6168628 h 6858000"/>
              <a:gd name="connsiteX172" fmla="*/ 158573 w 5734864"/>
              <a:gd name="connsiteY172" fmla="*/ 6168799 h 6858000"/>
              <a:gd name="connsiteX173" fmla="*/ 146463 w 5734864"/>
              <a:gd name="connsiteY173" fmla="*/ 6196671 h 6858000"/>
              <a:gd name="connsiteX174" fmla="*/ 150209 w 5734864"/>
              <a:gd name="connsiteY174" fmla="*/ 6232365 h 6858000"/>
              <a:gd name="connsiteX175" fmla="*/ 148544 w 5734864"/>
              <a:gd name="connsiteY175" fmla="*/ 6246162 h 6858000"/>
              <a:gd name="connsiteX176" fmla="*/ 148403 w 5734864"/>
              <a:gd name="connsiteY176" fmla="*/ 6253754 h 6858000"/>
              <a:gd name="connsiteX177" fmla="*/ 138880 w 5734864"/>
              <a:gd name="connsiteY177" fmla="*/ 6276449 h 6858000"/>
              <a:gd name="connsiteX178" fmla="*/ 138683 w 5734864"/>
              <a:gd name="connsiteY178" fmla="*/ 6279721 h 6858000"/>
              <a:gd name="connsiteX179" fmla="*/ 130721 w 5734864"/>
              <a:gd name="connsiteY179" fmla="*/ 6293675 h 6858000"/>
              <a:gd name="connsiteX180" fmla="*/ 120717 w 5734864"/>
              <a:gd name="connsiteY180" fmla="*/ 6313967 h 6858000"/>
              <a:gd name="connsiteX181" fmla="*/ 120841 w 5734864"/>
              <a:gd name="connsiteY181" fmla="*/ 6315437 h 6858000"/>
              <a:gd name="connsiteX182" fmla="*/ 115208 w 5734864"/>
              <a:gd name="connsiteY182" fmla="*/ 6324024 h 6858000"/>
              <a:gd name="connsiteX183" fmla="*/ 101217 w 5734864"/>
              <a:gd name="connsiteY183" fmla="*/ 6365923 h 6858000"/>
              <a:gd name="connsiteX184" fmla="*/ 74946 w 5734864"/>
              <a:gd name="connsiteY184" fmla="*/ 6556817 h 6858000"/>
              <a:gd name="connsiteX185" fmla="*/ 16001 w 5734864"/>
              <a:gd name="connsiteY185" fmla="*/ 6808678 h 6858000"/>
              <a:gd name="connsiteX186" fmla="*/ 0 w 5734864"/>
              <a:gd name="connsiteY186" fmla="*/ 6858000 h 6858000"/>
              <a:gd name="connsiteX187" fmla="*/ 5734864 w 5734864"/>
              <a:gd name="connsiteY187" fmla="*/ 6858000 h 6858000"/>
              <a:gd name="connsiteX188" fmla="*/ 5734864 w 5734864"/>
              <a:gd name="connsiteY188" fmla="*/ 0 h 6858000"/>
              <a:gd name="connsiteX0" fmla="*/ 5734864 w 5734864"/>
              <a:gd name="connsiteY0" fmla="*/ 0 h 6858000"/>
              <a:gd name="connsiteX1" fmla="*/ 771611 w 5734864"/>
              <a:gd name="connsiteY1" fmla="*/ 0 h 6858000"/>
              <a:gd name="connsiteX2" fmla="*/ 771679 w 5734864"/>
              <a:gd name="connsiteY2" fmla="*/ 49108 h 6858000"/>
              <a:gd name="connsiteX3" fmla="*/ 794248 w 5734864"/>
              <a:gd name="connsiteY3" fmla="*/ 200968 h 6858000"/>
              <a:gd name="connsiteX4" fmla="*/ 801749 w 5734864"/>
              <a:gd name="connsiteY4" fmla="*/ 414071 h 6858000"/>
              <a:gd name="connsiteX5" fmla="*/ 818548 w 5734864"/>
              <a:gd name="connsiteY5" fmla="*/ 585467 h 6858000"/>
              <a:gd name="connsiteX6" fmla="*/ 857476 w 5734864"/>
              <a:gd name="connsiteY6" fmla="*/ 800623 h 6858000"/>
              <a:gd name="connsiteX7" fmla="*/ 851083 w 5734864"/>
              <a:gd name="connsiteY7" fmla="*/ 878903 h 6858000"/>
              <a:gd name="connsiteX8" fmla="*/ 873564 w 5734864"/>
              <a:gd name="connsiteY8" fmla="*/ 943826 h 6858000"/>
              <a:gd name="connsiteX9" fmla="*/ 864705 w 5734864"/>
              <a:gd name="connsiteY9" fmla="*/ 973328 h 6858000"/>
              <a:gd name="connsiteX10" fmla="*/ 862869 w 5734864"/>
              <a:gd name="connsiteY10" fmla="*/ 978457 h 6858000"/>
              <a:gd name="connsiteX11" fmla="*/ 862233 w 5734864"/>
              <a:gd name="connsiteY11" fmla="*/ 998041 h 6858000"/>
              <a:gd name="connsiteX12" fmla="*/ 853665 w 5734864"/>
              <a:gd name="connsiteY12" fmla="*/ 1004750 h 6858000"/>
              <a:gd name="connsiteX13" fmla="*/ 847865 w 5734864"/>
              <a:gd name="connsiteY13" fmla="*/ 1070795 h 6858000"/>
              <a:gd name="connsiteX14" fmla="*/ 862786 w 5734864"/>
              <a:gd name="connsiteY14" fmla="*/ 1238994 h 6858000"/>
              <a:gd name="connsiteX15" fmla="*/ 859345 w 5734864"/>
              <a:gd name="connsiteY15" fmla="*/ 1380427 h 6858000"/>
              <a:gd name="connsiteX16" fmla="*/ 855172 w 5734864"/>
              <a:gd name="connsiteY16" fmla="*/ 1435262 h 6858000"/>
              <a:gd name="connsiteX17" fmla="*/ 860494 w 5734864"/>
              <a:gd name="connsiteY17" fmla="*/ 1453861 h 6858000"/>
              <a:gd name="connsiteX18" fmla="*/ 853731 w 5734864"/>
              <a:gd name="connsiteY18" fmla="*/ 1467047 h 6858000"/>
              <a:gd name="connsiteX19" fmla="*/ 845847 w 5734864"/>
              <a:gd name="connsiteY19" fmla="*/ 1502307 h 6858000"/>
              <a:gd name="connsiteX20" fmla="*/ 817613 w 5734864"/>
              <a:gd name="connsiteY20" fmla="*/ 1565166 h 6858000"/>
              <a:gd name="connsiteX21" fmla="*/ 804223 w 5734864"/>
              <a:gd name="connsiteY21" fmla="*/ 1601941 h 6858000"/>
              <a:gd name="connsiteX22" fmla="*/ 791773 w 5734864"/>
              <a:gd name="connsiteY22" fmla="*/ 1627005 h 6858000"/>
              <a:gd name="connsiteX23" fmla="*/ 774645 w 5734864"/>
              <a:gd name="connsiteY23" fmla="*/ 1699922 h 6858000"/>
              <a:gd name="connsiteX24" fmla="*/ 752343 w 5734864"/>
              <a:gd name="connsiteY24" fmla="*/ 1824604 h 6858000"/>
              <a:gd name="connsiteX25" fmla="*/ 746254 w 5734864"/>
              <a:gd name="connsiteY25" fmla="*/ 1850222 h 6858000"/>
              <a:gd name="connsiteX26" fmla="*/ 728600 w 5734864"/>
              <a:gd name="connsiteY26" fmla="*/ 1869603 h 6858000"/>
              <a:gd name="connsiteX27" fmla="*/ 724396 w 5734864"/>
              <a:gd name="connsiteY27" fmla="*/ 1883104 h 6858000"/>
              <a:gd name="connsiteX28" fmla="*/ 722165 w 5734864"/>
              <a:gd name="connsiteY28" fmla="*/ 1885924 h 6858000"/>
              <a:gd name="connsiteX29" fmla="*/ 721338 w 5734864"/>
              <a:gd name="connsiteY29" fmla="*/ 1887123 h 6858000"/>
              <a:gd name="connsiteX30" fmla="*/ 714840 w 5734864"/>
              <a:gd name="connsiteY30" fmla="*/ 1902274 h 6858000"/>
              <a:gd name="connsiteX31" fmla="*/ 722847 w 5734864"/>
              <a:gd name="connsiteY31" fmla="*/ 1929891 h 6858000"/>
              <a:gd name="connsiteX32" fmla="*/ 714660 w 5734864"/>
              <a:gd name="connsiteY32" fmla="*/ 1982709 h 6858000"/>
              <a:gd name="connsiteX33" fmla="*/ 710759 w 5734864"/>
              <a:gd name="connsiteY33" fmla="*/ 2013010 h 6858000"/>
              <a:gd name="connsiteX34" fmla="*/ 697927 w 5734864"/>
              <a:gd name="connsiteY34" fmla="*/ 2069833 h 6858000"/>
              <a:gd name="connsiteX35" fmla="*/ 693594 w 5734864"/>
              <a:gd name="connsiteY35" fmla="*/ 2103731 h 6858000"/>
              <a:gd name="connsiteX36" fmla="*/ 691109 w 5734864"/>
              <a:gd name="connsiteY36" fmla="*/ 2124027 h 6858000"/>
              <a:gd name="connsiteX37" fmla="*/ 676593 w 5734864"/>
              <a:gd name="connsiteY37" fmla="*/ 2176182 h 6858000"/>
              <a:gd name="connsiteX38" fmla="*/ 633227 w 5734864"/>
              <a:gd name="connsiteY38" fmla="*/ 2258036 h 6858000"/>
              <a:gd name="connsiteX39" fmla="*/ 625564 w 5734864"/>
              <a:gd name="connsiteY39" fmla="*/ 2284567 h 6858000"/>
              <a:gd name="connsiteX40" fmla="*/ 627074 w 5734864"/>
              <a:gd name="connsiteY40" fmla="*/ 2289605 h 6858000"/>
              <a:gd name="connsiteX41" fmla="*/ 614574 w 5734864"/>
              <a:gd name="connsiteY41" fmla="*/ 2308717 h 6858000"/>
              <a:gd name="connsiteX42" fmla="*/ 606890 w 5734864"/>
              <a:gd name="connsiteY42" fmla="*/ 2320662 h 6858000"/>
              <a:gd name="connsiteX43" fmla="*/ 605558 w 5734864"/>
              <a:gd name="connsiteY43" fmla="*/ 2327897 h 6858000"/>
              <a:gd name="connsiteX44" fmla="*/ 602202 w 5734864"/>
              <a:gd name="connsiteY44" fmla="*/ 2357749 h 6858000"/>
              <a:gd name="connsiteX45" fmla="*/ 600213 w 5734864"/>
              <a:gd name="connsiteY45" fmla="*/ 2364905 h 6858000"/>
              <a:gd name="connsiteX46" fmla="*/ 597160 w 5734864"/>
              <a:gd name="connsiteY46" fmla="*/ 2388351 h 6858000"/>
              <a:gd name="connsiteX47" fmla="*/ 597982 w 5734864"/>
              <a:gd name="connsiteY47" fmla="*/ 2402296 h 6858000"/>
              <a:gd name="connsiteX48" fmla="*/ 593150 w 5734864"/>
              <a:gd name="connsiteY48" fmla="*/ 2420015 h 6858000"/>
              <a:gd name="connsiteX49" fmla="*/ 592833 w 5734864"/>
              <a:gd name="connsiteY49" fmla="*/ 2422749 h 6858000"/>
              <a:gd name="connsiteX50" fmla="*/ 594479 w 5734864"/>
              <a:gd name="connsiteY50" fmla="*/ 2426002 h 6858000"/>
              <a:gd name="connsiteX51" fmla="*/ 591963 w 5734864"/>
              <a:gd name="connsiteY51" fmla="*/ 2431950 h 6858000"/>
              <a:gd name="connsiteX52" fmla="*/ 591544 w 5734864"/>
              <a:gd name="connsiteY52" fmla="*/ 2433897 h 6858000"/>
              <a:gd name="connsiteX53" fmla="*/ 589519 w 5734864"/>
              <a:gd name="connsiteY53" fmla="*/ 2451398 h 6858000"/>
              <a:gd name="connsiteX54" fmla="*/ 590037 w 5734864"/>
              <a:gd name="connsiteY54" fmla="*/ 2455536 h 6858000"/>
              <a:gd name="connsiteX55" fmla="*/ 588179 w 5734864"/>
              <a:gd name="connsiteY55" fmla="*/ 2462981 h 6858000"/>
              <a:gd name="connsiteX56" fmla="*/ 583434 w 5734864"/>
              <a:gd name="connsiteY56" fmla="*/ 2503991 h 6858000"/>
              <a:gd name="connsiteX57" fmla="*/ 567942 w 5734864"/>
              <a:gd name="connsiteY57" fmla="*/ 2652936 h 6858000"/>
              <a:gd name="connsiteX58" fmla="*/ 573869 w 5734864"/>
              <a:gd name="connsiteY58" fmla="*/ 2670188 h 6858000"/>
              <a:gd name="connsiteX59" fmla="*/ 575243 w 5734864"/>
              <a:gd name="connsiteY59" fmla="*/ 2688114 h 6858000"/>
              <a:gd name="connsiteX60" fmla="*/ 573824 w 5734864"/>
              <a:gd name="connsiteY60" fmla="*/ 2689856 h 6858000"/>
              <a:gd name="connsiteX61" fmla="*/ 570699 w 5734864"/>
              <a:gd name="connsiteY61" fmla="*/ 2709353 h 6858000"/>
              <a:gd name="connsiteX62" fmla="*/ 573192 w 5734864"/>
              <a:gd name="connsiteY62" fmla="*/ 2714527 h 6858000"/>
              <a:gd name="connsiteX63" fmla="*/ 572044 w 5734864"/>
              <a:gd name="connsiteY63" fmla="*/ 2728187 h 6858000"/>
              <a:gd name="connsiteX64" fmla="*/ 572465 w 5734864"/>
              <a:gd name="connsiteY64" fmla="*/ 2755863 h 6858000"/>
              <a:gd name="connsiteX65" fmla="*/ 570028 w 5734864"/>
              <a:gd name="connsiteY65" fmla="*/ 2760324 h 6858000"/>
              <a:gd name="connsiteX66" fmla="*/ 566748 w 5734864"/>
              <a:gd name="connsiteY66" fmla="*/ 2800948 h 6858000"/>
              <a:gd name="connsiteX67" fmla="*/ 565509 w 5734864"/>
              <a:gd name="connsiteY67" fmla="*/ 2801167 h 6858000"/>
              <a:gd name="connsiteX68" fmla="*/ 559367 w 5734864"/>
              <a:gd name="connsiteY68" fmla="*/ 2811129 h 6858000"/>
              <a:gd name="connsiteX69" fmla="*/ 550354 w 5734864"/>
              <a:gd name="connsiteY69" fmla="*/ 2830949 h 6858000"/>
              <a:gd name="connsiteX70" fmla="*/ 514795 w 5734864"/>
              <a:gd name="connsiteY70" fmla="*/ 2872433 h 6858000"/>
              <a:gd name="connsiteX71" fmla="*/ 509875 w 5734864"/>
              <a:gd name="connsiteY71" fmla="*/ 2923099 h 6858000"/>
              <a:gd name="connsiteX72" fmla="*/ 509577 w 5734864"/>
              <a:gd name="connsiteY72" fmla="*/ 2923197 h 6858000"/>
              <a:gd name="connsiteX73" fmla="*/ 507597 w 5734864"/>
              <a:gd name="connsiteY73" fmla="*/ 2931868 h 6858000"/>
              <a:gd name="connsiteX74" fmla="*/ 507379 w 5734864"/>
              <a:gd name="connsiteY74" fmla="*/ 2938322 h 6858000"/>
              <a:gd name="connsiteX75" fmla="*/ 504725 w 5734864"/>
              <a:gd name="connsiteY75" fmla="*/ 2954519 h 6858000"/>
              <a:gd name="connsiteX76" fmla="*/ 502018 w 5734864"/>
              <a:gd name="connsiteY76" fmla="*/ 2959643 h 6858000"/>
              <a:gd name="connsiteX77" fmla="*/ 498360 w 5734864"/>
              <a:gd name="connsiteY77" fmla="*/ 2961019 h 6858000"/>
              <a:gd name="connsiteX78" fmla="*/ 498483 w 5734864"/>
              <a:gd name="connsiteY78" fmla="*/ 2962590 h 6858000"/>
              <a:gd name="connsiteX79" fmla="*/ 484403 w 5734864"/>
              <a:gd name="connsiteY79" fmla="*/ 2990538 h 6858000"/>
              <a:gd name="connsiteX80" fmla="*/ 463075 w 5734864"/>
              <a:gd name="connsiteY80" fmla="*/ 3055956 h 6858000"/>
              <a:gd name="connsiteX81" fmla="*/ 455013 w 5734864"/>
              <a:gd name="connsiteY81" fmla="*/ 3094482 h 6858000"/>
              <a:gd name="connsiteX82" fmla="*/ 428391 w 5734864"/>
              <a:gd name="connsiteY82" fmla="*/ 3198850 h 6858000"/>
              <a:gd name="connsiteX83" fmla="*/ 401440 w 5734864"/>
              <a:gd name="connsiteY83" fmla="*/ 3307560 h 6858000"/>
              <a:gd name="connsiteX84" fmla="*/ 386076 w 5734864"/>
              <a:gd name="connsiteY84" fmla="*/ 3373943 h 6858000"/>
              <a:gd name="connsiteX85" fmla="*/ 374726 w 5734864"/>
              <a:gd name="connsiteY85" fmla="*/ 3381364 h 6858000"/>
              <a:gd name="connsiteX86" fmla="*/ 369145 w 5734864"/>
              <a:gd name="connsiteY86" fmla="*/ 3383729 h 6858000"/>
              <a:gd name="connsiteX87" fmla="*/ 364294 w 5734864"/>
              <a:gd name="connsiteY87" fmla="*/ 3414159 h 6858000"/>
              <a:gd name="connsiteX88" fmla="*/ 366450 w 5734864"/>
              <a:gd name="connsiteY88" fmla="*/ 3436925 h 6858000"/>
              <a:gd name="connsiteX89" fmla="*/ 351743 w 5734864"/>
              <a:gd name="connsiteY89" fmla="*/ 3521619 h 6858000"/>
              <a:gd name="connsiteX90" fmla="*/ 345784 w 5734864"/>
              <a:gd name="connsiteY90" fmla="*/ 3603757 h 6858000"/>
              <a:gd name="connsiteX91" fmla="*/ 344198 w 5734864"/>
              <a:gd name="connsiteY91" fmla="*/ 3652424 h 6858000"/>
              <a:gd name="connsiteX92" fmla="*/ 352450 w 5734864"/>
              <a:gd name="connsiteY92" fmla="*/ 3665222 h 6858000"/>
              <a:gd name="connsiteX93" fmla="*/ 342621 w 5734864"/>
              <a:gd name="connsiteY93" fmla="*/ 3700804 h 6858000"/>
              <a:gd name="connsiteX94" fmla="*/ 341514 w 5734864"/>
              <a:gd name="connsiteY94" fmla="*/ 3734774 h 6858000"/>
              <a:gd name="connsiteX95" fmla="*/ 340607 w 5734864"/>
              <a:gd name="connsiteY95" fmla="*/ 3785153 h 6858000"/>
              <a:gd name="connsiteX96" fmla="*/ 340707 w 5734864"/>
              <a:gd name="connsiteY96" fmla="*/ 3788177 h 6858000"/>
              <a:gd name="connsiteX97" fmla="*/ 340361 w 5734864"/>
              <a:gd name="connsiteY97" fmla="*/ 3798803 h 6858000"/>
              <a:gd name="connsiteX98" fmla="*/ 339642 w 5734864"/>
              <a:gd name="connsiteY98" fmla="*/ 3838750 h 6858000"/>
              <a:gd name="connsiteX99" fmla="*/ 360295 w 5734864"/>
              <a:gd name="connsiteY99" fmla="*/ 4015196 h 6858000"/>
              <a:gd name="connsiteX100" fmla="*/ 339043 w 5734864"/>
              <a:gd name="connsiteY100" fmla="*/ 4052778 h 6858000"/>
              <a:gd name="connsiteX101" fmla="*/ 339343 w 5734864"/>
              <a:gd name="connsiteY101" fmla="*/ 4096257 h 6858000"/>
              <a:gd name="connsiteX102" fmla="*/ 340786 w 5734864"/>
              <a:gd name="connsiteY102" fmla="*/ 4321136 h 6858000"/>
              <a:gd name="connsiteX103" fmla="*/ 343158 w 5734864"/>
              <a:gd name="connsiteY103" fmla="*/ 4429174 h 6858000"/>
              <a:gd name="connsiteX104" fmla="*/ 334599 w 5734864"/>
              <a:gd name="connsiteY104" fmla="*/ 4449938 h 6858000"/>
              <a:gd name="connsiteX105" fmla="*/ 332890 w 5734864"/>
              <a:gd name="connsiteY105" fmla="*/ 4453515 h 6858000"/>
              <a:gd name="connsiteX106" fmla="*/ 331105 w 5734864"/>
              <a:gd name="connsiteY106" fmla="*/ 4467941 h 6858000"/>
              <a:gd name="connsiteX107" fmla="*/ 324289 w 5734864"/>
              <a:gd name="connsiteY107" fmla="*/ 4471861 h 6858000"/>
              <a:gd name="connsiteX108" fmla="*/ 317079 w 5734864"/>
              <a:gd name="connsiteY108" fmla="*/ 4493468 h 6858000"/>
              <a:gd name="connsiteX109" fmla="*/ 315557 w 5734864"/>
              <a:gd name="connsiteY109" fmla="*/ 4520067 h 6858000"/>
              <a:gd name="connsiteX110" fmla="*/ 315240 w 5734864"/>
              <a:gd name="connsiteY110" fmla="*/ 4536872 h 6858000"/>
              <a:gd name="connsiteX111" fmla="*/ 316200 w 5734864"/>
              <a:gd name="connsiteY111" fmla="*/ 4538297 h 6858000"/>
              <a:gd name="connsiteX112" fmla="*/ 317507 w 5734864"/>
              <a:gd name="connsiteY112" fmla="*/ 4547582 h 6858000"/>
              <a:gd name="connsiteX113" fmla="*/ 323078 w 5734864"/>
              <a:gd name="connsiteY113" fmla="*/ 4592102 h 6858000"/>
              <a:gd name="connsiteX114" fmla="*/ 328722 w 5734864"/>
              <a:gd name="connsiteY114" fmla="*/ 4667914 h 6858000"/>
              <a:gd name="connsiteX115" fmla="*/ 335597 w 5734864"/>
              <a:gd name="connsiteY115" fmla="*/ 4695035 h 6858000"/>
              <a:gd name="connsiteX116" fmla="*/ 339485 w 5734864"/>
              <a:gd name="connsiteY116" fmla="*/ 4695979 h 6858000"/>
              <a:gd name="connsiteX117" fmla="*/ 341089 w 5734864"/>
              <a:gd name="connsiteY117" fmla="*/ 4704268 h 6858000"/>
              <a:gd name="connsiteX118" fmla="*/ 342177 w 5734864"/>
              <a:gd name="connsiteY118" fmla="*/ 4706060 h 6858000"/>
              <a:gd name="connsiteX119" fmla="*/ 347751 w 5734864"/>
              <a:gd name="connsiteY119" fmla="*/ 4716754 h 6858000"/>
              <a:gd name="connsiteX120" fmla="*/ 344125 w 5734864"/>
              <a:gd name="connsiteY120" fmla="*/ 4764669 h 6858000"/>
              <a:gd name="connsiteX121" fmla="*/ 340188 w 5734864"/>
              <a:gd name="connsiteY121" fmla="*/ 4779386 h 6858000"/>
              <a:gd name="connsiteX122" fmla="*/ 335146 w 5734864"/>
              <a:gd name="connsiteY122" fmla="*/ 4787491 h 6858000"/>
              <a:gd name="connsiteX123" fmla="*/ 319124 w 5734864"/>
              <a:gd name="connsiteY123" fmla="*/ 4843514 h 6858000"/>
              <a:gd name="connsiteX124" fmla="*/ 305956 w 5734864"/>
              <a:gd name="connsiteY124" fmla="*/ 4881505 h 6858000"/>
              <a:gd name="connsiteX125" fmla="*/ 301062 w 5734864"/>
              <a:gd name="connsiteY125" fmla="*/ 4889332 h 6858000"/>
              <a:gd name="connsiteX126" fmla="*/ 302141 w 5734864"/>
              <a:gd name="connsiteY126" fmla="*/ 4899400 h 6858000"/>
              <a:gd name="connsiteX127" fmla="*/ 304424 w 5734864"/>
              <a:gd name="connsiteY127" fmla="*/ 4902664 h 6858000"/>
              <a:gd name="connsiteX128" fmla="*/ 293123 w 5734864"/>
              <a:gd name="connsiteY128" fmla="*/ 4932769 h 6858000"/>
              <a:gd name="connsiteX129" fmla="*/ 292275 w 5734864"/>
              <a:gd name="connsiteY129" fmla="*/ 4936482 h 6858000"/>
              <a:gd name="connsiteX130" fmla="*/ 288304 w 5734864"/>
              <a:gd name="connsiteY130" fmla="*/ 4962325 h 6858000"/>
              <a:gd name="connsiteX131" fmla="*/ 287420 w 5734864"/>
              <a:gd name="connsiteY131" fmla="*/ 5042193 h 6858000"/>
              <a:gd name="connsiteX132" fmla="*/ 287020 w 5734864"/>
              <a:gd name="connsiteY132" fmla="*/ 5065655 h 6858000"/>
              <a:gd name="connsiteX133" fmla="*/ 288488 w 5734864"/>
              <a:gd name="connsiteY133" fmla="*/ 5082216 h 6858000"/>
              <a:gd name="connsiteX134" fmla="*/ 282763 w 5734864"/>
              <a:gd name="connsiteY134" fmla="*/ 5127114 h 6858000"/>
              <a:gd name="connsiteX135" fmla="*/ 269316 w 5734864"/>
              <a:gd name="connsiteY135" fmla="*/ 5202682 h 6858000"/>
              <a:gd name="connsiteX136" fmla="*/ 269174 w 5734864"/>
              <a:gd name="connsiteY136" fmla="*/ 5230835 h 6858000"/>
              <a:gd name="connsiteX137" fmla="*/ 272679 w 5734864"/>
              <a:gd name="connsiteY137" fmla="*/ 5232660 h 6858000"/>
              <a:gd name="connsiteX138" fmla="*/ 272160 w 5734864"/>
              <a:gd name="connsiteY138" fmla="*/ 5241150 h 6858000"/>
              <a:gd name="connsiteX139" fmla="*/ 272760 w 5734864"/>
              <a:gd name="connsiteY139" fmla="*/ 5243156 h 6858000"/>
              <a:gd name="connsiteX140" fmla="*/ 275462 w 5734864"/>
              <a:gd name="connsiteY140" fmla="*/ 5254919 h 6858000"/>
              <a:gd name="connsiteX141" fmla="*/ 262897 w 5734864"/>
              <a:gd name="connsiteY141" fmla="*/ 5286259 h 6858000"/>
              <a:gd name="connsiteX142" fmla="*/ 252761 w 5734864"/>
              <a:gd name="connsiteY142" fmla="*/ 5357801 h 6858000"/>
              <a:gd name="connsiteX143" fmla="*/ 242360 w 5734864"/>
              <a:gd name="connsiteY143" fmla="*/ 5460080 h 6858000"/>
              <a:gd name="connsiteX144" fmla="*/ 229880 w 5734864"/>
              <a:gd name="connsiteY144" fmla="*/ 5539714 h 6858000"/>
              <a:gd name="connsiteX145" fmla="*/ 204283 w 5734864"/>
              <a:gd name="connsiteY145" fmla="*/ 5639080 h 6858000"/>
              <a:gd name="connsiteX146" fmla="*/ 198948 w 5734864"/>
              <a:gd name="connsiteY146" fmla="*/ 5710958 h 6858000"/>
              <a:gd name="connsiteX147" fmla="*/ 192367 w 5734864"/>
              <a:gd name="connsiteY147" fmla="*/ 5719859 h 6858000"/>
              <a:gd name="connsiteX148" fmla="*/ 188035 w 5734864"/>
              <a:gd name="connsiteY148" fmla="*/ 5729935 h 6858000"/>
              <a:gd name="connsiteX149" fmla="*/ 188428 w 5734864"/>
              <a:gd name="connsiteY149" fmla="*/ 5731182 h 6858000"/>
              <a:gd name="connsiteX150" fmla="*/ 181635 w 5734864"/>
              <a:gd name="connsiteY150" fmla="*/ 5753538 h 6858000"/>
              <a:gd name="connsiteX151" fmla="*/ 169744 w 5734864"/>
              <a:gd name="connsiteY151" fmla="*/ 5796307 h 6858000"/>
              <a:gd name="connsiteX152" fmla="*/ 170351 w 5734864"/>
              <a:gd name="connsiteY152" fmla="*/ 5796644 h 6858000"/>
              <a:gd name="connsiteX153" fmla="*/ 171559 w 5734864"/>
              <a:gd name="connsiteY153" fmla="*/ 5803435 h 6858000"/>
              <a:gd name="connsiteX154" fmla="*/ 172284 w 5734864"/>
              <a:gd name="connsiteY154" fmla="*/ 5816391 h 6858000"/>
              <a:gd name="connsiteX155" fmla="*/ 182542 w 5734864"/>
              <a:gd name="connsiteY155" fmla="*/ 5846382 h 6858000"/>
              <a:gd name="connsiteX156" fmla="*/ 175877 w 5734864"/>
              <a:gd name="connsiteY156" fmla="*/ 5871336 h 6858000"/>
              <a:gd name="connsiteX157" fmla="*/ 174910 w 5734864"/>
              <a:gd name="connsiteY157" fmla="*/ 5876376 h 6858000"/>
              <a:gd name="connsiteX158" fmla="*/ 175047 w 5734864"/>
              <a:gd name="connsiteY158" fmla="*/ 5876483 h 6858000"/>
              <a:gd name="connsiteX159" fmla="*/ 174335 w 5734864"/>
              <a:gd name="connsiteY159" fmla="*/ 5881814 h 6858000"/>
              <a:gd name="connsiteX160" fmla="*/ 171273 w 5734864"/>
              <a:gd name="connsiteY160" fmla="*/ 5895339 h 6858000"/>
              <a:gd name="connsiteX161" fmla="*/ 171658 w 5734864"/>
              <a:gd name="connsiteY161" fmla="*/ 5898749 h 6858000"/>
              <a:gd name="connsiteX162" fmla="*/ 174658 w 5734864"/>
              <a:gd name="connsiteY162" fmla="*/ 5919558 h 6858000"/>
              <a:gd name="connsiteX163" fmla="*/ 169099 w 5734864"/>
              <a:gd name="connsiteY163" fmla="*/ 5984417 h 6858000"/>
              <a:gd name="connsiteX164" fmla="*/ 162007 w 5734864"/>
              <a:gd name="connsiteY164" fmla="*/ 6049043 h 6858000"/>
              <a:gd name="connsiteX165" fmla="*/ 156875 w 5734864"/>
              <a:gd name="connsiteY165" fmla="*/ 6114000 h 6858000"/>
              <a:gd name="connsiteX166" fmla="*/ 165441 w 5734864"/>
              <a:gd name="connsiteY166" fmla="*/ 6146938 h 6858000"/>
              <a:gd name="connsiteX167" fmla="*/ 165177 w 5734864"/>
              <a:gd name="connsiteY167" fmla="*/ 6150658 h 6858000"/>
              <a:gd name="connsiteX168" fmla="*/ 161772 w 5734864"/>
              <a:gd name="connsiteY168" fmla="*/ 6160011 h 6858000"/>
              <a:gd name="connsiteX169" fmla="*/ 160051 w 5734864"/>
              <a:gd name="connsiteY169" fmla="*/ 6163393 h 6858000"/>
              <a:gd name="connsiteX170" fmla="*/ 158473 w 5734864"/>
              <a:gd name="connsiteY170" fmla="*/ 6168628 h 6858000"/>
              <a:gd name="connsiteX171" fmla="*/ 158573 w 5734864"/>
              <a:gd name="connsiteY171" fmla="*/ 6168799 h 6858000"/>
              <a:gd name="connsiteX172" fmla="*/ 146463 w 5734864"/>
              <a:gd name="connsiteY172" fmla="*/ 6196671 h 6858000"/>
              <a:gd name="connsiteX173" fmla="*/ 150209 w 5734864"/>
              <a:gd name="connsiteY173" fmla="*/ 6232365 h 6858000"/>
              <a:gd name="connsiteX174" fmla="*/ 148544 w 5734864"/>
              <a:gd name="connsiteY174" fmla="*/ 6246162 h 6858000"/>
              <a:gd name="connsiteX175" fmla="*/ 148403 w 5734864"/>
              <a:gd name="connsiteY175" fmla="*/ 6253754 h 6858000"/>
              <a:gd name="connsiteX176" fmla="*/ 138880 w 5734864"/>
              <a:gd name="connsiteY176" fmla="*/ 6276449 h 6858000"/>
              <a:gd name="connsiteX177" fmla="*/ 138683 w 5734864"/>
              <a:gd name="connsiteY177" fmla="*/ 6279721 h 6858000"/>
              <a:gd name="connsiteX178" fmla="*/ 130721 w 5734864"/>
              <a:gd name="connsiteY178" fmla="*/ 6293675 h 6858000"/>
              <a:gd name="connsiteX179" fmla="*/ 120717 w 5734864"/>
              <a:gd name="connsiteY179" fmla="*/ 6313967 h 6858000"/>
              <a:gd name="connsiteX180" fmla="*/ 120841 w 5734864"/>
              <a:gd name="connsiteY180" fmla="*/ 6315437 h 6858000"/>
              <a:gd name="connsiteX181" fmla="*/ 115208 w 5734864"/>
              <a:gd name="connsiteY181" fmla="*/ 6324024 h 6858000"/>
              <a:gd name="connsiteX182" fmla="*/ 101217 w 5734864"/>
              <a:gd name="connsiteY182" fmla="*/ 6365923 h 6858000"/>
              <a:gd name="connsiteX183" fmla="*/ 74946 w 5734864"/>
              <a:gd name="connsiteY183" fmla="*/ 6556817 h 6858000"/>
              <a:gd name="connsiteX184" fmla="*/ 16001 w 5734864"/>
              <a:gd name="connsiteY184" fmla="*/ 6808678 h 6858000"/>
              <a:gd name="connsiteX185" fmla="*/ 0 w 5734864"/>
              <a:gd name="connsiteY185" fmla="*/ 6858000 h 6858000"/>
              <a:gd name="connsiteX186" fmla="*/ 5734864 w 5734864"/>
              <a:gd name="connsiteY186" fmla="*/ 6858000 h 6858000"/>
              <a:gd name="connsiteX187" fmla="*/ 5734864 w 5734864"/>
              <a:gd name="connsiteY18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</a:cxnLst>
            <a:rect l="l" t="t" r="r" b="b"/>
            <a:pathLst>
              <a:path w="5734864" h="6858000">
                <a:moveTo>
                  <a:pt x="5734864" y="0"/>
                </a:moveTo>
                <a:lnTo>
                  <a:pt x="771611" y="0"/>
                </a:lnTo>
                <a:cubicBezTo>
                  <a:pt x="771634" y="16369"/>
                  <a:pt x="771656" y="32739"/>
                  <a:pt x="771679" y="49108"/>
                </a:cubicBezTo>
                <a:cubicBezTo>
                  <a:pt x="775201" y="55622"/>
                  <a:pt x="788724" y="196721"/>
                  <a:pt x="794248" y="200968"/>
                </a:cubicBezTo>
                <a:lnTo>
                  <a:pt x="801749" y="414071"/>
                </a:lnTo>
                <a:cubicBezTo>
                  <a:pt x="807329" y="440933"/>
                  <a:pt x="835107" y="598697"/>
                  <a:pt x="818548" y="585467"/>
                </a:cubicBezTo>
                <a:cubicBezTo>
                  <a:pt x="856197" y="664140"/>
                  <a:pt x="837895" y="708473"/>
                  <a:pt x="857476" y="800623"/>
                </a:cubicBezTo>
                <a:cubicBezTo>
                  <a:pt x="822401" y="857344"/>
                  <a:pt x="855723" y="824571"/>
                  <a:pt x="851083" y="878903"/>
                </a:cubicBezTo>
                <a:cubicBezTo>
                  <a:pt x="884811" y="859448"/>
                  <a:pt x="834648" y="946397"/>
                  <a:pt x="873564" y="943826"/>
                </a:cubicBezTo>
                <a:cubicBezTo>
                  <a:pt x="871487" y="953795"/>
                  <a:pt x="868248" y="963533"/>
                  <a:pt x="864705" y="973328"/>
                </a:cubicBezTo>
                <a:lnTo>
                  <a:pt x="862869" y="978457"/>
                </a:lnTo>
                <a:lnTo>
                  <a:pt x="862233" y="998041"/>
                </a:lnTo>
                <a:lnTo>
                  <a:pt x="853665" y="1004750"/>
                </a:lnTo>
                <a:lnTo>
                  <a:pt x="847865" y="1070795"/>
                </a:lnTo>
                <a:cubicBezTo>
                  <a:pt x="870234" y="1110486"/>
                  <a:pt x="833172" y="1190441"/>
                  <a:pt x="862786" y="1238994"/>
                </a:cubicBezTo>
                <a:cubicBezTo>
                  <a:pt x="864699" y="1290599"/>
                  <a:pt x="860615" y="1347716"/>
                  <a:pt x="859345" y="1380427"/>
                </a:cubicBezTo>
                <a:cubicBezTo>
                  <a:pt x="845703" y="1396391"/>
                  <a:pt x="873184" y="1435525"/>
                  <a:pt x="855172" y="1435262"/>
                </a:cubicBezTo>
                <a:lnTo>
                  <a:pt x="860494" y="1453861"/>
                </a:lnTo>
                <a:lnTo>
                  <a:pt x="853731" y="1467047"/>
                </a:lnTo>
                <a:cubicBezTo>
                  <a:pt x="846549" y="1480528"/>
                  <a:pt x="841728" y="1491093"/>
                  <a:pt x="845847" y="1502307"/>
                </a:cubicBezTo>
                <a:lnTo>
                  <a:pt x="817613" y="1565166"/>
                </a:lnTo>
                <a:cubicBezTo>
                  <a:pt x="805468" y="1557258"/>
                  <a:pt x="816534" y="1596564"/>
                  <a:pt x="804223" y="1601941"/>
                </a:cubicBezTo>
                <a:cubicBezTo>
                  <a:pt x="794287" y="1604654"/>
                  <a:pt x="795328" y="1617209"/>
                  <a:pt x="791773" y="1627005"/>
                </a:cubicBezTo>
                <a:cubicBezTo>
                  <a:pt x="781684" y="1634393"/>
                  <a:pt x="772978" y="1683187"/>
                  <a:pt x="774645" y="1699922"/>
                </a:cubicBezTo>
                <a:cubicBezTo>
                  <a:pt x="785341" y="1746767"/>
                  <a:pt x="744845" y="1787099"/>
                  <a:pt x="752343" y="1824604"/>
                </a:cubicBezTo>
                <a:cubicBezTo>
                  <a:pt x="751502" y="1834578"/>
                  <a:pt x="749297" y="1842929"/>
                  <a:pt x="746254" y="1850222"/>
                </a:cubicBezTo>
                <a:lnTo>
                  <a:pt x="728600" y="1869603"/>
                </a:lnTo>
                <a:lnTo>
                  <a:pt x="724396" y="1883104"/>
                </a:lnTo>
                <a:lnTo>
                  <a:pt x="722165" y="1885924"/>
                </a:lnTo>
                <a:lnTo>
                  <a:pt x="721338" y="1887123"/>
                </a:lnTo>
                <a:lnTo>
                  <a:pt x="714840" y="1902274"/>
                </a:lnTo>
                <a:lnTo>
                  <a:pt x="722847" y="1929891"/>
                </a:lnTo>
                <a:lnTo>
                  <a:pt x="714660" y="1982709"/>
                </a:lnTo>
                <a:cubicBezTo>
                  <a:pt x="727725" y="2006201"/>
                  <a:pt x="714739" y="1997091"/>
                  <a:pt x="710759" y="2013010"/>
                </a:cubicBezTo>
                <a:cubicBezTo>
                  <a:pt x="707970" y="2027531"/>
                  <a:pt x="700788" y="2054714"/>
                  <a:pt x="697927" y="2069833"/>
                </a:cubicBezTo>
                <a:cubicBezTo>
                  <a:pt x="685211" y="2080229"/>
                  <a:pt x="698762" y="2088241"/>
                  <a:pt x="693594" y="2103731"/>
                </a:cubicBezTo>
                <a:cubicBezTo>
                  <a:pt x="688481" y="2110649"/>
                  <a:pt x="687183" y="2115973"/>
                  <a:pt x="691109" y="2124027"/>
                </a:cubicBezTo>
                <a:cubicBezTo>
                  <a:pt x="666413" y="2155740"/>
                  <a:pt x="688031" y="2144874"/>
                  <a:pt x="676593" y="2176182"/>
                </a:cubicBezTo>
                <a:cubicBezTo>
                  <a:pt x="665190" y="2202944"/>
                  <a:pt x="656416" y="2233857"/>
                  <a:pt x="633227" y="2258036"/>
                </a:cubicBezTo>
                <a:cubicBezTo>
                  <a:pt x="626930" y="2262191"/>
                  <a:pt x="623498" y="2274069"/>
                  <a:pt x="625564" y="2284567"/>
                </a:cubicBezTo>
                <a:cubicBezTo>
                  <a:pt x="625918" y="2286374"/>
                  <a:pt x="626427" y="2288071"/>
                  <a:pt x="627074" y="2289605"/>
                </a:cubicBezTo>
                <a:cubicBezTo>
                  <a:pt x="619029" y="2296628"/>
                  <a:pt x="616453" y="2303188"/>
                  <a:pt x="614574" y="2308717"/>
                </a:cubicBezTo>
                <a:lnTo>
                  <a:pt x="606890" y="2320662"/>
                </a:lnTo>
                <a:lnTo>
                  <a:pt x="605558" y="2327897"/>
                </a:lnTo>
                <a:lnTo>
                  <a:pt x="602202" y="2357749"/>
                </a:lnTo>
                <a:lnTo>
                  <a:pt x="600213" y="2364905"/>
                </a:lnTo>
                <a:lnTo>
                  <a:pt x="597160" y="2388351"/>
                </a:lnTo>
                <a:lnTo>
                  <a:pt x="597982" y="2402296"/>
                </a:lnTo>
                <a:lnTo>
                  <a:pt x="593150" y="2420015"/>
                </a:lnTo>
                <a:cubicBezTo>
                  <a:pt x="593044" y="2420926"/>
                  <a:pt x="592939" y="2421838"/>
                  <a:pt x="592833" y="2422749"/>
                </a:cubicBezTo>
                <a:lnTo>
                  <a:pt x="594479" y="2426002"/>
                </a:lnTo>
                <a:cubicBezTo>
                  <a:pt x="594168" y="2427683"/>
                  <a:pt x="593118" y="2429721"/>
                  <a:pt x="591963" y="2431950"/>
                </a:cubicBezTo>
                <a:cubicBezTo>
                  <a:pt x="591823" y="2432599"/>
                  <a:pt x="591684" y="2433248"/>
                  <a:pt x="591544" y="2433897"/>
                </a:cubicBezTo>
                <a:lnTo>
                  <a:pt x="589519" y="2451398"/>
                </a:lnTo>
                <a:cubicBezTo>
                  <a:pt x="589692" y="2452777"/>
                  <a:pt x="589864" y="2454157"/>
                  <a:pt x="590037" y="2455536"/>
                </a:cubicBezTo>
                <a:lnTo>
                  <a:pt x="588179" y="2462981"/>
                </a:lnTo>
                <a:lnTo>
                  <a:pt x="583434" y="2503991"/>
                </a:lnTo>
                <a:cubicBezTo>
                  <a:pt x="576530" y="2566058"/>
                  <a:pt x="570433" y="2625224"/>
                  <a:pt x="567942" y="2652936"/>
                </a:cubicBezTo>
                <a:cubicBezTo>
                  <a:pt x="570864" y="2658290"/>
                  <a:pt x="572739" y="2664095"/>
                  <a:pt x="573869" y="2670188"/>
                </a:cubicBezTo>
                <a:lnTo>
                  <a:pt x="575243" y="2688114"/>
                </a:lnTo>
                <a:lnTo>
                  <a:pt x="573824" y="2689856"/>
                </a:lnTo>
                <a:cubicBezTo>
                  <a:pt x="569972" y="2698471"/>
                  <a:pt x="569572" y="2704494"/>
                  <a:pt x="570699" y="2709353"/>
                </a:cubicBezTo>
                <a:lnTo>
                  <a:pt x="573192" y="2714527"/>
                </a:lnTo>
                <a:cubicBezTo>
                  <a:pt x="572809" y="2719080"/>
                  <a:pt x="572427" y="2723634"/>
                  <a:pt x="572044" y="2728187"/>
                </a:cubicBezTo>
                <a:cubicBezTo>
                  <a:pt x="572184" y="2737412"/>
                  <a:pt x="572325" y="2746638"/>
                  <a:pt x="572465" y="2755863"/>
                </a:cubicBezTo>
                <a:lnTo>
                  <a:pt x="570028" y="2760324"/>
                </a:lnTo>
                <a:lnTo>
                  <a:pt x="566748" y="2800948"/>
                </a:lnTo>
                <a:lnTo>
                  <a:pt x="565509" y="2801167"/>
                </a:lnTo>
                <a:cubicBezTo>
                  <a:pt x="562655" y="2802587"/>
                  <a:pt x="560408" y="2805381"/>
                  <a:pt x="559367" y="2811129"/>
                </a:cubicBezTo>
                <a:cubicBezTo>
                  <a:pt x="543471" y="2797318"/>
                  <a:pt x="552020" y="2812773"/>
                  <a:pt x="550354" y="2830949"/>
                </a:cubicBezTo>
                <a:cubicBezTo>
                  <a:pt x="525292" y="2813553"/>
                  <a:pt x="531129" y="2868192"/>
                  <a:pt x="514795" y="2872433"/>
                </a:cubicBezTo>
                <a:lnTo>
                  <a:pt x="509875" y="2923099"/>
                </a:lnTo>
                <a:lnTo>
                  <a:pt x="509577" y="2923197"/>
                </a:lnTo>
                <a:cubicBezTo>
                  <a:pt x="508704" y="2924865"/>
                  <a:pt x="508038" y="2927556"/>
                  <a:pt x="507597" y="2931868"/>
                </a:cubicBezTo>
                <a:cubicBezTo>
                  <a:pt x="507524" y="2934019"/>
                  <a:pt x="507452" y="2936171"/>
                  <a:pt x="507379" y="2938322"/>
                </a:cubicBezTo>
                <a:lnTo>
                  <a:pt x="504725" y="2954519"/>
                </a:lnTo>
                <a:lnTo>
                  <a:pt x="502018" y="2959643"/>
                </a:lnTo>
                <a:lnTo>
                  <a:pt x="498360" y="2961019"/>
                </a:lnTo>
                <a:lnTo>
                  <a:pt x="498483" y="2962590"/>
                </a:lnTo>
                <a:cubicBezTo>
                  <a:pt x="502388" y="2975027"/>
                  <a:pt x="510202" y="2980016"/>
                  <a:pt x="484403" y="2990538"/>
                </a:cubicBezTo>
                <a:cubicBezTo>
                  <a:pt x="489425" y="3018352"/>
                  <a:pt x="474337" y="3021029"/>
                  <a:pt x="463075" y="3055956"/>
                </a:cubicBezTo>
                <a:cubicBezTo>
                  <a:pt x="469487" y="3072485"/>
                  <a:pt x="464165" y="3083955"/>
                  <a:pt x="455013" y="3094482"/>
                </a:cubicBezTo>
                <a:cubicBezTo>
                  <a:pt x="453131" y="3130054"/>
                  <a:pt x="437643" y="3160106"/>
                  <a:pt x="428391" y="3198850"/>
                </a:cubicBezTo>
                <a:lnTo>
                  <a:pt x="401440" y="3307560"/>
                </a:lnTo>
                <a:lnTo>
                  <a:pt x="386076" y="3373943"/>
                </a:lnTo>
                <a:cubicBezTo>
                  <a:pt x="386236" y="3376061"/>
                  <a:pt x="380537" y="3378856"/>
                  <a:pt x="374726" y="3381364"/>
                </a:cubicBezTo>
                <a:lnTo>
                  <a:pt x="369145" y="3383729"/>
                </a:lnTo>
                <a:lnTo>
                  <a:pt x="364294" y="3414159"/>
                </a:lnTo>
                <a:lnTo>
                  <a:pt x="366450" y="3436925"/>
                </a:lnTo>
                <a:lnTo>
                  <a:pt x="351743" y="3521619"/>
                </a:lnTo>
                <a:lnTo>
                  <a:pt x="345784" y="3603757"/>
                </a:lnTo>
                <a:cubicBezTo>
                  <a:pt x="345255" y="3619979"/>
                  <a:pt x="344727" y="3636202"/>
                  <a:pt x="344198" y="3652424"/>
                </a:cubicBezTo>
                <a:lnTo>
                  <a:pt x="352450" y="3665222"/>
                </a:lnTo>
                <a:lnTo>
                  <a:pt x="342621" y="3700804"/>
                </a:lnTo>
                <a:lnTo>
                  <a:pt x="341514" y="3734774"/>
                </a:lnTo>
                <a:cubicBezTo>
                  <a:pt x="341212" y="3751567"/>
                  <a:pt x="340909" y="3768360"/>
                  <a:pt x="340607" y="3785153"/>
                </a:cubicBezTo>
                <a:cubicBezTo>
                  <a:pt x="340640" y="3786161"/>
                  <a:pt x="340674" y="3787169"/>
                  <a:pt x="340707" y="3788177"/>
                </a:cubicBezTo>
                <a:cubicBezTo>
                  <a:pt x="340592" y="3791719"/>
                  <a:pt x="340476" y="3795261"/>
                  <a:pt x="340361" y="3798803"/>
                </a:cubicBezTo>
                <a:cubicBezTo>
                  <a:pt x="340121" y="3812119"/>
                  <a:pt x="339882" y="3825434"/>
                  <a:pt x="339642" y="3838750"/>
                </a:cubicBezTo>
                <a:cubicBezTo>
                  <a:pt x="337363" y="3949044"/>
                  <a:pt x="361794" y="3960437"/>
                  <a:pt x="360295" y="4015196"/>
                </a:cubicBezTo>
                <a:lnTo>
                  <a:pt x="339043" y="4052778"/>
                </a:lnTo>
                <a:lnTo>
                  <a:pt x="339343" y="4096257"/>
                </a:lnTo>
                <a:cubicBezTo>
                  <a:pt x="362058" y="4159145"/>
                  <a:pt x="332404" y="4250479"/>
                  <a:pt x="340786" y="4321136"/>
                </a:cubicBezTo>
                <a:cubicBezTo>
                  <a:pt x="341421" y="4376624"/>
                  <a:pt x="344189" y="4407708"/>
                  <a:pt x="343158" y="4429174"/>
                </a:cubicBezTo>
                <a:cubicBezTo>
                  <a:pt x="340948" y="4436304"/>
                  <a:pt x="337887" y="4443121"/>
                  <a:pt x="334599" y="4449938"/>
                </a:cubicBezTo>
                <a:lnTo>
                  <a:pt x="332890" y="4453515"/>
                </a:lnTo>
                <a:lnTo>
                  <a:pt x="331105" y="4467941"/>
                </a:lnTo>
                <a:lnTo>
                  <a:pt x="324289" y="4471861"/>
                </a:lnTo>
                <a:lnTo>
                  <a:pt x="317079" y="4493468"/>
                </a:lnTo>
                <a:cubicBezTo>
                  <a:pt x="315353" y="4501584"/>
                  <a:pt x="314639" y="4510343"/>
                  <a:pt x="315557" y="4520067"/>
                </a:cubicBezTo>
                <a:cubicBezTo>
                  <a:pt x="315451" y="4525669"/>
                  <a:pt x="315346" y="4531270"/>
                  <a:pt x="315240" y="4536872"/>
                </a:cubicBezTo>
                <a:lnTo>
                  <a:pt x="316200" y="4538297"/>
                </a:lnTo>
                <a:cubicBezTo>
                  <a:pt x="316738" y="4541182"/>
                  <a:pt x="316785" y="4544563"/>
                  <a:pt x="317507" y="4547582"/>
                </a:cubicBezTo>
                <a:cubicBezTo>
                  <a:pt x="322716" y="4552468"/>
                  <a:pt x="324912" y="4582137"/>
                  <a:pt x="323078" y="4592102"/>
                </a:cubicBezTo>
                <a:cubicBezTo>
                  <a:pt x="314597" y="4619728"/>
                  <a:pt x="334923" y="4645745"/>
                  <a:pt x="328722" y="4667914"/>
                </a:cubicBezTo>
                <a:cubicBezTo>
                  <a:pt x="330810" y="4685069"/>
                  <a:pt x="333803" y="4690356"/>
                  <a:pt x="335597" y="4695035"/>
                </a:cubicBezTo>
                <a:lnTo>
                  <a:pt x="339485" y="4695979"/>
                </a:lnTo>
                <a:lnTo>
                  <a:pt x="341089" y="4704268"/>
                </a:lnTo>
                <a:lnTo>
                  <a:pt x="342177" y="4706060"/>
                </a:lnTo>
                <a:cubicBezTo>
                  <a:pt x="344268" y="4709474"/>
                  <a:pt x="346234" y="4712931"/>
                  <a:pt x="347751" y="4716754"/>
                </a:cubicBezTo>
                <a:lnTo>
                  <a:pt x="344125" y="4764669"/>
                </a:lnTo>
                <a:lnTo>
                  <a:pt x="340188" y="4779386"/>
                </a:lnTo>
                <a:lnTo>
                  <a:pt x="335146" y="4787491"/>
                </a:lnTo>
                <a:lnTo>
                  <a:pt x="319124" y="4843514"/>
                </a:lnTo>
                <a:lnTo>
                  <a:pt x="305956" y="4881505"/>
                </a:lnTo>
                <a:lnTo>
                  <a:pt x="301062" y="4889332"/>
                </a:lnTo>
                <a:lnTo>
                  <a:pt x="302141" y="4899400"/>
                </a:lnTo>
                <a:cubicBezTo>
                  <a:pt x="302767" y="4900706"/>
                  <a:pt x="303536" y="4901803"/>
                  <a:pt x="304424" y="4902664"/>
                </a:cubicBezTo>
                <a:lnTo>
                  <a:pt x="293123" y="4932769"/>
                </a:lnTo>
                <a:lnTo>
                  <a:pt x="292275" y="4936482"/>
                </a:lnTo>
                <a:lnTo>
                  <a:pt x="288304" y="4962325"/>
                </a:lnTo>
                <a:cubicBezTo>
                  <a:pt x="288009" y="4988948"/>
                  <a:pt x="287715" y="5015570"/>
                  <a:pt x="287420" y="5042193"/>
                </a:cubicBezTo>
                <a:cubicBezTo>
                  <a:pt x="295373" y="5039737"/>
                  <a:pt x="281659" y="5060438"/>
                  <a:pt x="287020" y="5065655"/>
                </a:cubicBezTo>
                <a:cubicBezTo>
                  <a:pt x="291675" y="5068928"/>
                  <a:pt x="288601" y="5075970"/>
                  <a:pt x="288488" y="5082216"/>
                </a:cubicBezTo>
                <a:cubicBezTo>
                  <a:pt x="292282" y="5088207"/>
                  <a:pt x="287008" y="5117775"/>
                  <a:pt x="282763" y="5127114"/>
                </a:cubicBezTo>
                <a:cubicBezTo>
                  <a:pt x="267723" y="5152218"/>
                  <a:pt x="280799" y="5182399"/>
                  <a:pt x="269316" y="5202682"/>
                </a:cubicBezTo>
                <a:cubicBezTo>
                  <a:pt x="267050" y="5219969"/>
                  <a:pt x="268614" y="5225841"/>
                  <a:pt x="269174" y="5230835"/>
                </a:cubicBezTo>
                <a:lnTo>
                  <a:pt x="272679" y="5232660"/>
                </a:lnTo>
                <a:lnTo>
                  <a:pt x="272160" y="5241150"/>
                </a:lnTo>
                <a:lnTo>
                  <a:pt x="272760" y="5243156"/>
                </a:lnTo>
                <a:cubicBezTo>
                  <a:pt x="273922" y="5246984"/>
                  <a:pt x="274952" y="5250824"/>
                  <a:pt x="275462" y="5254919"/>
                </a:cubicBezTo>
                <a:cubicBezTo>
                  <a:pt x="258407" y="5258851"/>
                  <a:pt x="276976" y="5290392"/>
                  <a:pt x="262897" y="5286259"/>
                </a:cubicBezTo>
                <a:cubicBezTo>
                  <a:pt x="262724" y="5309439"/>
                  <a:pt x="239612" y="5337531"/>
                  <a:pt x="252761" y="5357801"/>
                </a:cubicBezTo>
                <a:cubicBezTo>
                  <a:pt x="248775" y="5392256"/>
                  <a:pt x="247799" y="5423412"/>
                  <a:pt x="242360" y="5460080"/>
                </a:cubicBezTo>
                <a:cubicBezTo>
                  <a:pt x="232632" y="5488478"/>
                  <a:pt x="242025" y="5519143"/>
                  <a:pt x="229880" y="5539714"/>
                </a:cubicBezTo>
                <a:cubicBezTo>
                  <a:pt x="230558" y="5572454"/>
                  <a:pt x="222150" y="5613340"/>
                  <a:pt x="204283" y="5639080"/>
                </a:cubicBezTo>
                <a:cubicBezTo>
                  <a:pt x="201596" y="5674226"/>
                  <a:pt x="191051" y="5680198"/>
                  <a:pt x="198948" y="5710958"/>
                </a:cubicBezTo>
                <a:cubicBezTo>
                  <a:pt x="196338" y="5713534"/>
                  <a:pt x="194185" y="5716550"/>
                  <a:pt x="192367" y="5719859"/>
                </a:cubicBezTo>
                <a:lnTo>
                  <a:pt x="188035" y="5729935"/>
                </a:lnTo>
                <a:lnTo>
                  <a:pt x="188428" y="5731182"/>
                </a:lnTo>
                <a:lnTo>
                  <a:pt x="181635" y="5753538"/>
                </a:lnTo>
                <a:lnTo>
                  <a:pt x="169744" y="5796307"/>
                </a:lnTo>
                <a:lnTo>
                  <a:pt x="170351" y="5796644"/>
                </a:lnTo>
                <a:cubicBezTo>
                  <a:pt x="171558" y="5797954"/>
                  <a:pt x="172173" y="5799948"/>
                  <a:pt x="171559" y="5803435"/>
                </a:cubicBezTo>
                <a:cubicBezTo>
                  <a:pt x="182664" y="5798231"/>
                  <a:pt x="175075" y="5805646"/>
                  <a:pt x="172284" y="5816391"/>
                </a:cubicBezTo>
                <a:cubicBezTo>
                  <a:pt x="188911" y="5810703"/>
                  <a:pt x="174844" y="5841128"/>
                  <a:pt x="182542" y="5846382"/>
                </a:cubicBezTo>
                <a:cubicBezTo>
                  <a:pt x="180118" y="5854404"/>
                  <a:pt x="177856" y="5862781"/>
                  <a:pt x="175877" y="5871336"/>
                </a:cubicBezTo>
                <a:lnTo>
                  <a:pt x="174910" y="5876376"/>
                </a:lnTo>
                <a:lnTo>
                  <a:pt x="175047" y="5876483"/>
                </a:lnTo>
                <a:cubicBezTo>
                  <a:pt x="175167" y="5877594"/>
                  <a:pt x="174973" y="5879257"/>
                  <a:pt x="174335" y="5881814"/>
                </a:cubicBezTo>
                <a:lnTo>
                  <a:pt x="171273" y="5895339"/>
                </a:lnTo>
                <a:cubicBezTo>
                  <a:pt x="171401" y="5896476"/>
                  <a:pt x="171530" y="5897612"/>
                  <a:pt x="171658" y="5898749"/>
                </a:cubicBezTo>
                <a:lnTo>
                  <a:pt x="174658" y="5919558"/>
                </a:lnTo>
                <a:cubicBezTo>
                  <a:pt x="173958" y="5933601"/>
                  <a:pt x="171208" y="5962838"/>
                  <a:pt x="169099" y="5984417"/>
                </a:cubicBezTo>
                <a:cubicBezTo>
                  <a:pt x="162916" y="6005205"/>
                  <a:pt x="164971" y="6025162"/>
                  <a:pt x="162007" y="6049043"/>
                </a:cubicBezTo>
                <a:cubicBezTo>
                  <a:pt x="150795" y="6073830"/>
                  <a:pt x="160091" y="6088483"/>
                  <a:pt x="156875" y="6114000"/>
                </a:cubicBezTo>
                <a:cubicBezTo>
                  <a:pt x="141597" y="6134477"/>
                  <a:pt x="163381" y="6133378"/>
                  <a:pt x="165441" y="6146938"/>
                </a:cubicBezTo>
                <a:lnTo>
                  <a:pt x="165177" y="6150658"/>
                </a:lnTo>
                <a:lnTo>
                  <a:pt x="161772" y="6160011"/>
                </a:lnTo>
                <a:lnTo>
                  <a:pt x="160051" y="6163393"/>
                </a:lnTo>
                <a:cubicBezTo>
                  <a:pt x="159032" y="6165775"/>
                  <a:pt x="158564" y="6167421"/>
                  <a:pt x="158473" y="6168628"/>
                </a:cubicBezTo>
                <a:cubicBezTo>
                  <a:pt x="158506" y="6168685"/>
                  <a:pt x="158540" y="6168742"/>
                  <a:pt x="158573" y="6168799"/>
                </a:cubicBezTo>
                <a:lnTo>
                  <a:pt x="146463" y="6196671"/>
                </a:lnTo>
                <a:cubicBezTo>
                  <a:pt x="152348" y="6205503"/>
                  <a:pt x="134460" y="6231012"/>
                  <a:pt x="150209" y="6232365"/>
                </a:cubicBezTo>
                <a:cubicBezTo>
                  <a:pt x="145821" y="6242321"/>
                  <a:pt x="137774" y="6246719"/>
                  <a:pt x="148544" y="6246162"/>
                </a:cubicBezTo>
                <a:cubicBezTo>
                  <a:pt x="147378" y="6249522"/>
                  <a:pt x="147566" y="6251866"/>
                  <a:pt x="148403" y="6253754"/>
                </a:cubicBezTo>
                <a:lnTo>
                  <a:pt x="138880" y="6276449"/>
                </a:lnTo>
                <a:cubicBezTo>
                  <a:pt x="138814" y="6277540"/>
                  <a:pt x="138749" y="6278630"/>
                  <a:pt x="138683" y="6279721"/>
                </a:cubicBezTo>
                <a:lnTo>
                  <a:pt x="130721" y="6293675"/>
                </a:lnTo>
                <a:lnTo>
                  <a:pt x="120717" y="6313967"/>
                </a:lnTo>
                <a:cubicBezTo>
                  <a:pt x="120758" y="6314457"/>
                  <a:pt x="120800" y="6314947"/>
                  <a:pt x="120841" y="6315437"/>
                </a:cubicBezTo>
                <a:lnTo>
                  <a:pt x="115208" y="6324024"/>
                </a:lnTo>
                <a:cubicBezTo>
                  <a:pt x="113007" y="6326672"/>
                  <a:pt x="103991" y="6364381"/>
                  <a:pt x="101217" y="6365923"/>
                </a:cubicBezTo>
                <a:lnTo>
                  <a:pt x="74946" y="6556817"/>
                </a:lnTo>
                <a:cubicBezTo>
                  <a:pt x="55357" y="6665926"/>
                  <a:pt x="35695" y="6744075"/>
                  <a:pt x="16001" y="6808678"/>
                </a:cubicBezTo>
                <a:lnTo>
                  <a:pt x="0" y="6858000"/>
                </a:lnTo>
                <a:lnTo>
                  <a:pt x="5734864" y="6858000"/>
                </a:lnTo>
                <a:lnTo>
                  <a:pt x="5734864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Imagem 4" descr="Texto&#10;&#10;Descrição gerada automaticamente">
            <a:extLst>
              <a:ext uri="{FF2B5EF4-FFF2-40B4-BE49-F238E27FC236}">
                <a16:creationId xmlns:a16="http://schemas.microsoft.com/office/drawing/2014/main" id="{0BA42CA2-BFE2-306C-274D-E6785C0300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6468752" y="615950"/>
            <a:ext cx="4153677" cy="5670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5583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0">
            <a:extLst>
              <a:ext uri="{FF2B5EF4-FFF2-40B4-BE49-F238E27FC236}">
                <a16:creationId xmlns:a16="http://schemas.microsoft.com/office/drawing/2014/main" id="{7666DE11-17E1-4DC7-B2B7-6DA2E6A9CE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2">
            <a:extLst>
              <a:ext uri="{FF2B5EF4-FFF2-40B4-BE49-F238E27FC236}">
                <a16:creationId xmlns:a16="http://schemas.microsoft.com/office/drawing/2014/main" id="{B52E493E-0B27-4F3C-AA01-17F0A25641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37042" y="1"/>
            <a:ext cx="7354956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FF015F1E-5C3D-1B7B-AE06-5549525F71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2546"/>
          <a:stretch/>
        </p:blipFill>
        <p:spPr>
          <a:xfrm>
            <a:off x="4" y="1"/>
            <a:ext cx="7037119" cy="6857999"/>
          </a:xfrm>
          <a:custGeom>
            <a:avLst/>
            <a:gdLst/>
            <a:ahLst/>
            <a:cxnLst/>
            <a:rect l="l" t="t" r="r" b="b"/>
            <a:pathLst>
              <a:path w="7037119" h="6857999">
                <a:moveTo>
                  <a:pt x="0" y="0"/>
                </a:moveTo>
                <a:lnTo>
                  <a:pt x="6964192" y="0"/>
                </a:lnTo>
                <a:lnTo>
                  <a:pt x="6958160" y="70714"/>
                </a:lnTo>
                <a:cubicBezTo>
                  <a:pt x="6951001" y="105084"/>
                  <a:pt x="6926062" y="125041"/>
                  <a:pt x="6922034" y="154825"/>
                </a:cubicBezTo>
                <a:cubicBezTo>
                  <a:pt x="6888738" y="184083"/>
                  <a:pt x="6875225" y="272154"/>
                  <a:pt x="6864029" y="301580"/>
                </a:cubicBezTo>
                <a:cubicBezTo>
                  <a:pt x="6850541" y="382476"/>
                  <a:pt x="6857766" y="543626"/>
                  <a:pt x="6842156" y="642469"/>
                </a:cubicBezTo>
                <a:cubicBezTo>
                  <a:pt x="6828250" y="715553"/>
                  <a:pt x="6832569" y="729947"/>
                  <a:pt x="6802087" y="818449"/>
                </a:cubicBezTo>
                <a:cubicBezTo>
                  <a:pt x="6828151" y="830541"/>
                  <a:pt x="6801214" y="859084"/>
                  <a:pt x="6798684" y="875396"/>
                </a:cubicBezTo>
                <a:cubicBezTo>
                  <a:pt x="6792414" y="895056"/>
                  <a:pt x="6762852" y="912465"/>
                  <a:pt x="6756983" y="952375"/>
                </a:cubicBezTo>
                <a:lnTo>
                  <a:pt x="6758478" y="972424"/>
                </a:lnTo>
                <a:lnTo>
                  <a:pt x="6752651" y="996407"/>
                </a:lnTo>
                <a:cubicBezTo>
                  <a:pt x="6744201" y="1040546"/>
                  <a:pt x="6736270" y="1086165"/>
                  <a:pt x="6716997" y="1091248"/>
                </a:cubicBezTo>
                <a:cubicBezTo>
                  <a:pt x="6678332" y="1122349"/>
                  <a:pt x="6707411" y="1240829"/>
                  <a:pt x="6657090" y="1307489"/>
                </a:cubicBezTo>
                <a:cubicBezTo>
                  <a:pt x="6621135" y="1444387"/>
                  <a:pt x="6524184" y="1590429"/>
                  <a:pt x="6508075" y="1709568"/>
                </a:cubicBezTo>
                <a:cubicBezTo>
                  <a:pt x="6474780" y="1738828"/>
                  <a:pt x="6473953" y="1782449"/>
                  <a:pt x="6462759" y="1811874"/>
                </a:cubicBezTo>
                <a:cubicBezTo>
                  <a:pt x="6449270" y="1892769"/>
                  <a:pt x="6399402" y="2130120"/>
                  <a:pt x="6383790" y="2228963"/>
                </a:cubicBezTo>
                <a:cubicBezTo>
                  <a:pt x="6369883" y="2302046"/>
                  <a:pt x="6399578" y="2316440"/>
                  <a:pt x="6369096" y="2404942"/>
                </a:cubicBezTo>
                <a:cubicBezTo>
                  <a:pt x="6395161" y="2417035"/>
                  <a:pt x="6368224" y="2445577"/>
                  <a:pt x="6365696" y="2461889"/>
                </a:cubicBezTo>
                <a:cubicBezTo>
                  <a:pt x="6359423" y="2481550"/>
                  <a:pt x="6329861" y="2498958"/>
                  <a:pt x="6323990" y="2538869"/>
                </a:cubicBezTo>
                <a:cubicBezTo>
                  <a:pt x="6317721" y="2603362"/>
                  <a:pt x="6317811" y="2723423"/>
                  <a:pt x="6299971" y="2852842"/>
                </a:cubicBezTo>
                <a:cubicBezTo>
                  <a:pt x="6296888" y="2889820"/>
                  <a:pt x="6314227" y="2924069"/>
                  <a:pt x="6305256" y="2965146"/>
                </a:cubicBezTo>
                <a:lnTo>
                  <a:pt x="6297430" y="3010980"/>
                </a:lnTo>
                <a:lnTo>
                  <a:pt x="6301903" y="3017531"/>
                </a:lnTo>
                <a:lnTo>
                  <a:pt x="6312288" y="3141762"/>
                </a:lnTo>
                <a:cubicBezTo>
                  <a:pt x="6310891" y="3148458"/>
                  <a:pt x="6311653" y="3156601"/>
                  <a:pt x="6317307" y="3167974"/>
                </a:cubicBezTo>
                <a:lnTo>
                  <a:pt x="6319343" y="3170223"/>
                </a:lnTo>
                <a:lnTo>
                  <a:pt x="6388791" y="3425292"/>
                </a:lnTo>
                <a:cubicBezTo>
                  <a:pt x="6411564" y="3519098"/>
                  <a:pt x="6451294" y="3670230"/>
                  <a:pt x="6473625" y="3778499"/>
                </a:cubicBezTo>
                <a:cubicBezTo>
                  <a:pt x="6461715" y="3876413"/>
                  <a:pt x="6479795" y="3911499"/>
                  <a:pt x="6488572" y="4010514"/>
                </a:cubicBezTo>
                <a:cubicBezTo>
                  <a:pt x="6537658" y="4041328"/>
                  <a:pt x="6522549" y="4094791"/>
                  <a:pt x="6542727" y="4142824"/>
                </a:cubicBezTo>
                <a:cubicBezTo>
                  <a:pt x="6562367" y="4174785"/>
                  <a:pt x="6560025" y="4194356"/>
                  <a:pt x="6574700" y="4253089"/>
                </a:cubicBezTo>
                <a:lnTo>
                  <a:pt x="6630782" y="4495230"/>
                </a:lnTo>
                <a:cubicBezTo>
                  <a:pt x="6629041" y="4518096"/>
                  <a:pt x="6642831" y="4583613"/>
                  <a:pt x="6657121" y="4592798"/>
                </a:cubicBezTo>
                <a:cubicBezTo>
                  <a:pt x="6662404" y="4605798"/>
                  <a:pt x="6661388" y="4622935"/>
                  <a:pt x="6675304" y="4625784"/>
                </a:cubicBezTo>
                <a:cubicBezTo>
                  <a:pt x="6692614" y="4632048"/>
                  <a:pt x="6678575" y="4686348"/>
                  <a:pt x="6695194" y="4674587"/>
                </a:cubicBezTo>
                <a:cubicBezTo>
                  <a:pt x="6692850" y="4684186"/>
                  <a:pt x="6692968" y="4695174"/>
                  <a:pt x="6694674" y="4706669"/>
                </a:cubicBezTo>
                <a:lnTo>
                  <a:pt x="6696125" y="4712312"/>
                </a:lnTo>
                <a:lnTo>
                  <a:pt x="6683308" y="4752491"/>
                </a:lnTo>
                <a:cubicBezTo>
                  <a:pt x="6668335" y="4814629"/>
                  <a:pt x="6667993" y="4870176"/>
                  <a:pt x="6662625" y="4924134"/>
                </a:cubicBezTo>
                <a:cubicBezTo>
                  <a:pt x="6658601" y="5004697"/>
                  <a:pt x="6700287" y="4943260"/>
                  <a:pt x="6666282" y="5049729"/>
                </a:cubicBezTo>
                <a:cubicBezTo>
                  <a:pt x="6680923" y="5057425"/>
                  <a:pt x="6681720" y="5069899"/>
                  <a:pt x="6674923" y="5092608"/>
                </a:cubicBezTo>
                <a:cubicBezTo>
                  <a:pt x="6674055" y="5131530"/>
                  <a:pt x="6710642" y="5120894"/>
                  <a:pt x="6688949" y="5164561"/>
                </a:cubicBezTo>
                <a:lnTo>
                  <a:pt x="6713476" y="5227429"/>
                </a:lnTo>
                <a:cubicBezTo>
                  <a:pt x="6707551" y="5224995"/>
                  <a:pt x="6700321" y="5279972"/>
                  <a:pt x="6699741" y="5295738"/>
                </a:cubicBezTo>
                <a:cubicBezTo>
                  <a:pt x="6701613" y="5328539"/>
                  <a:pt x="6674230" y="5338382"/>
                  <a:pt x="6698438" y="5353315"/>
                </a:cubicBezTo>
                <a:lnTo>
                  <a:pt x="6705394" y="5356747"/>
                </a:lnTo>
                <a:cubicBezTo>
                  <a:pt x="6705576" y="5359175"/>
                  <a:pt x="6705758" y="5361603"/>
                  <a:pt x="6705941" y="5364029"/>
                </a:cubicBezTo>
                <a:cubicBezTo>
                  <a:pt x="6705372" y="5367899"/>
                  <a:pt x="6703413" y="5370023"/>
                  <a:pt x="6698760" y="5369188"/>
                </a:cubicBezTo>
                <a:cubicBezTo>
                  <a:pt x="6715543" y="5400565"/>
                  <a:pt x="6682626" y="5434448"/>
                  <a:pt x="6674560" y="5465115"/>
                </a:cubicBezTo>
                <a:cubicBezTo>
                  <a:pt x="6691190" y="5489165"/>
                  <a:pt x="6702277" y="5478984"/>
                  <a:pt x="6698322" y="5543278"/>
                </a:cubicBezTo>
                <a:lnTo>
                  <a:pt x="6673987" y="5606762"/>
                </a:lnTo>
                <a:lnTo>
                  <a:pt x="6665359" y="5656986"/>
                </a:lnTo>
                <a:lnTo>
                  <a:pt x="6718420" y="5747675"/>
                </a:lnTo>
                <a:cubicBezTo>
                  <a:pt x="6736039" y="5788270"/>
                  <a:pt x="6794550" y="5740224"/>
                  <a:pt x="6786357" y="5797270"/>
                </a:cubicBezTo>
                <a:cubicBezTo>
                  <a:pt x="6803000" y="5835160"/>
                  <a:pt x="6831082" y="5856958"/>
                  <a:pt x="6834299" y="5897781"/>
                </a:cubicBezTo>
                <a:cubicBezTo>
                  <a:pt x="6850938" y="5902014"/>
                  <a:pt x="6860579" y="5910872"/>
                  <a:pt x="6848771" y="5936497"/>
                </a:cubicBezTo>
                <a:lnTo>
                  <a:pt x="6883460" y="6064046"/>
                </a:lnTo>
                <a:cubicBezTo>
                  <a:pt x="6906450" y="6070324"/>
                  <a:pt x="6870051" y="6102610"/>
                  <a:pt x="6896072" y="6107188"/>
                </a:cubicBezTo>
                <a:cubicBezTo>
                  <a:pt x="6912283" y="6129421"/>
                  <a:pt x="6963567" y="6167207"/>
                  <a:pt x="6980725" y="6197444"/>
                </a:cubicBezTo>
                <a:cubicBezTo>
                  <a:pt x="6947762" y="6297975"/>
                  <a:pt x="6995609" y="6226141"/>
                  <a:pt x="6999028" y="6288610"/>
                </a:cubicBezTo>
                <a:cubicBezTo>
                  <a:pt x="6997432" y="6346629"/>
                  <a:pt x="7058551" y="6337651"/>
                  <a:pt x="7021306" y="6426700"/>
                </a:cubicBezTo>
                <a:cubicBezTo>
                  <a:pt x="7020466" y="6447474"/>
                  <a:pt x="7026793" y="6469543"/>
                  <a:pt x="7033259" y="6489284"/>
                </a:cubicBezTo>
                <a:lnTo>
                  <a:pt x="7037119" y="6501140"/>
                </a:lnTo>
                <a:lnTo>
                  <a:pt x="7037119" y="6557754"/>
                </a:lnTo>
                <a:lnTo>
                  <a:pt x="7031649" y="6569925"/>
                </a:lnTo>
                <a:cubicBezTo>
                  <a:pt x="7023197" y="6591634"/>
                  <a:pt x="7028560" y="6588450"/>
                  <a:pt x="7011548" y="6615002"/>
                </a:cubicBezTo>
                <a:cubicBezTo>
                  <a:pt x="7016567" y="6637881"/>
                  <a:pt x="7011534" y="6732922"/>
                  <a:pt x="7021837" y="6743644"/>
                </a:cubicBezTo>
                <a:cubicBezTo>
                  <a:pt x="7023032" y="6757943"/>
                  <a:pt x="7005198" y="6842091"/>
                  <a:pt x="7006394" y="6856390"/>
                </a:cubicBezTo>
                <a:lnTo>
                  <a:pt x="7037119" y="6856494"/>
                </a:lnTo>
                <a:lnTo>
                  <a:pt x="7037119" y="6857999"/>
                </a:lnTo>
                <a:lnTo>
                  <a:pt x="0" y="6857999"/>
                </a:lnTo>
                <a:close/>
              </a:path>
            </a:pathLst>
          </a:custGeom>
        </p:spPr>
      </p:pic>
      <p:pic>
        <p:nvPicPr>
          <p:cNvPr id="5" name="Imagem 5" descr="Foto preta e branca de rosto de pessoa&#10;&#10;Descrição gerada automaticamente">
            <a:extLst>
              <a:ext uri="{FF2B5EF4-FFF2-40B4-BE49-F238E27FC236}">
                <a16:creationId xmlns:a16="http://schemas.microsoft.com/office/drawing/2014/main" id="{137E5121-2B7D-FEC6-59C5-9D9B8B5C41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818050" y="161252"/>
            <a:ext cx="3399019" cy="6492770"/>
          </a:xfrm>
        </p:spPr>
      </p:pic>
    </p:spTree>
    <p:extLst>
      <p:ext uri="{BB962C8B-B14F-4D97-AF65-F5344CB8AC3E}">
        <p14:creationId xmlns:p14="http://schemas.microsoft.com/office/powerpoint/2010/main" val="31843997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4697CDA-BDB7-4883-B48B-1D4EDB2F0E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0FB4D7A-9B72-446C-9A0D-C0A2986BC0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61483" y="-2"/>
            <a:ext cx="1329192" cy="6858000"/>
          </a:xfrm>
          <a:custGeom>
            <a:avLst/>
            <a:gdLst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06772 w 1605470"/>
              <a:gd name="connsiteY131" fmla="*/ 2847273 h 6858000"/>
              <a:gd name="connsiteX132" fmla="*/ 593254 w 1605470"/>
              <a:gd name="connsiteY132" fmla="*/ 2766463 h 6858000"/>
              <a:gd name="connsiteX133" fmla="*/ 613412 w 1605470"/>
              <a:gd name="connsiteY133" fmla="*/ 2731184 h 6858000"/>
              <a:gd name="connsiteX134" fmla="*/ 555080 w 1605470"/>
              <a:gd name="connsiteY134" fmla="*/ 2538816 h 6858000"/>
              <a:gd name="connsiteX135" fmla="*/ 551827 w 1605470"/>
              <a:gd name="connsiteY135" fmla="*/ 2485734 h 6858000"/>
              <a:gd name="connsiteX136" fmla="*/ 525179 w 1605470"/>
              <a:gd name="connsiteY136" fmla="*/ 2447068 h 6858000"/>
              <a:gd name="connsiteX137" fmla="*/ 529511 w 1605470"/>
              <a:gd name="connsiteY137" fmla="*/ 2425819 h 6858000"/>
              <a:gd name="connsiteX138" fmla="*/ 530521 w 1605470"/>
              <a:gd name="connsiteY138" fmla="*/ 2422066 h 6858000"/>
              <a:gd name="connsiteX139" fmla="*/ 528878 w 1605470"/>
              <a:gd name="connsiteY139" fmla="*/ 2408971 h 6858000"/>
              <a:gd name="connsiteX140" fmla="*/ 535510 w 1605470"/>
              <a:gd name="connsiteY140" fmla="*/ 2402874 h 6858000"/>
              <a:gd name="connsiteX141" fmla="*/ 538122 w 1605470"/>
              <a:gd name="connsiteY141" fmla="*/ 2381443 h 6858000"/>
              <a:gd name="connsiteX142" fmla="*/ 533116 w 1605470"/>
              <a:gd name="connsiteY142" fmla="*/ 2358011 h 6858000"/>
              <a:gd name="connsiteX143" fmla="*/ 501423 w 1605470"/>
              <a:gd name="connsiteY143" fmla="*/ 2249479 h 6858000"/>
              <a:gd name="connsiteX144" fmla="*/ 486968 w 1605470"/>
              <a:gd name="connsiteY144" fmla="*/ 2182937 h 6858000"/>
              <a:gd name="connsiteX145" fmla="*/ 488555 w 1605470"/>
              <a:gd name="connsiteY145" fmla="*/ 2155135 h 6858000"/>
              <a:gd name="connsiteX146" fmla="*/ 486013 w 1605470"/>
              <a:gd name="connsiteY146" fmla="*/ 2118008 h 6858000"/>
              <a:gd name="connsiteX147" fmla="*/ 487006 w 1605470"/>
              <a:gd name="connsiteY147" fmla="*/ 2050531 h 6858000"/>
              <a:gd name="connsiteX148" fmla="*/ 478812 w 1605470"/>
              <a:gd name="connsiteY148" fmla="*/ 1963269 h 6858000"/>
              <a:gd name="connsiteX149" fmla="*/ 442619 w 1605470"/>
              <a:gd name="connsiteY149" fmla="*/ 1910499 h 6858000"/>
              <a:gd name="connsiteX150" fmla="*/ 446785 w 1605470"/>
              <a:gd name="connsiteY150" fmla="*/ 1903212 h 6858000"/>
              <a:gd name="connsiteX151" fmla="*/ 436547 w 1605470"/>
              <a:gd name="connsiteY151" fmla="*/ 1861531 h 6858000"/>
              <a:gd name="connsiteX152" fmla="*/ 364290 w 1605470"/>
              <a:gd name="connsiteY152" fmla="*/ 1728772 h 6858000"/>
              <a:gd name="connsiteX153" fmla="*/ 345287 w 1605470"/>
              <a:gd name="connsiteY153" fmla="*/ 1646953 h 6858000"/>
              <a:gd name="connsiteX154" fmla="*/ 344412 w 1605470"/>
              <a:gd name="connsiteY154" fmla="*/ 1615777 h 6858000"/>
              <a:gd name="connsiteX155" fmla="*/ 342578 w 1605470"/>
              <a:gd name="connsiteY155" fmla="*/ 1563678 h 6858000"/>
              <a:gd name="connsiteX156" fmla="*/ 355658 w 1605470"/>
              <a:gd name="connsiteY156" fmla="*/ 1519474 h 6858000"/>
              <a:gd name="connsiteX157" fmla="*/ 348400 w 1605470"/>
              <a:gd name="connsiteY157" fmla="*/ 1477995 h 6858000"/>
              <a:gd name="connsiteX158" fmla="*/ 328025 w 1605470"/>
              <a:gd name="connsiteY158" fmla="*/ 1475165 h 6858000"/>
              <a:gd name="connsiteX159" fmla="*/ 326326 w 1605470"/>
              <a:gd name="connsiteY159" fmla="*/ 1428585 h 6858000"/>
              <a:gd name="connsiteX160" fmla="*/ 325799 w 1605470"/>
              <a:gd name="connsiteY160" fmla="*/ 1357181 h 6858000"/>
              <a:gd name="connsiteX161" fmla="*/ 320507 w 1605470"/>
              <a:gd name="connsiteY161" fmla="*/ 1347099 h 6858000"/>
              <a:gd name="connsiteX162" fmla="*/ 335347 w 1605470"/>
              <a:gd name="connsiteY162" fmla="*/ 1334233 h 6858000"/>
              <a:gd name="connsiteX163" fmla="*/ 342792 w 1605470"/>
              <a:gd name="connsiteY163" fmla="*/ 1307086 h 6858000"/>
              <a:gd name="connsiteX164" fmla="*/ 343980 w 1605470"/>
              <a:gd name="connsiteY164" fmla="*/ 1189033 h 6858000"/>
              <a:gd name="connsiteX165" fmla="*/ 348665 w 1605470"/>
              <a:gd name="connsiteY165" fmla="*/ 1168288 h 6858000"/>
              <a:gd name="connsiteX166" fmla="*/ 340947 w 1605470"/>
              <a:gd name="connsiteY166" fmla="*/ 1142577 h 6858000"/>
              <a:gd name="connsiteX167" fmla="*/ 330253 w 1605470"/>
              <a:gd name="connsiteY167" fmla="*/ 1088484 h 6858000"/>
              <a:gd name="connsiteX168" fmla="*/ 314647 w 1605470"/>
              <a:gd name="connsiteY168" fmla="*/ 1053424 h 6858000"/>
              <a:gd name="connsiteX169" fmla="*/ 322906 w 1605470"/>
              <a:gd name="connsiteY169" fmla="*/ 1044367 h 6858000"/>
              <a:gd name="connsiteX170" fmla="*/ 326818 w 1605470"/>
              <a:gd name="connsiteY170" fmla="*/ 1022828 h 6858000"/>
              <a:gd name="connsiteX171" fmla="*/ 320445 w 1605470"/>
              <a:gd name="connsiteY171" fmla="*/ 932283 h 6858000"/>
              <a:gd name="connsiteX172" fmla="*/ 322681 w 1605470"/>
              <a:gd name="connsiteY172" fmla="*/ 915925 h 6858000"/>
              <a:gd name="connsiteX173" fmla="*/ 315310 w 1605470"/>
              <a:gd name="connsiteY173" fmla="*/ 896999 h 6858000"/>
              <a:gd name="connsiteX174" fmla="*/ 284718 w 1605470"/>
              <a:gd name="connsiteY174" fmla="*/ 821517 h 6858000"/>
              <a:gd name="connsiteX175" fmla="*/ 270682 w 1605470"/>
              <a:gd name="connsiteY175" fmla="*/ 786519 h 6858000"/>
              <a:gd name="connsiteX176" fmla="*/ 265483 w 1605470"/>
              <a:gd name="connsiteY176" fmla="*/ 784963 h 6858000"/>
              <a:gd name="connsiteX177" fmla="*/ 270939 w 1605470"/>
              <a:gd name="connsiteY177" fmla="*/ 776648 h 6858000"/>
              <a:gd name="connsiteX178" fmla="*/ 263668 w 1605470"/>
              <a:gd name="connsiteY178" fmla="*/ 751353 h 6858000"/>
              <a:gd name="connsiteX179" fmla="*/ 254540 w 1605470"/>
              <a:gd name="connsiteY179" fmla="*/ 741965 h 6858000"/>
              <a:gd name="connsiteX180" fmla="*/ 252501 w 1605470"/>
              <a:gd name="connsiteY180" fmla="*/ 724635 h 6858000"/>
              <a:gd name="connsiteX181" fmla="*/ 248897 w 1605470"/>
              <a:gd name="connsiteY181" fmla="*/ 681659 h 6858000"/>
              <a:gd name="connsiteX182" fmla="*/ 234316 w 1605470"/>
              <a:gd name="connsiteY182" fmla="*/ 635218 h 6858000"/>
              <a:gd name="connsiteX183" fmla="*/ 239327 w 1605470"/>
              <a:gd name="connsiteY183" fmla="*/ 613763 h 6858000"/>
              <a:gd name="connsiteX184" fmla="*/ 225269 w 1605470"/>
              <a:gd name="connsiteY184" fmla="*/ 598582 h 6858000"/>
              <a:gd name="connsiteX185" fmla="*/ 224950 w 1605470"/>
              <a:gd name="connsiteY185" fmla="*/ 576846 h 6858000"/>
              <a:gd name="connsiteX186" fmla="*/ 204632 w 1605470"/>
              <a:gd name="connsiteY186" fmla="*/ 553868 h 6858000"/>
              <a:gd name="connsiteX187" fmla="*/ 239317 w 1605470"/>
              <a:gd name="connsiteY187" fmla="*/ 517614 h 6858000"/>
              <a:gd name="connsiteX188" fmla="*/ 257645 w 1605470"/>
              <a:gd name="connsiteY188" fmla="*/ 474761 h 6858000"/>
              <a:gd name="connsiteX189" fmla="*/ 201693 w 1605470"/>
              <a:gd name="connsiteY189" fmla="*/ 469651 h 6858000"/>
              <a:gd name="connsiteX190" fmla="*/ 195012 w 1605470"/>
              <a:gd name="connsiteY190" fmla="*/ 448559 h 6858000"/>
              <a:gd name="connsiteX191" fmla="*/ 201434 w 1605470"/>
              <a:gd name="connsiteY191" fmla="*/ 441529 h 6858000"/>
              <a:gd name="connsiteX192" fmla="*/ 200655 w 1605470"/>
              <a:gd name="connsiteY192" fmla="*/ 428927 h 6858000"/>
              <a:gd name="connsiteX193" fmla="*/ 190059 w 1605470"/>
              <a:gd name="connsiteY193" fmla="*/ 430161 h 6858000"/>
              <a:gd name="connsiteX194" fmla="*/ 184450 w 1605470"/>
              <a:gd name="connsiteY194" fmla="*/ 396240 h 6858000"/>
              <a:gd name="connsiteX195" fmla="*/ 146196 w 1605470"/>
              <a:gd name="connsiteY195" fmla="*/ 358810 h 6858000"/>
              <a:gd name="connsiteX196" fmla="*/ 124571 w 1605470"/>
              <a:gd name="connsiteY196" fmla="*/ 302178 h 6858000"/>
              <a:gd name="connsiteX197" fmla="*/ 103243 w 1605470"/>
              <a:gd name="connsiteY197" fmla="*/ 211375 h 6858000"/>
              <a:gd name="connsiteX198" fmla="*/ 94571 w 1605470"/>
              <a:gd name="connsiteY198" fmla="*/ 184179 h 6858000"/>
              <a:gd name="connsiteX199" fmla="*/ 13437 w 1605470"/>
              <a:gd name="connsiteY199" fmla="*/ 19287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06772 w 1605470"/>
              <a:gd name="connsiteY131" fmla="*/ 2847273 h 6858000"/>
              <a:gd name="connsiteX132" fmla="*/ 593254 w 1605470"/>
              <a:gd name="connsiteY132" fmla="*/ 2766463 h 6858000"/>
              <a:gd name="connsiteX133" fmla="*/ 613412 w 1605470"/>
              <a:gd name="connsiteY133" fmla="*/ 2731184 h 6858000"/>
              <a:gd name="connsiteX134" fmla="*/ 555080 w 1605470"/>
              <a:gd name="connsiteY134" fmla="*/ 2538816 h 6858000"/>
              <a:gd name="connsiteX135" fmla="*/ 551827 w 1605470"/>
              <a:gd name="connsiteY135" fmla="*/ 2485734 h 6858000"/>
              <a:gd name="connsiteX136" fmla="*/ 525179 w 1605470"/>
              <a:gd name="connsiteY136" fmla="*/ 2447068 h 6858000"/>
              <a:gd name="connsiteX137" fmla="*/ 529511 w 1605470"/>
              <a:gd name="connsiteY137" fmla="*/ 2425819 h 6858000"/>
              <a:gd name="connsiteX138" fmla="*/ 530521 w 1605470"/>
              <a:gd name="connsiteY138" fmla="*/ 2422066 h 6858000"/>
              <a:gd name="connsiteX139" fmla="*/ 528878 w 1605470"/>
              <a:gd name="connsiteY139" fmla="*/ 2408971 h 6858000"/>
              <a:gd name="connsiteX140" fmla="*/ 535510 w 1605470"/>
              <a:gd name="connsiteY140" fmla="*/ 2402874 h 6858000"/>
              <a:gd name="connsiteX141" fmla="*/ 538122 w 1605470"/>
              <a:gd name="connsiteY141" fmla="*/ 2381443 h 6858000"/>
              <a:gd name="connsiteX142" fmla="*/ 533116 w 1605470"/>
              <a:gd name="connsiteY142" fmla="*/ 2358011 h 6858000"/>
              <a:gd name="connsiteX143" fmla="*/ 501423 w 1605470"/>
              <a:gd name="connsiteY143" fmla="*/ 2249479 h 6858000"/>
              <a:gd name="connsiteX144" fmla="*/ 486968 w 1605470"/>
              <a:gd name="connsiteY144" fmla="*/ 2182937 h 6858000"/>
              <a:gd name="connsiteX145" fmla="*/ 488555 w 1605470"/>
              <a:gd name="connsiteY145" fmla="*/ 2155135 h 6858000"/>
              <a:gd name="connsiteX146" fmla="*/ 486013 w 1605470"/>
              <a:gd name="connsiteY146" fmla="*/ 2118008 h 6858000"/>
              <a:gd name="connsiteX147" fmla="*/ 487006 w 1605470"/>
              <a:gd name="connsiteY147" fmla="*/ 2050531 h 6858000"/>
              <a:gd name="connsiteX148" fmla="*/ 478812 w 1605470"/>
              <a:gd name="connsiteY148" fmla="*/ 1963269 h 6858000"/>
              <a:gd name="connsiteX149" fmla="*/ 442619 w 1605470"/>
              <a:gd name="connsiteY149" fmla="*/ 1910499 h 6858000"/>
              <a:gd name="connsiteX150" fmla="*/ 446785 w 1605470"/>
              <a:gd name="connsiteY150" fmla="*/ 1903212 h 6858000"/>
              <a:gd name="connsiteX151" fmla="*/ 436547 w 1605470"/>
              <a:gd name="connsiteY151" fmla="*/ 1861531 h 6858000"/>
              <a:gd name="connsiteX152" fmla="*/ 364290 w 1605470"/>
              <a:gd name="connsiteY152" fmla="*/ 1728772 h 6858000"/>
              <a:gd name="connsiteX153" fmla="*/ 345287 w 1605470"/>
              <a:gd name="connsiteY153" fmla="*/ 1646953 h 6858000"/>
              <a:gd name="connsiteX154" fmla="*/ 344412 w 1605470"/>
              <a:gd name="connsiteY154" fmla="*/ 1615777 h 6858000"/>
              <a:gd name="connsiteX155" fmla="*/ 342578 w 1605470"/>
              <a:gd name="connsiteY155" fmla="*/ 1563678 h 6858000"/>
              <a:gd name="connsiteX156" fmla="*/ 355658 w 1605470"/>
              <a:gd name="connsiteY156" fmla="*/ 1519474 h 6858000"/>
              <a:gd name="connsiteX157" fmla="*/ 348400 w 1605470"/>
              <a:gd name="connsiteY157" fmla="*/ 1477995 h 6858000"/>
              <a:gd name="connsiteX158" fmla="*/ 328025 w 1605470"/>
              <a:gd name="connsiteY158" fmla="*/ 1475165 h 6858000"/>
              <a:gd name="connsiteX159" fmla="*/ 326326 w 1605470"/>
              <a:gd name="connsiteY159" fmla="*/ 1428585 h 6858000"/>
              <a:gd name="connsiteX160" fmla="*/ 325799 w 1605470"/>
              <a:gd name="connsiteY160" fmla="*/ 1357181 h 6858000"/>
              <a:gd name="connsiteX161" fmla="*/ 320507 w 1605470"/>
              <a:gd name="connsiteY161" fmla="*/ 1347099 h 6858000"/>
              <a:gd name="connsiteX162" fmla="*/ 335347 w 1605470"/>
              <a:gd name="connsiteY162" fmla="*/ 1334233 h 6858000"/>
              <a:gd name="connsiteX163" fmla="*/ 342792 w 1605470"/>
              <a:gd name="connsiteY163" fmla="*/ 1307086 h 6858000"/>
              <a:gd name="connsiteX164" fmla="*/ 343980 w 1605470"/>
              <a:gd name="connsiteY164" fmla="*/ 1189033 h 6858000"/>
              <a:gd name="connsiteX165" fmla="*/ 348665 w 1605470"/>
              <a:gd name="connsiteY165" fmla="*/ 1168288 h 6858000"/>
              <a:gd name="connsiteX166" fmla="*/ 340947 w 1605470"/>
              <a:gd name="connsiteY166" fmla="*/ 1142577 h 6858000"/>
              <a:gd name="connsiteX167" fmla="*/ 330253 w 1605470"/>
              <a:gd name="connsiteY167" fmla="*/ 1088484 h 6858000"/>
              <a:gd name="connsiteX168" fmla="*/ 314647 w 1605470"/>
              <a:gd name="connsiteY168" fmla="*/ 1053424 h 6858000"/>
              <a:gd name="connsiteX169" fmla="*/ 322906 w 1605470"/>
              <a:gd name="connsiteY169" fmla="*/ 1044367 h 6858000"/>
              <a:gd name="connsiteX170" fmla="*/ 326818 w 1605470"/>
              <a:gd name="connsiteY170" fmla="*/ 1022828 h 6858000"/>
              <a:gd name="connsiteX171" fmla="*/ 320445 w 1605470"/>
              <a:gd name="connsiteY171" fmla="*/ 932283 h 6858000"/>
              <a:gd name="connsiteX172" fmla="*/ 322681 w 1605470"/>
              <a:gd name="connsiteY172" fmla="*/ 915925 h 6858000"/>
              <a:gd name="connsiteX173" fmla="*/ 315310 w 1605470"/>
              <a:gd name="connsiteY173" fmla="*/ 896999 h 6858000"/>
              <a:gd name="connsiteX174" fmla="*/ 284718 w 1605470"/>
              <a:gd name="connsiteY174" fmla="*/ 821517 h 6858000"/>
              <a:gd name="connsiteX175" fmla="*/ 270682 w 1605470"/>
              <a:gd name="connsiteY175" fmla="*/ 786519 h 6858000"/>
              <a:gd name="connsiteX176" fmla="*/ 265483 w 1605470"/>
              <a:gd name="connsiteY176" fmla="*/ 784963 h 6858000"/>
              <a:gd name="connsiteX177" fmla="*/ 270939 w 1605470"/>
              <a:gd name="connsiteY177" fmla="*/ 776648 h 6858000"/>
              <a:gd name="connsiteX178" fmla="*/ 263668 w 1605470"/>
              <a:gd name="connsiteY178" fmla="*/ 751353 h 6858000"/>
              <a:gd name="connsiteX179" fmla="*/ 254540 w 1605470"/>
              <a:gd name="connsiteY179" fmla="*/ 741965 h 6858000"/>
              <a:gd name="connsiteX180" fmla="*/ 252501 w 1605470"/>
              <a:gd name="connsiteY180" fmla="*/ 724635 h 6858000"/>
              <a:gd name="connsiteX181" fmla="*/ 248897 w 1605470"/>
              <a:gd name="connsiteY181" fmla="*/ 681659 h 6858000"/>
              <a:gd name="connsiteX182" fmla="*/ 234316 w 1605470"/>
              <a:gd name="connsiteY182" fmla="*/ 635218 h 6858000"/>
              <a:gd name="connsiteX183" fmla="*/ 239327 w 1605470"/>
              <a:gd name="connsiteY183" fmla="*/ 613763 h 6858000"/>
              <a:gd name="connsiteX184" fmla="*/ 225269 w 1605470"/>
              <a:gd name="connsiteY184" fmla="*/ 598582 h 6858000"/>
              <a:gd name="connsiteX185" fmla="*/ 224950 w 1605470"/>
              <a:gd name="connsiteY185" fmla="*/ 576846 h 6858000"/>
              <a:gd name="connsiteX186" fmla="*/ 204632 w 1605470"/>
              <a:gd name="connsiteY186" fmla="*/ 553868 h 6858000"/>
              <a:gd name="connsiteX187" fmla="*/ 239317 w 1605470"/>
              <a:gd name="connsiteY187" fmla="*/ 517614 h 6858000"/>
              <a:gd name="connsiteX188" fmla="*/ 201693 w 1605470"/>
              <a:gd name="connsiteY188" fmla="*/ 469651 h 6858000"/>
              <a:gd name="connsiteX189" fmla="*/ 195012 w 1605470"/>
              <a:gd name="connsiteY189" fmla="*/ 448559 h 6858000"/>
              <a:gd name="connsiteX190" fmla="*/ 201434 w 1605470"/>
              <a:gd name="connsiteY190" fmla="*/ 441529 h 6858000"/>
              <a:gd name="connsiteX191" fmla="*/ 200655 w 1605470"/>
              <a:gd name="connsiteY191" fmla="*/ 428927 h 6858000"/>
              <a:gd name="connsiteX192" fmla="*/ 190059 w 1605470"/>
              <a:gd name="connsiteY192" fmla="*/ 430161 h 6858000"/>
              <a:gd name="connsiteX193" fmla="*/ 184450 w 1605470"/>
              <a:gd name="connsiteY193" fmla="*/ 396240 h 6858000"/>
              <a:gd name="connsiteX194" fmla="*/ 146196 w 1605470"/>
              <a:gd name="connsiteY194" fmla="*/ 358810 h 6858000"/>
              <a:gd name="connsiteX195" fmla="*/ 124571 w 1605470"/>
              <a:gd name="connsiteY195" fmla="*/ 302178 h 6858000"/>
              <a:gd name="connsiteX196" fmla="*/ 103243 w 1605470"/>
              <a:gd name="connsiteY196" fmla="*/ 211375 h 6858000"/>
              <a:gd name="connsiteX197" fmla="*/ 94571 w 1605470"/>
              <a:gd name="connsiteY197" fmla="*/ 184179 h 6858000"/>
              <a:gd name="connsiteX198" fmla="*/ 13437 w 1605470"/>
              <a:gd name="connsiteY198" fmla="*/ 19287 h 6858000"/>
              <a:gd name="connsiteX199" fmla="*/ 0 w 1605470"/>
              <a:gd name="connsiteY19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06772 w 1605470"/>
              <a:gd name="connsiteY131" fmla="*/ 2847273 h 6858000"/>
              <a:gd name="connsiteX132" fmla="*/ 613412 w 1605470"/>
              <a:gd name="connsiteY132" fmla="*/ 2731184 h 6858000"/>
              <a:gd name="connsiteX133" fmla="*/ 555080 w 1605470"/>
              <a:gd name="connsiteY133" fmla="*/ 2538816 h 6858000"/>
              <a:gd name="connsiteX134" fmla="*/ 551827 w 1605470"/>
              <a:gd name="connsiteY134" fmla="*/ 2485734 h 6858000"/>
              <a:gd name="connsiteX135" fmla="*/ 525179 w 1605470"/>
              <a:gd name="connsiteY135" fmla="*/ 2447068 h 6858000"/>
              <a:gd name="connsiteX136" fmla="*/ 529511 w 1605470"/>
              <a:gd name="connsiteY136" fmla="*/ 2425819 h 6858000"/>
              <a:gd name="connsiteX137" fmla="*/ 530521 w 1605470"/>
              <a:gd name="connsiteY137" fmla="*/ 2422066 h 6858000"/>
              <a:gd name="connsiteX138" fmla="*/ 528878 w 1605470"/>
              <a:gd name="connsiteY138" fmla="*/ 2408971 h 6858000"/>
              <a:gd name="connsiteX139" fmla="*/ 535510 w 1605470"/>
              <a:gd name="connsiteY139" fmla="*/ 2402874 h 6858000"/>
              <a:gd name="connsiteX140" fmla="*/ 538122 w 1605470"/>
              <a:gd name="connsiteY140" fmla="*/ 2381443 h 6858000"/>
              <a:gd name="connsiteX141" fmla="*/ 533116 w 1605470"/>
              <a:gd name="connsiteY141" fmla="*/ 2358011 h 6858000"/>
              <a:gd name="connsiteX142" fmla="*/ 501423 w 1605470"/>
              <a:gd name="connsiteY142" fmla="*/ 2249479 h 6858000"/>
              <a:gd name="connsiteX143" fmla="*/ 486968 w 1605470"/>
              <a:gd name="connsiteY143" fmla="*/ 2182937 h 6858000"/>
              <a:gd name="connsiteX144" fmla="*/ 488555 w 1605470"/>
              <a:gd name="connsiteY144" fmla="*/ 2155135 h 6858000"/>
              <a:gd name="connsiteX145" fmla="*/ 486013 w 1605470"/>
              <a:gd name="connsiteY145" fmla="*/ 2118008 h 6858000"/>
              <a:gd name="connsiteX146" fmla="*/ 487006 w 1605470"/>
              <a:gd name="connsiteY146" fmla="*/ 2050531 h 6858000"/>
              <a:gd name="connsiteX147" fmla="*/ 478812 w 1605470"/>
              <a:gd name="connsiteY147" fmla="*/ 1963269 h 6858000"/>
              <a:gd name="connsiteX148" fmla="*/ 442619 w 1605470"/>
              <a:gd name="connsiteY148" fmla="*/ 1910499 h 6858000"/>
              <a:gd name="connsiteX149" fmla="*/ 446785 w 1605470"/>
              <a:gd name="connsiteY149" fmla="*/ 1903212 h 6858000"/>
              <a:gd name="connsiteX150" fmla="*/ 436547 w 1605470"/>
              <a:gd name="connsiteY150" fmla="*/ 1861531 h 6858000"/>
              <a:gd name="connsiteX151" fmla="*/ 364290 w 1605470"/>
              <a:gd name="connsiteY151" fmla="*/ 1728772 h 6858000"/>
              <a:gd name="connsiteX152" fmla="*/ 345287 w 1605470"/>
              <a:gd name="connsiteY152" fmla="*/ 1646953 h 6858000"/>
              <a:gd name="connsiteX153" fmla="*/ 344412 w 1605470"/>
              <a:gd name="connsiteY153" fmla="*/ 1615777 h 6858000"/>
              <a:gd name="connsiteX154" fmla="*/ 342578 w 1605470"/>
              <a:gd name="connsiteY154" fmla="*/ 1563678 h 6858000"/>
              <a:gd name="connsiteX155" fmla="*/ 355658 w 1605470"/>
              <a:gd name="connsiteY155" fmla="*/ 1519474 h 6858000"/>
              <a:gd name="connsiteX156" fmla="*/ 348400 w 1605470"/>
              <a:gd name="connsiteY156" fmla="*/ 1477995 h 6858000"/>
              <a:gd name="connsiteX157" fmla="*/ 328025 w 1605470"/>
              <a:gd name="connsiteY157" fmla="*/ 1475165 h 6858000"/>
              <a:gd name="connsiteX158" fmla="*/ 326326 w 1605470"/>
              <a:gd name="connsiteY158" fmla="*/ 1428585 h 6858000"/>
              <a:gd name="connsiteX159" fmla="*/ 325799 w 1605470"/>
              <a:gd name="connsiteY159" fmla="*/ 1357181 h 6858000"/>
              <a:gd name="connsiteX160" fmla="*/ 320507 w 1605470"/>
              <a:gd name="connsiteY160" fmla="*/ 1347099 h 6858000"/>
              <a:gd name="connsiteX161" fmla="*/ 335347 w 1605470"/>
              <a:gd name="connsiteY161" fmla="*/ 1334233 h 6858000"/>
              <a:gd name="connsiteX162" fmla="*/ 342792 w 1605470"/>
              <a:gd name="connsiteY162" fmla="*/ 1307086 h 6858000"/>
              <a:gd name="connsiteX163" fmla="*/ 343980 w 1605470"/>
              <a:gd name="connsiteY163" fmla="*/ 1189033 h 6858000"/>
              <a:gd name="connsiteX164" fmla="*/ 348665 w 1605470"/>
              <a:gd name="connsiteY164" fmla="*/ 1168288 h 6858000"/>
              <a:gd name="connsiteX165" fmla="*/ 340947 w 1605470"/>
              <a:gd name="connsiteY165" fmla="*/ 1142577 h 6858000"/>
              <a:gd name="connsiteX166" fmla="*/ 330253 w 1605470"/>
              <a:gd name="connsiteY166" fmla="*/ 1088484 h 6858000"/>
              <a:gd name="connsiteX167" fmla="*/ 314647 w 1605470"/>
              <a:gd name="connsiteY167" fmla="*/ 1053424 h 6858000"/>
              <a:gd name="connsiteX168" fmla="*/ 322906 w 1605470"/>
              <a:gd name="connsiteY168" fmla="*/ 1044367 h 6858000"/>
              <a:gd name="connsiteX169" fmla="*/ 326818 w 1605470"/>
              <a:gd name="connsiteY169" fmla="*/ 1022828 h 6858000"/>
              <a:gd name="connsiteX170" fmla="*/ 320445 w 1605470"/>
              <a:gd name="connsiteY170" fmla="*/ 932283 h 6858000"/>
              <a:gd name="connsiteX171" fmla="*/ 322681 w 1605470"/>
              <a:gd name="connsiteY171" fmla="*/ 915925 h 6858000"/>
              <a:gd name="connsiteX172" fmla="*/ 315310 w 1605470"/>
              <a:gd name="connsiteY172" fmla="*/ 896999 h 6858000"/>
              <a:gd name="connsiteX173" fmla="*/ 284718 w 1605470"/>
              <a:gd name="connsiteY173" fmla="*/ 821517 h 6858000"/>
              <a:gd name="connsiteX174" fmla="*/ 270682 w 1605470"/>
              <a:gd name="connsiteY174" fmla="*/ 786519 h 6858000"/>
              <a:gd name="connsiteX175" fmla="*/ 265483 w 1605470"/>
              <a:gd name="connsiteY175" fmla="*/ 784963 h 6858000"/>
              <a:gd name="connsiteX176" fmla="*/ 270939 w 1605470"/>
              <a:gd name="connsiteY176" fmla="*/ 776648 h 6858000"/>
              <a:gd name="connsiteX177" fmla="*/ 263668 w 1605470"/>
              <a:gd name="connsiteY177" fmla="*/ 751353 h 6858000"/>
              <a:gd name="connsiteX178" fmla="*/ 254540 w 1605470"/>
              <a:gd name="connsiteY178" fmla="*/ 741965 h 6858000"/>
              <a:gd name="connsiteX179" fmla="*/ 252501 w 1605470"/>
              <a:gd name="connsiteY179" fmla="*/ 724635 h 6858000"/>
              <a:gd name="connsiteX180" fmla="*/ 248897 w 1605470"/>
              <a:gd name="connsiteY180" fmla="*/ 681659 h 6858000"/>
              <a:gd name="connsiteX181" fmla="*/ 234316 w 1605470"/>
              <a:gd name="connsiteY181" fmla="*/ 635218 h 6858000"/>
              <a:gd name="connsiteX182" fmla="*/ 239327 w 1605470"/>
              <a:gd name="connsiteY182" fmla="*/ 613763 h 6858000"/>
              <a:gd name="connsiteX183" fmla="*/ 225269 w 1605470"/>
              <a:gd name="connsiteY183" fmla="*/ 598582 h 6858000"/>
              <a:gd name="connsiteX184" fmla="*/ 224950 w 1605470"/>
              <a:gd name="connsiteY184" fmla="*/ 576846 h 6858000"/>
              <a:gd name="connsiteX185" fmla="*/ 204632 w 1605470"/>
              <a:gd name="connsiteY185" fmla="*/ 553868 h 6858000"/>
              <a:gd name="connsiteX186" fmla="*/ 239317 w 1605470"/>
              <a:gd name="connsiteY186" fmla="*/ 517614 h 6858000"/>
              <a:gd name="connsiteX187" fmla="*/ 201693 w 1605470"/>
              <a:gd name="connsiteY187" fmla="*/ 469651 h 6858000"/>
              <a:gd name="connsiteX188" fmla="*/ 195012 w 1605470"/>
              <a:gd name="connsiteY188" fmla="*/ 448559 h 6858000"/>
              <a:gd name="connsiteX189" fmla="*/ 201434 w 1605470"/>
              <a:gd name="connsiteY189" fmla="*/ 441529 h 6858000"/>
              <a:gd name="connsiteX190" fmla="*/ 200655 w 1605470"/>
              <a:gd name="connsiteY190" fmla="*/ 428927 h 6858000"/>
              <a:gd name="connsiteX191" fmla="*/ 190059 w 1605470"/>
              <a:gd name="connsiteY191" fmla="*/ 430161 h 6858000"/>
              <a:gd name="connsiteX192" fmla="*/ 184450 w 1605470"/>
              <a:gd name="connsiteY192" fmla="*/ 396240 h 6858000"/>
              <a:gd name="connsiteX193" fmla="*/ 146196 w 1605470"/>
              <a:gd name="connsiteY193" fmla="*/ 358810 h 6858000"/>
              <a:gd name="connsiteX194" fmla="*/ 124571 w 1605470"/>
              <a:gd name="connsiteY194" fmla="*/ 302178 h 6858000"/>
              <a:gd name="connsiteX195" fmla="*/ 103243 w 1605470"/>
              <a:gd name="connsiteY195" fmla="*/ 211375 h 6858000"/>
              <a:gd name="connsiteX196" fmla="*/ 94571 w 1605470"/>
              <a:gd name="connsiteY196" fmla="*/ 184179 h 6858000"/>
              <a:gd name="connsiteX197" fmla="*/ 13437 w 1605470"/>
              <a:gd name="connsiteY197" fmla="*/ 19287 h 6858000"/>
              <a:gd name="connsiteX198" fmla="*/ 0 w 1605470"/>
              <a:gd name="connsiteY19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13412 w 1605470"/>
              <a:gd name="connsiteY131" fmla="*/ 2731184 h 6858000"/>
              <a:gd name="connsiteX132" fmla="*/ 555080 w 1605470"/>
              <a:gd name="connsiteY132" fmla="*/ 2538816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70682 w 1605470"/>
              <a:gd name="connsiteY173" fmla="*/ 786519 h 6858000"/>
              <a:gd name="connsiteX174" fmla="*/ 265483 w 1605470"/>
              <a:gd name="connsiteY174" fmla="*/ 784963 h 6858000"/>
              <a:gd name="connsiteX175" fmla="*/ 270939 w 1605470"/>
              <a:gd name="connsiteY175" fmla="*/ 776648 h 6858000"/>
              <a:gd name="connsiteX176" fmla="*/ 263668 w 1605470"/>
              <a:gd name="connsiteY176" fmla="*/ 751353 h 6858000"/>
              <a:gd name="connsiteX177" fmla="*/ 254540 w 1605470"/>
              <a:gd name="connsiteY177" fmla="*/ 741965 h 6858000"/>
              <a:gd name="connsiteX178" fmla="*/ 252501 w 1605470"/>
              <a:gd name="connsiteY178" fmla="*/ 724635 h 6858000"/>
              <a:gd name="connsiteX179" fmla="*/ 248897 w 1605470"/>
              <a:gd name="connsiteY179" fmla="*/ 681659 h 6858000"/>
              <a:gd name="connsiteX180" fmla="*/ 234316 w 1605470"/>
              <a:gd name="connsiteY180" fmla="*/ 635218 h 6858000"/>
              <a:gd name="connsiteX181" fmla="*/ 239327 w 1605470"/>
              <a:gd name="connsiteY181" fmla="*/ 613763 h 6858000"/>
              <a:gd name="connsiteX182" fmla="*/ 225269 w 1605470"/>
              <a:gd name="connsiteY182" fmla="*/ 598582 h 6858000"/>
              <a:gd name="connsiteX183" fmla="*/ 224950 w 1605470"/>
              <a:gd name="connsiteY183" fmla="*/ 576846 h 6858000"/>
              <a:gd name="connsiteX184" fmla="*/ 204632 w 1605470"/>
              <a:gd name="connsiteY184" fmla="*/ 553868 h 6858000"/>
              <a:gd name="connsiteX185" fmla="*/ 239317 w 1605470"/>
              <a:gd name="connsiteY185" fmla="*/ 517614 h 6858000"/>
              <a:gd name="connsiteX186" fmla="*/ 201693 w 1605470"/>
              <a:gd name="connsiteY186" fmla="*/ 469651 h 6858000"/>
              <a:gd name="connsiteX187" fmla="*/ 195012 w 1605470"/>
              <a:gd name="connsiteY187" fmla="*/ 448559 h 6858000"/>
              <a:gd name="connsiteX188" fmla="*/ 201434 w 1605470"/>
              <a:gd name="connsiteY188" fmla="*/ 441529 h 6858000"/>
              <a:gd name="connsiteX189" fmla="*/ 200655 w 1605470"/>
              <a:gd name="connsiteY189" fmla="*/ 428927 h 6858000"/>
              <a:gd name="connsiteX190" fmla="*/ 190059 w 1605470"/>
              <a:gd name="connsiteY190" fmla="*/ 430161 h 6858000"/>
              <a:gd name="connsiteX191" fmla="*/ 184450 w 1605470"/>
              <a:gd name="connsiteY191" fmla="*/ 396240 h 6858000"/>
              <a:gd name="connsiteX192" fmla="*/ 146196 w 1605470"/>
              <a:gd name="connsiteY192" fmla="*/ 358810 h 6858000"/>
              <a:gd name="connsiteX193" fmla="*/ 124571 w 1605470"/>
              <a:gd name="connsiteY193" fmla="*/ 302178 h 6858000"/>
              <a:gd name="connsiteX194" fmla="*/ 103243 w 1605470"/>
              <a:gd name="connsiteY194" fmla="*/ 211375 h 6858000"/>
              <a:gd name="connsiteX195" fmla="*/ 94571 w 1605470"/>
              <a:gd name="connsiteY195" fmla="*/ 184179 h 6858000"/>
              <a:gd name="connsiteX196" fmla="*/ 13437 w 1605470"/>
              <a:gd name="connsiteY196" fmla="*/ 19287 h 6858000"/>
              <a:gd name="connsiteX197" fmla="*/ 0 w 1605470"/>
              <a:gd name="connsiteY19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55080 w 1605470"/>
              <a:gd name="connsiteY132" fmla="*/ 2538816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70682 w 1605470"/>
              <a:gd name="connsiteY173" fmla="*/ 786519 h 6858000"/>
              <a:gd name="connsiteX174" fmla="*/ 265483 w 1605470"/>
              <a:gd name="connsiteY174" fmla="*/ 784963 h 6858000"/>
              <a:gd name="connsiteX175" fmla="*/ 270939 w 1605470"/>
              <a:gd name="connsiteY175" fmla="*/ 776648 h 6858000"/>
              <a:gd name="connsiteX176" fmla="*/ 263668 w 1605470"/>
              <a:gd name="connsiteY176" fmla="*/ 751353 h 6858000"/>
              <a:gd name="connsiteX177" fmla="*/ 254540 w 1605470"/>
              <a:gd name="connsiteY177" fmla="*/ 741965 h 6858000"/>
              <a:gd name="connsiteX178" fmla="*/ 252501 w 1605470"/>
              <a:gd name="connsiteY178" fmla="*/ 724635 h 6858000"/>
              <a:gd name="connsiteX179" fmla="*/ 248897 w 1605470"/>
              <a:gd name="connsiteY179" fmla="*/ 681659 h 6858000"/>
              <a:gd name="connsiteX180" fmla="*/ 234316 w 1605470"/>
              <a:gd name="connsiteY180" fmla="*/ 635218 h 6858000"/>
              <a:gd name="connsiteX181" fmla="*/ 239327 w 1605470"/>
              <a:gd name="connsiteY181" fmla="*/ 613763 h 6858000"/>
              <a:gd name="connsiteX182" fmla="*/ 225269 w 1605470"/>
              <a:gd name="connsiteY182" fmla="*/ 598582 h 6858000"/>
              <a:gd name="connsiteX183" fmla="*/ 224950 w 1605470"/>
              <a:gd name="connsiteY183" fmla="*/ 576846 h 6858000"/>
              <a:gd name="connsiteX184" fmla="*/ 204632 w 1605470"/>
              <a:gd name="connsiteY184" fmla="*/ 553868 h 6858000"/>
              <a:gd name="connsiteX185" fmla="*/ 239317 w 1605470"/>
              <a:gd name="connsiteY185" fmla="*/ 517614 h 6858000"/>
              <a:gd name="connsiteX186" fmla="*/ 201693 w 1605470"/>
              <a:gd name="connsiteY186" fmla="*/ 469651 h 6858000"/>
              <a:gd name="connsiteX187" fmla="*/ 195012 w 1605470"/>
              <a:gd name="connsiteY187" fmla="*/ 448559 h 6858000"/>
              <a:gd name="connsiteX188" fmla="*/ 201434 w 1605470"/>
              <a:gd name="connsiteY188" fmla="*/ 441529 h 6858000"/>
              <a:gd name="connsiteX189" fmla="*/ 200655 w 1605470"/>
              <a:gd name="connsiteY189" fmla="*/ 428927 h 6858000"/>
              <a:gd name="connsiteX190" fmla="*/ 190059 w 1605470"/>
              <a:gd name="connsiteY190" fmla="*/ 430161 h 6858000"/>
              <a:gd name="connsiteX191" fmla="*/ 184450 w 1605470"/>
              <a:gd name="connsiteY191" fmla="*/ 396240 h 6858000"/>
              <a:gd name="connsiteX192" fmla="*/ 146196 w 1605470"/>
              <a:gd name="connsiteY192" fmla="*/ 358810 h 6858000"/>
              <a:gd name="connsiteX193" fmla="*/ 124571 w 1605470"/>
              <a:gd name="connsiteY193" fmla="*/ 302178 h 6858000"/>
              <a:gd name="connsiteX194" fmla="*/ 103243 w 1605470"/>
              <a:gd name="connsiteY194" fmla="*/ 211375 h 6858000"/>
              <a:gd name="connsiteX195" fmla="*/ 94571 w 1605470"/>
              <a:gd name="connsiteY195" fmla="*/ 184179 h 6858000"/>
              <a:gd name="connsiteX196" fmla="*/ 13437 w 1605470"/>
              <a:gd name="connsiteY196" fmla="*/ 19287 h 6858000"/>
              <a:gd name="connsiteX197" fmla="*/ 0 w 1605470"/>
              <a:gd name="connsiteY19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70682 w 1605470"/>
              <a:gd name="connsiteY173" fmla="*/ 786519 h 6858000"/>
              <a:gd name="connsiteX174" fmla="*/ 265483 w 1605470"/>
              <a:gd name="connsiteY174" fmla="*/ 784963 h 6858000"/>
              <a:gd name="connsiteX175" fmla="*/ 270939 w 1605470"/>
              <a:gd name="connsiteY175" fmla="*/ 776648 h 6858000"/>
              <a:gd name="connsiteX176" fmla="*/ 263668 w 1605470"/>
              <a:gd name="connsiteY176" fmla="*/ 751353 h 6858000"/>
              <a:gd name="connsiteX177" fmla="*/ 254540 w 1605470"/>
              <a:gd name="connsiteY177" fmla="*/ 741965 h 6858000"/>
              <a:gd name="connsiteX178" fmla="*/ 252501 w 1605470"/>
              <a:gd name="connsiteY178" fmla="*/ 724635 h 6858000"/>
              <a:gd name="connsiteX179" fmla="*/ 248897 w 1605470"/>
              <a:gd name="connsiteY179" fmla="*/ 681659 h 6858000"/>
              <a:gd name="connsiteX180" fmla="*/ 234316 w 1605470"/>
              <a:gd name="connsiteY180" fmla="*/ 635218 h 6858000"/>
              <a:gd name="connsiteX181" fmla="*/ 239327 w 1605470"/>
              <a:gd name="connsiteY181" fmla="*/ 613763 h 6858000"/>
              <a:gd name="connsiteX182" fmla="*/ 225269 w 1605470"/>
              <a:gd name="connsiteY182" fmla="*/ 598582 h 6858000"/>
              <a:gd name="connsiteX183" fmla="*/ 224950 w 1605470"/>
              <a:gd name="connsiteY183" fmla="*/ 576846 h 6858000"/>
              <a:gd name="connsiteX184" fmla="*/ 204632 w 1605470"/>
              <a:gd name="connsiteY184" fmla="*/ 553868 h 6858000"/>
              <a:gd name="connsiteX185" fmla="*/ 239317 w 1605470"/>
              <a:gd name="connsiteY185" fmla="*/ 517614 h 6858000"/>
              <a:gd name="connsiteX186" fmla="*/ 201693 w 1605470"/>
              <a:gd name="connsiteY186" fmla="*/ 469651 h 6858000"/>
              <a:gd name="connsiteX187" fmla="*/ 195012 w 1605470"/>
              <a:gd name="connsiteY187" fmla="*/ 448559 h 6858000"/>
              <a:gd name="connsiteX188" fmla="*/ 201434 w 1605470"/>
              <a:gd name="connsiteY188" fmla="*/ 441529 h 6858000"/>
              <a:gd name="connsiteX189" fmla="*/ 200655 w 1605470"/>
              <a:gd name="connsiteY189" fmla="*/ 428927 h 6858000"/>
              <a:gd name="connsiteX190" fmla="*/ 190059 w 1605470"/>
              <a:gd name="connsiteY190" fmla="*/ 430161 h 6858000"/>
              <a:gd name="connsiteX191" fmla="*/ 184450 w 1605470"/>
              <a:gd name="connsiteY191" fmla="*/ 396240 h 6858000"/>
              <a:gd name="connsiteX192" fmla="*/ 146196 w 1605470"/>
              <a:gd name="connsiteY192" fmla="*/ 358810 h 6858000"/>
              <a:gd name="connsiteX193" fmla="*/ 124571 w 1605470"/>
              <a:gd name="connsiteY193" fmla="*/ 302178 h 6858000"/>
              <a:gd name="connsiteX194" fmla="*/ 103243 w 1605470"/>
              <a:gd name="connsiteY194" fmla="*/ 211375 h 6858000"/>
              <a:gd name="connsiteX195" fmla="*/ 94571 w 1605470"/>
              <a:gd name="connsiteY195" fmla="*/ 184179 h 6858000"/>
              <a:gd name="connsiteX196" fmla="*/ 13437 w 1605470"/>
              <a:gd name="connsiteY196" fmla="*/ 19287 h 6858000"/>
              <a:gd name="connsiteX197" fmla="*/ 0 w 1605470"/>
              <a:gd name="connsiteY19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70682 w 1605470"/>
              <a:gd name="connsiteY173" fmla="*/ 786519 h 6858000"/>
              <a:gd name="connsiteX174" fmla="*/ 265483 w 1605470"/>
              <a:gd name="connsiteY174" fmla="*/ 784963 h 6858000"/>
              <a:gd name="connsiteX175" fmla="*/ 263668 w 1605470"/>
              <a:gd name="connsiteY175" fmla="*/ 751353 h 6858000"/>
              <a:gd name="connsiteX176" fmla="*/ 254540 w 1605470"/>
              <a:gd name="connsiteY176" fmla="*/ 741965 h 6858000"/>
              <a:gd name="connsiteX177" fmla="*/ 252501 w 1605470"/>
              <a:gd name="connsiteY177" fmla="*/ 724635 h 6858000"/>
              <a:gd name="connsiteX178" fmla="*/ 248897 w 1605470"/>
              <a:gd name="connsiteY178" fmla="*/ 681659 h 6858000"/>
              <a:gd name="connsiteX179" fmla="*/ 234316 w 1605470"/>
              <a:gd name="connsiteY179" fmla="*/ 635218 h 6858000"/>
              <a:gd name="connsiteX180" fmla="*/ 239327 w 1605470"/>
              <a:gd name="connsiteY180" fmla="*/ 613763 h 6858000"/>
              <a:gd name="connsiteX181" fmla="*/ 225269 w 1605470"/>
              <a:gd name="connsiteY181" fmla="*/ 598582 h 6858000"/>
              <a:gd name="connsiteX182" fmla="*/ 224950 w 1605470"/>
              <a:gd name="connsiteY182" fmla="*/ 576846 h 6858000"/>
              <a:gd name="connsiteX183" fmla="*/ 204632 w 1605470"/>
              <a:gd name="connsiteY183" fmla="*/ 553868 h 6858000"/>
              <a:gd name="connsiteX184" fmla="*/ 239317 w 1605470"/>
              <a:gd name="connsiteY184" fmla="*/ 517614 h 6858000"/>
              <a:gd name="connsiteX185" fmla="*/ 201693 w 1605470"/>
              <a:gd name="connsiteY185" fmla="*/ 469651 h 6858000"/>
              <a:gd name="connsiteX186" fmla="*/ 195012 w 1605470"/>
              <a:gd name="connsiteY186" fmla="*/ 448559 h 6858000"/>
              <a:gd name="connsiteX187" fmla="*/ 201434 w 1605470"/>
              <a:gd name="connsiteY187" fmla="*/ 441529 h 6858000"/>
              <a:gd name="connsiteX188" fmla="*/ 200655 w 1605470"/>
              <a:gd name="connsiteY188" fmla="*/ 428927 h 6858000"/>
              <a:gd name="connsiteX189" fmla="*/ 190059 w 1605470"/>
              <a:gd name="connsiteY189" fmla="*/ 430161 h 6858000"/>
              <a:gd name="connsiteX190" fmla="*/ 184450 w 1605470"/>
              <a:gd name="connsiteY190" fmla="*/ 396240 h 6858000"/>
              <a:gd name="connsiteX191" fmla="*/ 146196 w 1605470"/>
              <a:gd name="connsiteY191" fmla="*/ 358810 h 6858000"/>
              <a:gd name="connsiteX192" fmla="*/ 124571 w 1605470"/>
              <a:gd name="connsiteY192" fmla="*/ 302178 h 6858000"/>
              <a:gd name="connsiteX193" fmla="*/ 103243 w 1605470"/>
              <a:gd name="connsiteY193" fmla="*/ 211375 h 6858000"/>
              <a:gd name="connsiteX194" fmla="*/ 94571 w 1605470"/>
              <a:gd name="connsiteY194" fmla="*/ 184179 h 6858000"/>
              <a:gd name="connsiteX195" fmla="*/ 13437 w 1605470"/>
              <a:gd name="connsiteY195" fmla="*/ 19287 h 6858000"/>
              <a:gd name="connsiteX196" fmla="*/ 0 w 1605470"/>
              <a:gd name="connsiteY19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70682 w 1605470"/>
              <a:gd name="connsiteY173" fmla="*/ 786519 h 6858000"/>
              <a:gd name="connsiteX174" fmla="*/ 263668 w 1605470"/>
              <a:gd name="connsiteY174" fmla="*/ 751353 h 6858000"/>
              <a:gd name="connsiteX175" fmla="*/ 254540 w 1605470"/>
              <a:gd name="connsiteY175" fmla="*/ 741965 h 6858000"/>
              <a:gd name="connsiteX176" fmla="*/ 252501 w 1605470"/>
              <a:gd name="connsiteY176" fmla="*/ 724635 h 6858000"/>
              <a:gd name="connsiteX177" fmla="*/ 248897 w 1605470"/>
              <a:gd name="connsiteY177" fmla="*/ 681659 h 6858000"/>
              <a:gd name="connsiteX178" fmla="*/ 234316 w 1605470"/>
              <a:gd name="connsiteY178" fmla="*/ 635218 h 6858000"/>
              <a:gd name="connsiteX179" fmla="*/ 239327 w 1605470"/>
              <a:gd name="connsiteY179" fmla="*/ 613763 h 6858000"/>
              <a:gd name="connsiteX180" fmla="*/ 225269 w 1605470"/>
              <a:gd name="connsiteY180" fmla="*/ 598582 h 6858000"/>
              <a:gd name="connsiteX181" fmla="*/ 224950 w 1605470"/>
              <a:gd name="connsiteY181" fmla="*/ 576846 h 6858000"/>
              <a:gd name="connsiteX182" fmla="*/ 204632 w 1605470"/>
              <a:gd name="connsiteY182" fmla="*/ 553868 h 6858000"/>
              <a:gd name="connsiteX183" fmla="*/ 239317 w 1605470"/>
              <a:gd name="connsiteY183" fmla="*/ 517614 h 6858000"/>
              <a:gd name="connsiteX184" fmla="*/ 201693 w 1605470"/>
              <a:gd name="connsiteY184" fmla="*/ 469651 h 6858000"/>
              <a:gd name="connsiteX185" fmla="*/ 195012 w 1605470"/>
              <a:gd name="connsiteY185" fmla="*/ 448559 h 6858000"/>
              <a:gd name="connsiteX186" fmla="*/ 201434 w 1605470"/>
              <a:gd name="connsiteY186" fmla="*/ 441529 h 6858000"/>
              <a:gd name="connsiteX187" fmla="*/ 200655 w 1605470"/>
              <a:gd name="connsiteY187" fmla="*/ 428927 h 6858000"/>
              <a:gd name="connsiteX188" fmla="*/ 190059 w 1605470"/>
              <a:gd name="connsiteY188" fmla="*/ 430161 h 6858000"/>
              <a:gd name="connsiteX189" fmla="*/ 184450 w 1605470"/>
              <a:gd name="connsiteY189" fmla="*/ 396240 h 6858000"/>
              <a:gd name="connsiteX190" fmla="*/ 146196 w 1605470"/>
              <a:gd name="connsiteY190" fmla="*/ 358810 h 6858000"/>
              <a:gd name="connsiteX191" fmla="*/ 124571 w 1605470"/>
              <a:gd name="connsiteY191" fmla="*/ 302178 h 6858000"/>
              <a:gd name="connsiteX192" fmla="*/ 103243 w 1605470"/>
              <a:gd name="connsiteY192" fmla="*/ 211375 h 6858000"/>
              <a:gd name="connsiteX193" fmla="*/ 94571 w 1605470"/>
              <a:gd name="connsiteY193" fmla="*/ 184179 h 6858000"/>
              <a:gd name="connsiteX194" fmla="*/ 13437 w 1605470"/>
              <a:gd name="connsiteY194" fmla="*/ 19287 h 6858000"/>
              <a:gd name="connsiteX195" fmla="*/ 0 w 1605470"/>
              <a:gd name="connsiteY19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33116 w 1605470"/>
              <a:gd name="connsiteY140" fmla="*/ 2358011 h 6858000"/>
              <a:gd name="connsiteX141" fmla="*/ 501423 w 1605470"/>
              <a:gd name="connsiteY141" fmla="*/ 2249479 h 6858000"/>
              <a:gd name="connsiteX142" fmla="*/ 486968 w 1605470"/>
              <a:gd name="connsiteY142" fmla="*/ 2182937 h 6858000"/>
              <a:gd name="connsiteX143" fmla="*/ 488555 w 1605470"/>
              <a:gd name="connsiteY143" fmla="*/ 2155135 h 6858000"/>
              <a:gd name="connsiteX144" fmla="*/ 486013 w 1605470"/>
              <a:gd name="connsiteY144" fmla="*/ 2118008 h 6858000"/>
              <a:gd name="connsiteX145" fmla="*/ 487006 w 1605470"/>
              <a:gd name="connsiteY145" fmla="*/ 2050531 h 6858000"/>
              <a:gd name="connsiteX146" fmla="*/ 478812 w 1605470"/>
              <a:gd name="connsiteY146" fmla="*/ 1963269 h 6858000"/>
              <a:gd name="connsiteX147" fmla="*/ 442619 w 1605470"/>
              <a:gd name="connsiteY147" fmla="*/ 1910499 h 6858000"/>
              <a:gd name="connsiteX148" fmla="*/ 446785 w 1605470"/>
              <a:gd name="connsiteY148" fmla="*/ 1903212 h 6858000"/>
              <a:gd name="connsiteX149" fmla="*/ 436547 w 1605470"/>
              <a:gd name="connsiteY149" fmla="*/ 1861531 h 6858000"/>
              <a:gd name="connsiteX150" fmla="*/ 364290 w 1605470"/>
              <a:gd name="connsiteY150" fmla="*/ 1728772 h 6858000"/>
              <a:gd name="connsiteX151" fmla="*/ 345287 w 1605470"/>
              <a:gd name="connsiteY151" fmla="*/ 1646953 h 6858000"/>
              <a:gd name="connsiteX152" fmla="*/ 344412 w 1605470"/>
              <a:gd name="connsiteY152" fmla="*/ 1615777 h 6858000"/>
              <a:gd name="connsiteX153" fmla="*/ 342578 w 1605470"/>
              <a:gd name="connsiteY153" fmla="*/ 1563678 h 6858000"/>
              <a:gd name="connsiteX154" fmla="*/ 355658 w 1605470"/>
              <a:gd name="connsiteY154" fmla="*/ 1519474 h 6858000"/>
              <a:gd name="connsiteX155" fmla="*/ 348400 w 1605470"/>
              <a:gd name="connsiteY155" fmla="*/ 1477995 h 6858000"/>
              <a:gd name="connsiteX156" fmla="*/ 328025 w 1605470"/>
              <a:gd name="connsiteY156" fmla="*/ 1475165 h 6858000"/>
              <a:gd name="connsiteX157" fmla="*/ 326326 w 1605470"/>
              <a:gd name="connsiteY157" fmla="*/ 1428585 h 6858000"/>
              <a:gd name="connsiteX158" fmla="*/ 325799 w 1605470"/>
              <a:gd name="connsiteY158" fmla="*/ 1357181 h 6858000"/>
              <a:gd name="connsiteX159" fmla="*/ 320507 w 1605470"/>
              <a:gd name="connsiteY159" fmla="*/ 1347099 h 6858000"/>
              <a:gd name="connsiteX160" fmla="*/ 335347 w 1605470"/>
              <a:gd name="connsiteY160" fmla="*/ 1334233 h 6858000"/>
              <a:gd name="connsiteX161" fmla="*/ 342792 w 1605470"/>
              <a:gd name="connsiteY161" fmla="*/ 1307086 h 6858000"/>
              <a:gd name="connsiteX162" fmla="*/ 343980 w 1605470"/>
              <a:gd name="connsiteY162" fmla="*/ 1189033 h 6858000"/>
              <a:gd name="connsiteX163" fmla="*/ 348665 w 1605470"/>
              <a:gd name="connsiteY163" fmla="*/ 1168288 h 6858000"/>
              <a:gd name="connsiteX164" fmla="*/ 340947 w 1605470"/>
              <a:gd name="connsiteY164" fmla="*/ 1142577 h 6858000"/>
              <a:gd name="connsiteX165" fmla="*/ 330253 w 1605470"/>
              <a:gd name="connsiteY165" fmla="*/ 1088484 h 6858000"/>
              <a:gd name="connsiteX166" fmla="*/ 314647 w 1605470"/>
              <a:gd name="connsiteY166" fmla="*/ 1053424 h 6858000"/>
              <a:gd name="connsiteX167" fmla="*/ 322906 w 1605470"/>
              <a:gd name="connsiteY167" fmla="*/ 1044367 h 6858000"/>
              <a:gd name="connsiteX168" fmla="*/ 326818 w 1605470"/>
              <a:gd name="connsiteY168" fmla="*/ 1022828 h 6858000"/>
              <a:gd name="connsiteX169" fmla="*/ 320445 w 1605470"/>
              <a:gd name="connsiteY169" fmla="*/ 932283 h 6858000"/>
              <a:gd name="connsiteX170" fmla="*/ 322681 w 1605470"/>
              <a:gd name="connsiteY170" fmla="*/ 915925 h 6858000"/>
              <a:gd name="connsiteX171" fmla="*/ 315310 w 1605470"/>
              <a:gd name="connsiteY171" fmla="*/ 896999 h 6858000"/>
              <a:gd name="connsiteX172" fmla="*/ 284718 w 1605470"/>
              <a:gd name="connsiteY172" fmla="*/ 821517 h 6858000"/>
              <a:gd name="connsiteX173" fmla="*/ 263668 w 1605470"/>
              <a:gd name="connsiteY173" fmla="*/ 751353 h 6858000"/>
              <a:gd name="connsiteX174" fmla="*/ 254540 w 1605470"/>
              <a:gd name="connsiteY174" fmla="*/ 741965 h 6858000"/>
              <a:gd name="connsiteX175" fmla="*/ 252501 w 1605470"/>
              <a:gd name="connsiteY175" fmla="*/ 724635 h 6858000"/>
              <a:gd name="connsiteX176" fmla="*/ 248897 w 1605470"/>
              <a:gd name="connsiteY176" fmla="*/ 681659 h 6858000"/>
              <a:gd name="connsiteX177" fmla="*/ 234316 w 1605470"/>
              <a:gd name="connsiteY177" fmla="*/ 635218 h 6858000"/>
              <a:gd name="connsiteX178" fmla="*/ 239327 w 1605470"/>
              <a:gd name="connsiteY178" fmla="*/ 613763 h 6858000"/>
              <a:gd name="connsiteX179" fmla="*/ 225269 w 1605470"/>
              <a:gd name="connsiteY179" fmla="*/ 598582 h 6858000"/>
              <a:gd name="connsiteX180" fmla="*/ 224950 w 1605470"/>
              <a:gd name="connsiteY180" fmla="*/ 576846 h 6858000"/>
              <a:gd name="connsiteX181" fmla="*/ 204632 w 1605470"/>
              <a:gd name="connsiteY181" fmla="*/ 553868 h 6858000"/>
              <a:gd name="connsiteX182" fmla="*/ 239317 w 1605470"/>
              <a:gd name="connsiteY182" fmla="*/ 517614 h 6858000"/>
              <a:gd name="connsiteX183" fmla="*/ 201693 w 1605470"/>
              <a:gd name="connsiteY183" fmla="*/ 469651 h 6858000"/>
              <a:gd name="connsiteX184" fmla="*/ 195012 w 1605470"/>
              <a:gd name="connsiteY184" fmla="*/ 448559 h 6858000"/>
              <a:gd name="connsiteX185" fmla="*/ 201434 w 1605470"/>
              <a:gd name="connsiteY185" fmla="*/ 441529 h 6858000"/>
              <a:gd name="connsiteX186" fmla="*/ 200655 w 1605470"/>
              <a:gd name="connsiteY186" fmla="*/ 428927 h 6858000"/>
              <a:gd name="connsiteX187" fmla="*/ 190059 w 1605470"/>
              <a:gd name="connsiteY187" fmla="*/ 430161 h 6858000"/>
              <a:gd name="connsiteX188" fmla="*/ 184450 w 1605470"/>
              <a:gd name="connsiteY188" fmla="*/ 396240 h 6858000"/>
              <a:gd name="connsiteX189" fmla="*/ 146196 w 1605470"/>
              <a:gd name="connsiteY189" fmla="*/ 358810 h 6858000"/>
              <a:gd name="connsiteX190" fmla="*/ 124571 w 1605470"/>
              <a:gd name="connsiteY190" fmla="*/ 302178 h 6858000"/>
              <a:gd name="connsiteX191" fmla="*/ 103243 w 1605470"/>
              <a:gd name="connsiteY191" fmla="*/ 211375 h 6858000"/>
              <a:gd name="connsiteX192" fmla="*/ 94571 w 1605470"/>
              <a:gd name="connsiteY192" fmla="*/ 184179 h 6858000"/>
              <a:gd name="connsiteX193" fmla="*/ 13437 w 1605470"/>
              <a:gd name="connsiteY193" fmla="*/ 19287 h 6858000"/>
              <a:gd name="connsiteX194" fmla="*/ 0 w 1605470"/>
              <a:gd name="connsiteY19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01423 w 1605470"/>
              <a:gd name="connsiteY140" fmla="*/ 2249479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64290 w 1605470"/>
              <a:gd name="connsiteY149" fmla="*/ 1728772 h 6858000"/>
              <a:gd name="connsiteX150" fmla="*/ 345287 w 1605470"/>
              <a:gd name="connsiteY150" fmla="*/ 1646953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8025 w 1605470"/>
              <a:gd name="connsiteY155" fmla="*/ 1475165 h 6858000"/>
              <a:gd name="connsiteX156" fmla="*/ 326326 w 1605470"/>
              <a:gd name="connsiteY156" fmla="*/ 1428585 h 6858000"/>
              <a:gd name="connsiteX157" fmla="*/ 325799 w 1605470"/>
              <a:gd name="connsiteY157" fmla="*/ 1357181 h 6858000"/>
              <a:gd name="connsiteX158" fmla="*/ 320507 w 1605470"/>
              <a:gd name="connsiteY158" fmla="*/ 1347099 h 6858000"/>
              <a:gd name="connsiteX159" fmla="*/ 335347 w 1605470"/>
              <a:gd name="connsiteY159" fmla="*/ 1334233 h 6858000"/>
              <a:gd name="connsiteX160" fmla="*/ 342792 w 1605470"/>
              <a:gd name="connsiteY160" fmla="*/ 1307086 h 6858000"/>
              <a:gd name="connsiteX161" fmla="*/ 343980 w 1605470"/>
              <a:gd name="connsiteY161" fmla="*/ 1189033 h 6858000"/>
              <a:gd name="connsiteX162" fmla="*/ 348665 w 1605470"/>
              <a:gd name="connsiteY162" fmla="*/ 1168288 h 6858000"/>
              <a:gd name="connsiteX163" fmla="*/ 340947 w 1605470"/>
              <a:gd name="connsiteY163" fmla="*/ 1142577 h 6858000"/>
              <a:gd name="connsiteX164" fmla="*/ 330253 w 1605470"/>
              <a:gd name="connsiteY164" fmla="*/ 1088484 h 6858000"/>
              <a:gd name="connsiteX165" fmla="*/ 314647 w 1605470"/>
              <a:gd name="connsiteY165" fmla="*/ 1053424 h 6858000"/>
              <a:gd name="connsiteX166" fmla="*/ 322906 w 1605470"/>
              <a:gd name="connsiteY166" fmla="*/ 1044367 h 6858000"/>
              <a:gd name="connsiteX167" fmla="*/ 326818 w 1605470"/>
              <a:gd name="connsiteY167" fmla="*/ 1022828 h 6858000"/>
              <a:gd name="connsiteX168" fmla="*/ 320445 w 1605470"/>
              <a:gd name="connsiteY168" fmla="*/ 932283 h 6858000"/>
              <a:gd name="connsiteX169" fmla="*/ 322681 w 1605470"/>
              <a:gd name="connsiteY169" fmla="*/ 915925 h 6858000"/>
              <a:gd name="connsiteX170" fmla="*/ 315310 w 1605470"/>
              <a:gd name="connsiteY170" fmla="*/ 896999 h 6858000"/>
              <a:gd name="connsiteX171" fmla="*/ 284718 w 1605470"/>
              <a:gd name="connsiteY171" fmla="*/ 821517 h 6858000"/>
              <a:gd name="connsiteX172" fmla="*/ 263668 w 1605470"/>
              <a:gd name="connsiteY172" fmla="*/ 751353 h 6858000"/>
              <a:gd name="connsiteX173" fmla="*/ 254540 w 1605470"/>
              <a:gd name="connsiteY173" fmla="*/ 741965 h 6858000"/>
              <a:gd name="connsiteX174" fmla="*/ 252501 w 1605470"/>
              <a:gd name="connsiteY174" fmla="*/ 724635 h 6858000"/>
              <a:gd name="connsiteX175" fmla="*/ 248897 w 1605470"/>
              <a:gd name="connsiteY175" fmla="*/ 681659 h 6858000"/>
              <a:gd name="connsiteX176" fmla="*/ 234316 w 1605470"/>
              <a:gd name="connsiteY176" fmla="*/ 635218 h 6858000"/>
              <a:gd name="connsiteX177" fmla="*/ 239327 w 1605470"/>
              <a:gd name="connsiteY177" fmla="*/ 613763 h 6858000"/>
              <a:gd name="connsiteX178" fmla="*/ 225269 w 1605470"/>
              <a:gd name="connsiteY178" fmla="*/ 598582 h 6858000"/>
              <a:gd name="connsiteX179" fmla="*/ 224950 w 1605470"/>
              <a:gd name="connsiteY179" fmla="*/ 576846 h 6858000"/>
              <a:gd name="connsiteX180" fmla="*/ 204632 w 1605470"/>
              <a:gd name="connsiteY180" fmla="*/ 553868 h 6858000"/>
              <a:gd name="connsiteX181" fmla="*/ 239317 w 1605470"/>
              <a:gd name="connsiteY181" fmla="*/ 517614 h 6858000"/>
              <a:gd name="connsiteX182" fmla="*/ 201693 w 1605470"/>
              <a:gd name="connsiteY182" fmla="*/ 469651 h 6858000"/>
              <a:gd name="connsiteX183" fmla="*/ 195012 w 1605470"/>
              <a:gd name="connsiteY183" fmla="*/ 448559 h 6858000"/>
              <a:gd name="connsiteX184" fmla="*/ 201434 w 1605470"/>
              <a:gd name="connsiteY184" fmla="*/ 441529 h 6858000"/>
              <a:gd name="connsiteX185" fmla="*/ 200655 w 1605470"/>
              <a:gd name="connsiteY185" fmla="*/ 428927 h 6858000"/>
              <a:gd name="connsiteX186" fmla="*/ 190059 w 1605470"/>
              <a:gd name="connsiteY186" fmla="*/ 430161 h 6858000"/>
              <a:gd name="connsiteX187" fmla="*/ 184450 w 1605470"/>
              <a:gd name="connsiteY187" fmla="*/ 396240 h 6858000"/>
              <a:gd name="connsiteX188" fmla="*/ 146196 w 1605470"/>
              <a:gd name="connsiteY188" fmla="*/ 358810 h 6858000"/>
              <a:gd name="connsiteX189" fmla="*/ 124571 w 1605470"/>
              <a:gd name="connsiteY189" fmla="*/ 302178 h 6858000"/>
              <a:gd name="connsiteX190" fmla="*/ 103243 w 1605470"/>
              <a:gd name="connsiteY190" fmla="*/ 211375 h 6858000"/>
              <a:gd name="connsiteX191" fmla="*/ 94571 w 1605470"/>
              <a:gd name="connsiteY191" fmla="*/ 184179 h 6858000"/>
              <a:gd name="connsiteX192" fmla="*/ 13437 w 1605470"/>
              <a:gd name="connsiteY192" fmla="*/ 19287 h 6858000"/>
              <a:gd name="connsiteX193" fmla="*/ 0 w 1605470"/>
              <a:gd name="connsiteY19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64290 w 1605470"/>
              <a:gd name="connsiteY149" fmla="*/ 1728772 h 6858000"/>
              <a:gd name="connsiteX150" fmla="*/ 345287 w 1605470"/>
              <a:gd name="connsiteY150" fmla="*/ 1646953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8025 w 1605470"/>
              <a:gd name="connsiteY155" fmla="*/ 1475165 h 6858000"/>
              <a:gd name="connsiteX156" fmla="*/ 326326 w 1605470"/>
              <a:gd name="connsiteY156" fmla="*/ 1428585 h 6858000"/>
              <a:gd name="connsiteX157" fmla="*/ 325799 w 1605470"/>
              <a:gd name="connsiteY157" fmla="*/ 1357181 h 6858000"/>
              <a:gd name="connsiteX158" fmla="*/ 320507 w 1605470"/>
              <a:gd name="connsiteY158" fmla="*/ 1347099 h 6858000"/>
              <a:gd name="connsiteX159" fmla="*/ 335347 w 1605470"/>
              <a:gd name="connsiteY159" fmla="*/ 1334233 h 6858000"/>
              <a:gd name="connsiteX160" fmla="*/ 342792 w 1605470"/>
              <a:gd name="connsiteY160" fmla="*/ 1307086 h 6858000"/>
              <a:gd name="connsiteX161" fmla="*/ 343980 w 1605470"/>
              <a:gd name="connsiteY161" fmla="*/ 1189033 h 6858000"/>
              <a:gd name="connsiteX162" fmla="*/ 348665 w 1605470"/>
              <a:gd name="connsiteY162" fmla="*/ 1168288 h 6858000"/>
              <a:gd name="connsiteX163" fmla="*/ 340947 w 1605470"/>
              <a:gd name="connsiteY163" fmla="*/ 1142577 h 6858000"/>
              <a:gd name="connsiteX164" fmla="*/ 330253 w 1605470"/>
              <a:gd name="connsiteY164" fmla="*/ 1088484 h 6858000"/>
              <a:gd name="connsiteX165" fmla="*/ 314647 w 1605470"/>
              <a:gd name="connsiteY165" fmla="*/ 1053424 h 6858000"/>
              <a:gd name="connsiteX166" fmla="*/ 322906 w 1605470"/>
              <a:gd name="connsiteY166" fmla="*/ 1044367 h 6858000"/>
              <a:gd name="connsiteX167" fmla="*/ 326818 w 1605470"/>
              <a:gd name="connsiteY167" fmla="*/ 1022828 h 6858000"/>
              <a:gd name="connsiteX168" fmla="*/ 320445 w 1605470"/>
              <a:gd name="connsiteY168" fmla="*/ 932283 h 6858000"/>
              <a:gd name="connsiteX169" fmla="*/ 322681 w 1605470"/>
              <a:gd name="connsiteY169" fmla="*/ 915925 h 6858000"/>
              <a:gd name="connsiteX170" fmla="*/ 315310 w 1605470"/>
              <a:gd name="connsiteY170" fmla="*/ 896999 h 6858000"/>
              <a:gd name="connsiteX171" fmla="*/ 284718 w 1605470"/>
              <a:gd name="connsiteY171" fmla="*/ 821517 h 6858000"/>
              <a:gd name="connsiteX172" fmla="*/ 263668 w 1605470"/>
              <a:gd name="connsiteY172" fmla="*/ 751353 h 6858000"/>
              <a:gd name="connsiteX173" fmla="*/ 254540 w 1605470"/>
              <a:gd name="connsiteY173" fmla="*/ 741965 h 6858000"/>
              <a:gd name="connsiteX174" fmla="*/ 252501 w 1605470"/>
              <a:gd name="connsiteY174" fmla="*/ 724635 h 6858000"/>
              <a:gd name="connsiteX175" fmla="*/ 248897 w 1605470"/>
              <a:gd name="connsiteY175" fmla="*/ 681659 h 6858000"/>
              <a:gd name="connsiteX176" fmla="*/ 234316 w 1605470"/>
              <a:gd name="connsiteY176" fmla="*/ 635218 h 6858000"/>
              <a:gd name="connsiteX177" fmla="*/ 239327 w 1605470"/>
              <a:gd name="connsiteY177" fmla="*/ 613763 h 6858000"/>
              <a:gd name="connsiteX178" fmla="*/ 225269 w 1605470"/>
              <a:gd name="connsiteY178" fmla="*/ 598582 h 6858000"/>
              <a:gd name="connsiteX179" fmla="*/ 224950 w 1605470"/>
              <a:gd name="connsiteY179" fmla="*/ 576846 h 6858000"/>
              <a:gd name="connsiteX180" fmla="*/ 204632 w 1605470"/>
              <a:gd name="connsiteY180" fmla="*/ 553868 h 6858000"/>
              <a:gd name="connsiteX181" fmla="*/ 239317 w 1605470"/>
              <a:gd name="connsiteY181" fmla="*/ 517614 h 6858000"/>
              <a:gd name="connsiteX182" fmla="*/ 201693 w 1605470"/>
              <a:gd name="connsiteY182" fmla="*/ 469651 h 6858000"/>
              <a:gd name="connsiteX183" fmla="*/ 195012 w 1605470"/>
              <a:gd name="connsiteY183" fmla="*/ 448559 h 6858000"/>
              <a:gd name="connsiteX184" fmla="*/ 201434 w 1605470"/>
              <a:gd name="connsiteY184" fmla="*/ 441529 h 6858000"/>
              <a:gd name="connsiteX185" fmla="*/ 200655 w 1605470"/>
              <a:gd name="connsiteY185" fmla="*/ 428927 h 6858000"/>
              <a:gd name="connsiteX186" fmla="*/ 190059 w 1605470"/>
              <a:gd name="connsiteY186" fmla="*/ 430161 h 6858000"/>
              <a:gd name="connsiteX187" fmla="*/ 184450 w 1605470"/>
              <a:gd name="connsiteY187" fmla="*/ 396240 h 6858000"/>
              <a:gd name="connsiteX188" fmla="*/ 146196 w 1605470"/>
              <a:gd name="connsiteY188" fmla="*/ 358810 h 6858000"/>
              <a:gd name="connsiteX189" fmla="*/ 124571 w 1605470"/>
              <a:gd name="connsiteY189" fmla="*/ 302178 h 6858000"/>
              <a:gd name="connsiteX190" fmla="*/ 103243 w 1605470"/>
              <a:gd name="connsiteY190" fmla="*/ 211375 h 6858000"/>
              <a:gd name="connsiteX191" fmla="*/ 94571 w 1605470"/>
              <a:gd name="connsiteY191" fmla="*/ 184179 h 6858000"/>
              <a:gd name="connsiteX192" fmla="*/ 13437 w 1605470"/>
              <a:gd name="connsiteY192" fmla="*/ 19287 h 6858000"/>
              <a:gd name="connsiteX193" fmla="*/ 0 w 1605470"/>
              <a:gd name="connsiteY19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45287 w 1605470"/>
              <a:gd name="connsiteY150" fmla="*/ 1646953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8025 w 1605470"/>
              <a:gd name="connsiteY155" fmla="*/ 1475165 h 6858000"/>
              <a:gd name="connsiteX156" fmla="*/ 326326 w 1605470"/>
              <a:gd name="connsiteY156" fmla="*/ 1428585 h 6858000"/>
              <a:gd name="connsiteX157" fmla="*/ 325799 w 1605470"/>
              <a:gd name="connsiteY157" fmla="*/ 1357181 h 6858000"/>
              <a:gd name="connsiteX158" fmla="*/ 320507 w 1605470"/>
              <a:gd name="connsiteY158" fmla="*/ 1347099 h 6858000"/>
              <a:gd name="connsiteX159" fmla="*/ 335347 w 1605470"/>
              <a:gd name="connsiteY159" fmla="*/ 1334233 h 6858000"/>
              <a:gd name="connsiteX160" fmla="*/ 342792 w 1605470"/>
              <a:gd name="connsiteY160" fmla="*/ 1307086 h 6858000"/>
              <a:gd name="connsiteX161" fmla="*/ 343980 w 1605470"/>
              <a:gd name="connsiteY161" fmla="*/ 1189033 h 6858000"/>
              <a:gd name="connsiteX162" fmla="*/ 348665 w 1605470"/>
              <a:gd name="connsiteY162" fmla="*/ 1168288 h 6858000"/>
              <a:gd name="connsiteX163" fmla="*/ 340947 w 1605470"/>
              <a:gd name="connsiteY163" fmla="*/ 1142577 h 6858000"/>
              <a:gd name="connsiteX164" fmla="*/ 330253 w 1605470"/>
              <a:gd name="connsiteY164" fmla="*/ 1088484 h 6858000"/>
              <a:gd name="connsiteX165" fmla="*/ 314647 w 1605470"/>
              <a:gd name="connsiteY165" fmla="*/ 1053424 h 6858000"/>
              <a:gd name="connsiteX166" fmla="*/ 322906 w 1605470"/>
              <a:gd name="connsiteY166" fmla="*/ 1044367 h 6858000"/>
              <a:gd name="connsiteX167" fmla="*/ 326818 w 1605470"/>
              <a:gd name="connsiteY167" fmla="*/ 1022828 h 6858000"/>
              <a:gd name="connsiteX168" fmla="*/ 320445 w 1605470"/>
              <a:gd name="connsiteY168" fmla="*/ 932283 h 6858000"/>
              <a:gd name="connsiteX169" fmla="*/ 322681 w 1605470"/>
              <a:gd name="connsiteY169" fmla="*/ 915925 h 6858000"/>
              <a:gd name="connsiteX170" fmla="*/ 315310 w 1605470"/>
              <a:gd name="connsiteY170" fmla="*/ 896999 h 6858000"/>
              <a:gd name="connsiteX171" fmla="*/ 284718 w 1605470"/>
              <a:gd name="connsiteY171" fmla="*/ 821517 h 6858000"/>
              <a:gd name="connsiteX172" fmla="*/ 263668 w 1605470"/>
              <a:gd name="connsiteY172" fmla="*/ 751353 h 6858000"/>
              <a:gd name="connsiteX173" fmla="*/ 254540 w 1605470"/>
              <a:gd name="connsiteY173" fmla="*/ 741965 h 6858000"/>
              <a:gd name="connsiteX174" fmla="*/ 252501 w 1605470"/>
              <a:gd name="connsiteY174" fmla="*/ 724635 h 6858000"/>
              <a:gd name="connsiteX175" fmla="*/ 248897 w 1605470"/>
              <a:gd name="connsiteY175" fmla="*/ 681659 h 6858000"/>
              <a:gd name="connsiteX176" fmla="*/ 234316 w 1605470"/>
              <a:gd name="connsiteY176" fmla="*/ 635218 h 6858000"/>
              <a:gd name="connsiteX177" fmla="*/ 239327 w 1605470"/>
              <a:gd name="connsiteY177" fmla="*/ 613763 h 6858000"/>
              <a:gd name="connsiteX178" fmla="*/ 225269 w 1605470"/>
              <a:gd name="connsiteY178" fmla="*/ 598582 h 6858000"/>
              <a:gd name="connsiteX179" fmla="*/ 224950 w 1605470"/>
              <a:gd name="connsiteY179" fmla="*/ 576846 h 6858000"/>
              <a:gd name="connsiteX180" fmla="*/ 204632 w 1605470"/>
              <a:gd name="connsiteY180" fmla="*/ 553868 h 6858000"/>
              <a:gd name="connsiteX181" fmla="*/ 239317 w 1605470"/>
              <a:gd name="connsiteY181" fmla="*/ 517614 h 6858000"/>
              <a:gd name="connsiteX182" fmla="*/ 201693 w 1605470"/>
              <a:gd name="connsiteY182" fmla="*/ 469651 h 6858000"/>
              <a:gd name="connsiteX183" fmla="*/ 195012 w 1605470"/>
              <a:gd name="connsiteY183" fmla="*/ 448559 h 6858000"/>
              <a:gd name="connsiteX184" fmla="*/ 201434 w 1605470"/>
              <a:gd name="connsiteY184" fmla="*/ 441529 h 6858000"/>
              <a:gd name="connsiteX185" fmla="*/ 200655 w 1605470"/>
              <a:gd name="connsiteY185" fmla="*/ 428927 h 6858000"/>
              <a:gd name="connsiteX186" fmla="*/ 190059 w 1605470"/>
              <a:gd name="connsiteY186" fmla="*/ 430161 h 6858000"/>
              <a:gd name="connsiteX187" fmla="*/ 184450 w 1605470"/>
              <a:gd name="connsiteY187" fmla="*/ 396240 h 6858000"/>
              <a:gd name="connsiteX188" fmla="*/ 146196 w 1605470"/>
              <a:gd name="connsiteY188" fmla="*/ 358810 h 6858000"/>
              <a:gd name="connsiteX189" fmla="*/ 124571 w 1605470"/>
              <a:gd name="connsiteY189" fmla="*/ 302178 h 6858000"/>
              <a:gd name="connsiteX190" fmla="*/ 103243 w 1605470"/>
              <a:gd name="connsiteY190" fmla="*/ 211375 h 6858000"/>
              <a:gd name="connsiteX191" fmla="*/ 94571 w 1605470"/>
              <a:gd name="connsiteY191" fmla="*/ 184179 h 6858000"/>
              <a:gd name="connsiteX192" fmla="*/ 13437 w 1605470"/>
              <a:gd name="connsiteY192" fmla="*/ 19287 h 6858000"/>
              <a:gd name="connsiteX193" fmla="*/ 0 w 1605470"/>
              <a:gd name="connsiteY19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45287 w 1605470"/>
              <a:gd name="connsiteY150" fmla="*/ 1646953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6326 w 1605470"/>
              <a:gd name="connsiteY155" fmla="*/ 1428585 h 6858000"/>
              <a:gd name="connsiteX156" fmla="*/ 325799 w 1605470"/>
              <a:gd name="connsiteY156" fmla="*/ 1357181 h 6858000"/>
              <a:gd name="connsiteX157" fmla="*/ 320507 w 1605470"/>
              <a:gd name="connsiteY157" fmla="*/ 1347099 h 6858000"/>
              <a:gd name="connsiteX158" fmla="*/ 335347 w 1605470"/>
              <a:gd name="connsiteY158" fmla="*/ 1334233 h 6858000"/>
              <a:gd name="connsiteX159" fmla="*/ 342792 w 1605470"/>
              <a:gd name="connsiteY159" fmla="*/ 1307086 h 6858000"/>
              <a:gd name="connsiteX160" fmla="*/ 343980 w 1605470"/>
              <a:gd name="connsiteY160" fmla="*/ 1189033 h 6858000"/>
              <a:gd name="connsiteX161" fmla="*/ 348665 w 1605470"/>
              <a:gd name="connsiteY161" fmla="*/ 1168288 h 6858000"/>
              <a:gd name="connsiteX162" fmla="*/ 340947 w 1605470"/>
              <a:gd name="connsiteY162" fmla="*/ 1142577 h 6858000"/>
              <a:gd name="connsiteX163" fmla="*/ 330253 w 1605470"/>
              <a:gd name="connsiteY163" fmla="*/ 1088484 h 6858000"/>
              <a:gd name="connsiteX164" fmla="*/ 314647 w 1605470"/>
              <a:gd name="connsiteY164" fmla="*/ 1053424 h 6858000"/>
              <a:gd name="connsiteX165" fmla="*/ 322906 w 1605470"/>
              <a:gd name="connsiteY165" fmla="*/ 1044367 h 6858000"/>
              <a:gd name="connsiteX166" fmla="*/ 326818 w 1605470"/>
              <a:gd name="connsiteY166" fmla="*/ 1022828 h 6858000"/>
              <a:gd name="connsiteX167" fmla="*/ 320445 w 1605470"/>
              <a:gd name="connsiteY167" fmla="*/ 932283 h 6858000"/>
              <a:gd name="connsiteX168" fmla="*/ 322681 w 1605470"/>
              <a:gd name="connsiteY168" fmla="*/ 915925 h 6858000"/>
              <a:gd name="connsiteX169" fmla="*/ 315310 w 1605470"/>
              <a:gd name="connsiteY169" fmla="*/ 896999 h 6858000"/>
              <a:gd name="connsiteX170" fmla="*/ 284718 w 1605470"/>
              <a:gd name="connsiteY170" fmla="*/ 821517 h 6858000"/>
              <a:gd name="connsiteX171" fmla="*/ 263668 w 1605470"/>
              <a:gd name="connsiteY171" fmla="*/ 751353 h 6858000"/>
              <a:gd name="connsiteX172" fmla="*/ 254540 w 1605470"/>
              <a:gd name="connsiteY172" fmla="*/ 741965 h 6858000"/>
              <a:gd name="connsiteX173" fmla="*/ 252501 w 1605470"/>
              <a:gd name="connsiteY173" fmla="*/ 724635 h 6858000"/>
              <a:gd name="connsiteX174" fmla="*/ 248897 w 1605470"/>
              <a:gd name="connsiteY174" fmla="*/ 681659 h 6858000"/>
              <a:gd name="connsiteX175" fmla="*/ 234316 w 1605470"/>
              <a:gd name="connsiteY175" fmla="*/ 635218 h 6858000"/>
              <a:gd name="connsiteX176" fmla="*/ 239327 w 1605470"/>
              <a:gd name="connsiteY176" fmla="*/ 613763 h 6858000"/>
              <a:gd name="connsiteX177" fmla="*/ 225269 w 1605470"/>
              <a:gd name="connsiteY177" fmla="*/ 598582 h 6858000"/>
              <a:gd name="connsiteX178" fmla="*/ 224950 w 1605470"/>
              <a:gd name="connsiteY178" fmla="*/ 576846 h 6858000"/>
              <a:gd name="connsiteX179" fmla="*/ 204632 w 1605470"/>
              <a:gd name="connsiteY179" fmla="*/ 553868 h 6858000"/>
              <a:gd name="connsiteX180" fmla="*/ 239317 w 1605470"/>
              <a:gd name="connsiteY180" fmla="*/ 517614 h 6858000"/>
              <a:gd name="connsiteX181" fmla="*/ 201693 w 1605470"/>
              <a:gd name="connsiteY181" fmla="*/ 469651 h 6858000"/>
              <a:gd name="connsiteX182" fmla="*/ 195012 w 1605470"/>
              <a:gd name="connsiteY182" fmla="*/ 448559 h 6858000"/>
              <a:gd name="connsiteX183" fmla="*/ 201434 w 1605470"/>
              <a:gd name="connsiteY183" fmla="*/ 441529 h 6858000"/>
              <a:gd name="connsiteX184" fmla="*/ 200655 w 1605470"/>
              <a:gd name="connsiteY184" fmla="*/ 428927 h 6858000"/>
              <a:gd name="connsiteX185" fmla="*/ 190059 w 1605470"/>
              <a:gd name="connsiteY185" fmla="*/ 430161 h 6858000"/>
              <a:gd name="connsiteX186" fmla="*/ 184450 w 1605470"/>
              <a:gd name="connsiteY186" fmla="*/ 396240 h 6858000"/>
              <a:gd name="connsiteX187" fmla="*/ 146196 w 1605470"/>
              <a:gd name="connsiteY187" fmla="*/ 358810 h 6858000"/>
              <a:gd name="connsiteX188" fmla="*/ 124571 w 1605470"/>
              <a:gd name="connsiteY188" fmla="*/ 302178 h 6858000"/>
              <a:gd name="connsiteX189" fmla="*/ 103243 w 1605470"/>
              <a:gd name="connsiteY189" fmla="*/ 211375 h 6858000"/>
              <a:gd name="connsiteX190" fmla="*/ 94571 w 1605470"/>
              <a:gd name="connsiteY190" fmla="*/ 184179 h 6858000"/>
              <a:gd name="connsiteX191" fmla="*/ 13437 w 1605470"/>
              <a:gd name="connsiteY191" fmla="*/ 19287 h 6858000"/>
              <a:gd name="connsiteX192" fmla="*/ 0 w 1605470"/>
              <a:gd name="connsiteY19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45287 w 1605470"/>
              <a:gd name="connsiteY150" fmla="*/ 1646953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14647 w 1605470"/>
              <a:gd name="connsiteY163" fmla="*/ 1053424 h 6858000"/>
              <a:gd name="connsiteX164" fmla="*/ 322906 w 1605470"/>
              <a:gd name="connsiteY164" fmla="*/ 1044367 h 6858000"/>
              <a:gd name="connsiteX165" fmla="*/ 326818 w 1605470"/>
              <a:gd name="connsiteY165" fmla="*/ 1022828 h 6858000"/>
              <a:gd name="connsiteX166" fmla="*/ 320445 w 1605470"/>
              <a:gd name="connsiteY166" fmla="*/ 932283 h 6858000"/>
              <a:gd name="connsiteX167" fmla="*/ 322681 w 1605470"/>
              <a:gd name="connsiteY167" fmla="*/ 915925 h 6858000"/>
              <a:gd name="connsiteX168" fmla="*/ 315310 w 1605470"/>
              <a:gd name="connsiteY168" fmla="*/ 896999 h 6858000"/>
              <a:gd name="connsiteX169" fmla="*/ 284718 w 1605470"/>
              <a:gd name="connsiteY169" fmla="*/ 821517 h 6858000"/>
              <a:gd name="connsiteX170" fmla="*/ 263668 w 1605470"/>
              <a:gd name="connsiteY170" fmla="*/ 751353 h 6858000"/>
              <a:gd name="connsiteX171" fmla="*/ 254540 w 1605470"/>
              <a:gd name="connsiteY171" fmla="*/ 741965 h 6858000"/>
              <a:gd name="connsiteX172" fmla="*/ 252501 w 1605470"/>
              <a:gd name="connsiteY172" fmla="*/ 724635 h 6858000"/>
              <a:gd name="connsiteX173" fmla="*/ 248897 w 1605470"/>
              <a:gd name="connsiteY173" fmla="*/ 681659 h 6858000"/>
              <a:gd name="connsiteX174" fmla="*/ 234316 w 1605470"/>
              <a:gd name="connsiteY174" fmla="*/ 635218 h 6858000"/>
              <a:gd name="connsiteX175" fmla="*/ 239327 w 1605470"/>
              <a:gd name="connsiteY175" fmla="*/ 613763 h 6858000"/>
              <a:gd name="connsiteX176" fmla="*/ 225269 w 1605470"/>
              <a:gd name="connsiteY176" fmla="*/ 598582 h 6858000"/>
              <a:gd name="connsiteX177" fmla="*/ 224950 w 1605470"/>
              <a:gd name="connsiteY177" fmla="*/ 576846 h 6858000"/>
              <a:gd name="connsiteX178" fmla="*/ 204632 w 1605470"/>
              <a:gd name="connsiteY178" fmla="*/ 553868 h 6858000"/>
              <a:gd name="connsiteX179" fmla="*/ 239317 w 1605470"/>
              <a:gd name="connsiteY179" fmla="*/ 517614 h 6858000"/>
              <a:gd name="connsiteX180" fmla="*/ 201693 w 1605470"/>
              <a:gd name="connsiteY180" fmla="*/ 469651 h 6858000"/>
              <a:gd name="connsiteX181" fmla="*/ 195012 w 1605470"/>
              <a:gd name="connsiteY181" fmla="*/ 448559 h 6858000"/>
              <a:gd name="connsiteX182" fmla="*/ 201434 w 1605470"/>
              <a:gd name="connsiteY182" fmla="*/ 441529 h 6858000"/>
              <a:gd name="connsiteX183" fmla="*/ 200655 w 1605470"/>
              <a:gd name="connsiteY183" fmla="*/ 428927 h 6858000"/>
              <a:gd name="connsiteX184" fmla="*/ 190059 w 1605470"/>
              <a:gd name="connsiteY184" fmla="*/ 430161 h 6858000"/>
              <a:gd name="connsiteX185" fmla="*/ 184450 w 1605470"/>
              <a:gd name="connsiteY185" fmla="*/ 396240 h 6858000"/>
              <a:gd name="connsiteX186" fmla="*/ 146196 w 1605470"/>
              <a:gd name="connsiteY186" fmla="*/ 358810 h 6858000"/>
              <a:gd name="connsiteX187" fmla="*/ 124571 w 1605470"/>
              <a:gd name="connsiteY187" fmla="*/ 302178 h 6858000"/>
              <a:gd name="connsiteX188" fmla="*/ 103243 w 1605470"/>
              <a:gd name="connsiteY188" fmla="*/ 211375 h 6858000"/>
              <a:gd name="connsiteX189" fmla="*/ 94571 w 1605470"/>
              <a:gd name="connsiteY189" fmla="*/ 184179 h 6858000"/>
              <a:gd name="connsiteX190" fmla="*/ 13437 w 1605470"/>
              <a:gd name="connsiteY190" fmla="*/ 19287 h 6858000"/>
              <a:gd name="connsiteX191" fmla="*/ 0 w 1605470"/>
              <a:gd name="connsiteY19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14647 w 1605470"/>
              <a:gd name="connsiteY163" fmla="*/ 1053424 h 6858000"/>
              <a:gd name="connsiteX164" fmla="*/ 322906 w 1605470"/>
              <a:gd name="connsiteY164" fmla="*/ 1044367 h 6858000"/>
              <a:gd name="connsiteX165" fmla="*/ 326818 w 1605470"/>
              <a:gd name="connsiteY165" fmla="*/ 1022828 h 6858000"/>
              <a:gd name="connsiteX166" fmla="*/ 320445 w 1605470"/>
              <a:gd name="connsiteY166" fmla="*/ 932283 h 6858000"/>
              <a:gd name="connsiteX167" fmla="*/ 322681 w 1605470"/>
              <a:gd name="connsiteY167" fmla="*/ 915925 h 6858000"/>
              <a:gd name="connsiteX168" fmla="*/ 315310 w 1605470"/>
              <a:gd name="connsiteY168" fmla="*/ 896999 h 6858000"/>
              <a:gd name="connsiteX169" fmla="*/ 284718 w 1605470"/>
              <a:gd name="connsiteY169" fmla="*/ 821517 h 6858000"/>
              <a:gd name="connsiteX170" fmla="*/ 263668 w 1605470"/>
              <a:gd name="connsiteY170" fmla="*/ 751353 h 6858000"/>
              <a:gd name="connsiteX171" fmla="*/ 254540 w 1605470"/>
              <a:gd name="connsiteY171" fmla="*/ 741965 h 6858000"/>
              <a:gd name="connsiteX172" fmla="*/ 252501 w 1605470"/>
              <a:gd name="connsiteY172" fmla="*/ 724635 h 6858000"/>
              <a:gd name="connsiteX173" fmla="*/ 248897 w 1605470"/>
              <a:gd name="connsiteY173" fmla="*/ 681659 h 6858000"/>
              <a:gd name="connsiteX174" fmla="*/ 234316 w 1605470"/>
              <a:gd name="connsiteY174" fmla="*/ 635218 h 6858000"/>
              <a:gd name="connsiteX175" fmla="*/ 239327 w 1605470"/>
              <a:gd name="connsiteY175" fmla="*/ 613763 h 6858000"/>
              <a:gd name="connsiteX176" fmla="*/ 225269 w 1605470"/>
              <a:gd name="connsiteY176" fmla="*/ 598582 h 6858000"/>
              <a:gd name="connsiteX177" fmla="*/ 224950 w 1605470"/>
              <a:gd name="connsiteY177" fmla="*/ 576846 h 6858000"/>
              <a:gd name="connsiteX178" fmla="*/ 204632 w 1605470"/>
              <a:gd name="connsiteY178" fmla="*/ 553868 h 6858000"/>
              <a:gd name="connsiteX179" fmla="*/ 239317 w 1605470"/>
              <a:gd name="connsiteY179" fmla="*/ 517614 h 6858000"/>
              <a:gd name="connsiteX180" fmla="*/ 201693 w 1605470"/>
              <a:gd name="connsiteY180" fmla="*/ 469651 h 6858000"/>
              <a:gd name="connsiteX181" fmla="*/ 195012 w 1605470"/>
              <a:gd name="connsiteY181" fmla="*/ 448559 h 6858000"/>
              <a:gd name="connsiteX182" fmla="*/ 201434 w 1605470"/>
              <a:gd name="connsiteY182" fmla="*/ 441529 h 6858000"/>
              <a:gd name="connsiteX183" fmla="*/ 200655 w 1605470"/>
              <a:gd name="connsiteY183" fmla="*/ 428927 h 6858000"/>
              <a:gd name="connsiteX184" fmla="*/ 190059 w 1605470"/>
              <a:gd name="connsiteY184" fmla="*/ 430161 h 6858000"/>
              <a:gd name="connsiteX185" fmla="*/ 184450 w 1605470"/>
              <a:gd name="connsiteY185" fmla="*/ 396240 h 6858000"/>
              <a:gd name="connsiteX186" fmla="*/ 146196 w 1605470"/>
              <a:gd name="connsiteY186" fmla="*/ 358810 h 6858000"/>
              <a:gd name="connsiteX187" fmla="*/ 124571 w 1605470"/>
              <a:gd name="connsiteY187" fmla="*/ 302178 h 6858000"/>
              <a:gd name="connsiteX188" fmla="*/ 103243 w 1605470"/>
              <a:gd name="connsiteY188" fmla="*/ 211375 h 6858000"/>
              <a:gd name="connsiteX189" fmla="*/ 94571 w 1605470"/>
              <a:gd name="connsiteY189" fmla="*/ 184179 h 6858000"/>
              <a:gd name="connsiteX190" fmla="*/ 13437 w 1605470"/>
              <a:gd name="connsiteY190" fmla="*/ 19287 h 6858000"/>
              <a:gd name="connsiteX191" fmla="*/ 0 w 1605470"/>
              <a:gd name="connsiteY19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14647 w 1605470"/>
              <a:gd name="connsiteY163" fmla="*/ 1053424 h 6858000"/>
              <a:gd name="connsiteX164" fmla="*/ 322906 w 1605470"/>
              <a:gd name="connsiteY164" fmla="*/ 1044367 h 6858000"/>
              <a:gd name="connsiteX165" fmla="*/ 326818 w 1605470"/>
              <a:gd name="connsiteY165" fmla="*/ 1022828 h 6858000"/>
              <a:gd name="connsiteX166" fmla="*/ 320445 w 1605470"/>
              <a:gd name="connsiteY166" fmla="*/ 932283 h 6858000"/>
              <a:gd name="connsiteX167" fmla="*/ 322681 w 1605470"/>
              <a:gd name="connsiteY167" fmla="*/ 915925 h 6858000"/>
              <a:gd name="connsiteX168" fmla="*/ 315310 w 1605470"/>
              <a:gd name="connsiteY168" fmla="*/ 896999 h 6858000"/>
              <a:gd name="connsiteX169" fmla="*/ 284718 w 1605470"/>
              <a:gd name="connsiteY169" fmla="*/ 821517 h 6858000"/>
              <a:gd name="connsiteX170" fmla="*/ 263668 w 1605470"/>
              <a:gd name="connsiteY170" fmla="*/ 751353 h 6858000"/>
              <a:gd name="connsiteX171" fmla="*/ 254540 w 1605470"/>
              <a:gd name="connsiteY171" fmla="*/ 741965 h 6858000"/>
              <a:gd name="connsiteX172" fmla="*/ 252501 w 1605470"/>
              <a:gd name="connsiteY172" fmla="*/ 724635 h 6858000"/>
              <a:gd name="connsiteX173" fmla="*/ 248897 w 1605470"/>
              <a:gd name="connsiteY173" fmla="*/ 681659 h 6858000"/>
              <a:gd name="connsiteX174" fmla="*/ 234316 w 1605470"/>
              <a:gd name="connsiteY174" fmla="*/ 635218 h 6858000"/>
              <a:gd name="connsiteX175" fmla="*/ 239327 w 1605470"/>
              <a:gd name="connsiteY175" fmla="*/ 613763 h 6858000"/>
              <a:gd name="connsiteX176" fmla="*/ 225269 w 1605470"/>
              <a:gd name="connsiteY176" fmla="*/ 598582 h 6858000"/>
              <a:gd name="connsiteX177" fmla="*/ 224950 w 1605470"/>
              <a:gd name="connsiteY177" fmla="*/ 576846 h 6858000"/>
              <a:gd name="connsiteX178" fmla="*/ 204632 w 1605470"/>
              <a:gd name="connsiteY178" fmla="*/ 553868 h 6858000"/>
              <a:gd name="connsiteX179" fmla="*/ 239317 w 1605470"/>
              <a:gd name="connsiteY179" fmla="*/ 517614 h 6858000"/>
              <a:gd name="connsiteX180" fmla="*/ 201693 w 1605470"/>
              <a:gd name="connsiteY180" fmla="*/ 469651 h 6858000"/>
              <a:gd name="connsiteX181" fmla="*/ 195012 w 1605470"/>
              <a:gd name="connsiteY181" fmla="*/ 448559 h 6858000"/>
              <a:gd name="connsiteX182" fmla="*/ 201434 w 1605470"/>
              <a:gd name="connsiteY182" fmla="*/ 441529 h 6858000"/>
              <a:gd name="connsiteX183" fmla="*/ 200655 w 1605470"/>
              <a:gd name="connsiteY183" fmla="*/ 428927 h 6858000"/>
              <a:gd name="connsiteX184" fmla="*/ 190059 w 1605470"/>
              <a:gd name="connsiteY184" fmla="*/ 430161 h 6858000"/>
              <a:gd name="connsiteX185" fmla="*/ 184450 w 1605470"/>
              <a:gd name="connsiteY185" fmla="*/ 396240 h 6858000"/>
              <a:gd name="connsiteX186" fmla="*/ 146196 w 1605470"/>
              <a:gd name="connsiteY186" fmla="*/ 358810 h 6858000"/>
              <a:gd name="connsiteX187" fmla="*/ 124571 w 1605470"/>
              <a:gd name="connsiteY187" fmla="*/ 302178 h 6858000"/>
              <a:gd name="connsiteX188" fmla="*/ 103243 w 1605470"/>
              <a:gd name="connsiteY188" fmla="*/ 211375 h 6858000"/>
              <a:gd name="connsiteX189" fmla="*/ 94571 w 1605470"/>
              <a:gd name="connsiteY189" fmla="*/ 184179 h 6858000"/>
              <a:gd name="connsiteX190" fmla="*/ 13437 w 1605470"/>
              <a:gd name="connsiteY190" fmla="*/ 19287 h 6858000"/>
              <a:gd name="connsiteX191" fmla="*/ 0 w 1605470"/>
              <a:gd name="connsiteY19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14647 w 1605470"/>
              <a:gd name="connsiteY163" fmla="*/ 1053424 h 6858000"/>
              <a:gd name="connsiteX164" fmla="*/ 322906 w 1605470"/>
              <a:gd name="connsiteY164" fmla="*/ 1044367 h 6858000"/>
              <a:gd name="connsiteX165" fmla="*/ 322475 w 1605470"/>
              <a:gd name="connsiteY165" fmla="*/ 1002093 h 6858000"/>
              <a:gd name="connsiteX166" fmla="*/ 320445 w 1605470"/>
              <a:gd name="connsiteY166" fmla="*/ 932283 h 6858000"/>
              <a:gd name="connsiteX167" fmla="*/ 322681 w 1605470"/>
              <a:gd name="connsiteY167" fmla="*/ 915925 h 6858000"/>
              <a:gd name="connsiteX168" fmla="*/ 315310 w 1605470"/>
              <a:gd name="connsiteY168" fmla="*/ 896999 h 6858000"/>
              <a:gd name="connsiteX169" fmla="*/ 284718 w 1605470"/>
              <a:gd name="connsiteY169" fmla="*/ 821517 h 6858000"/>
              <a:gd name="connsiteX170" fmla="*/ 263668 w 1605470"/>
              <a:gd name="connsiteY170" fmla="*/ 751353 h 6858000"/>
              <a:gd name="connsiteX171" fmla="*/ 254540 w 1605470"/>
              <a:gd name="connsiteY171" fmla="*/ 741965 h 6858000"/>
              <a:gd name="connsiteX172" fmla="*/ 252501 w 1605470"/>
              <a:gd name="connsiteY172" fmla="*/ 724635 h 6858000"/>
              <a:gd name="connsiteX173" fmla="*/ 248897 w 1605470"/>
              <a:gd name="connsiteY173" fmla="*/ 681659 h 6858000"/>
              <a:gd name="connsiteX174" fmla="*/ 234316 w 1605470"/>
              <a:gd name="connsiteY174" fmla="*/ 635218 h 6858000"/>
              <a:gd name="connsiteX175" fmla="*/ 239327 w 1605470"/>
              <a:gd name="connsiteY175" fmla="*/ 613763 h 6858000"/>
              <a:gd name="connsiteX176" fmla="*/ 225269 w 1605470"/>
              <a:gd name="connsiteY176" fmla="*/ 598582 h 6858000"/>
              <a:gd name="connsiteX177" fmla="*/ 224950 w 1605470"/>
              <a:gd name="connsiteY177" fmla="*/ 576846 h 6858000"/>
              <a:gd name="connsiteX178" fmla="*/ 204632 w 1605470"/>
              <a:gd name="connsiteY178" fmla="*/ 553868 h 6858000"/>
              <a:gd name="connsiteX179" fmla="*/ 239317 w 1605470"/>
              <a:gd name="connsiteY179" fmla="*/ 517614 h 6858000"/>
              <a:gd name="connsiteX180" fmla="*/ 201693 w 1605470"/>
              <a:gd name="connsiteY180" fmla="*/ 469651 h 6858000"/>
              <a:gd name="connsiteX181" fmla="*/ 195012 w 1605470"/>
              <a:gd name="connsiteY181" fmla="*/ 448559 h 6858000"/>
              <a:gd name="connsiteX182" fmla="*/ 201434 w 1605470"/>
              <a:gd name="connsiteY182" fmla="*/ 441529 h 6858000"/>
              <a:gd name="connsiteX183" fmla="*/ 200655 w 1605470"/>
              <a:gd name="connsiteY183" fmla="*/ 428927 h 6858000"/>
              <a:gd name="connsiteX184" fmla="*/ 190059 w 1605470"/>
              <a:gd name="connsiteY184" fmla="*/ 430161 h 6858000"/>
              <a:gd name="connsiteX185" fmla="*/ 184450 w 1605470"/>
              <a:gd name="connsiteY185" fmla="*/ 396240 h 6858000"/>
              <a:gd name="connsiteX186" fmla="*/ 146196 w 1605470"/>
              <a:gd name="connsiteY186" fmla="*/ 358810 h 6858000"/>
              <a:gd name="connsiteX187" fmla="*/ 124571 w 1605470"/>
              <a:gd name="connsiteY187" fmla="*/ 302178 h 6858000"/>
              <a:gd name="connsiteX188" fmla="*/ 103243 w 1605470"/>
              <a:gd name="connsiteY188" fmla="*/ 211375 h 6858000"/>
              <a:gd name="connsiteX189" fmla="*/ 94571 w 1605470"/>
              <a:gd name="connsiteY189" fmla="*/ 184179 h 6858000"/>
              <a:gd name="connsiteX190" fmla="*/ 13437 w 1605470"/>
              <a:gd name="connsiteY190" fmla="*/ 19287 h 6858000"/>
              <a:gd name="connsiteX191" fmla="*/ 0 w 1605470"/>
              <a:gd name="connsiteY19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14647 w 1605470"/>
              <a:gd name="connsiteY163" fmla="*/ 1053424 h 6858000"/>
              <a:gd name="connsiteX164" fmla="*/ 322475 w 1605470"/>
              <a:gd name="connsiteY164" fmla="*/ 1002093 h 6858000"/>
              <a:gd name="connsiteX165" fmla="*/ 320445 w 1605470"/>
              <a:gd name="connsiteY165" fmla="*/ 932283 h 6858000"/>
              <a:gd name="connsiteX166" fmla="*/ 322681 w 1605470"/>
              <a:gd name="connsiteY166" fmla="*/ 915925 h 6858000"/>
              <a:gd name="connsiteX167" fmla="*/ 315310 w 1605470"/>
              <a:gd name="connsiteY167" fmla="*/ 896999 h 6858000"/>
              <a:gd name="connsiteX168" fmla="*/ 284718 w 1605470"/>
              <a:gd name="connsiteY168" fmla="*/ 821517 h 6858000"/>
              <a:gd name="connsiteX169" fmla="*/ 263668 w 1605470"/>
              <a:gd name="connsiteY169" fmla="*/ 751353 h 6858000"/>
              <a:gd name="connsiteX170" fmla="*/ 254540 w 1605470"/>
              <a:gd name="connsiteY170" fmla="*/ 741965 h 6858000"/>
              <a:gd name="connsiteX171" fmla="*/ 252501 w 1605470"/>
              <a:gd name="connsiteY171" fmla="*/ 724635 h 6858000"/>
              <a:gd name="connsiteX172" fmla="*/ 248897 w 1605470"/>
              <a:gd name="connsiteY172" fmla="*/ 681659 h 6858000"/>
              <a:gd name="connsiteX173" fmla="*/ 234316 w 1605470"/>
              <a:gd name="connsiteY173" fmla="*/ 635218 h 6858000"/>
              <a:gd name="connsiteX174" fmla="*/ 239327 w 1605470"/>
              <a:gd name="connsiteY174" fmla="*/ 613763 h 6858000"/>
              <a:gd name="connsiteX175" fmla="*/ 225269 w 1605470"/>
              <a:gd name="connsiteY175" fmla="*/ 598582 h 6858000"/>
              <a:gd name="connsiteX176" fmla="*/ 224950 w 1605470"/>
              <a:gd name="connsiteY176" fmla="*/ 576846 h 6858000"/>
              <a:gd name="connsiteX177" fmla="*/ 204632 w 1605470"/>
              <a:gd name="connsiteY177" fmla="*/ 553868 h 6858000"/>
              <a:gd name="connsiteX178" fmla="*/ 239317 w 1605470"/>
              <a:gd name="connsiteY178" fmla="*/ 517614 h 6858000"/>
              <a:gd name="connsiteX179" fmla="*/ 201693 w 1605470"/>
              <a:gd name="connsiteY179" fmla="*/ 469651 h 6858000"/>
              <a:gd name="connsiteX180" fmla="*/ 195012 w 1605470"/>
              <a:gd name="connsiteY180" fmla="*/ 448559 h 6858000"/>
              <a:gd name="connsiteX181" fmla="*/ 201434 w 1605470"/>
              <a:gd name="connsiteY181" fmla="*/ 441529 h 6858000"/>
              <a:gd name="connsiteX182" fmla="*/ 200655 w 1605470"/>
              <a:gd name="connsiteY182" fmla="*/ 428927 h 6858000"/>
              <a:gd name="connsiteX183" fmla="*/ 190059 w 1605470"/>
              <a:gd name="connsiteY183" fmla="*/ 430161 h 6858000"/>
              <a:gd name="connsiteX184" fmla="*/ 184450 w 1605470"/>
              <a:gd name="connsiteY184" fmla="*/ 396240 h 6858000"/>
              <a:gd name="connsiteX185" fmla="*/ 146196 w 1605470"/>
              <a:gd name="connsiteY185" fmla="*/ 358810 h 6858000"/>
              <a:gd name="connsiteX186" fmla="*/ 124571 w 1605470"/>
              <a:gd name="connsiteY186" fmla="*/ 302178 h 6858000"/>
              <a:gd name="connsiteX187" fmla="*/ 103243 w 1605470"/>
              <a:gd name="connsiteY187" fmla="*/ 211375 h 6858000"/>
              <a:gd name="connsiteX188" fmla="*/ 94571 w 1605470"/>
              <a:gd name="connsiteY188" fmla="*/ 184179 h 6858000"/>
              <a:gd name="connsiteX189" fmla="*/ 13437 w 1605470"/>
              <a:gd name="connsiteY189" fmla="*/ 19287 h 6858000"/>
              <a:gd name="connsiteX190" fmla="*/ 0 w 1605470"/>
              <a:gd name="connsiteY19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35347 w 1605470"/>
              <a:gd name="connsiteY157" fmla="*/ 1334233 h 6858000"/>
              <a:gd name="connsiteX158" fmla="*/ 342792 w 1605470"/>
              <a:gd name="connsiteY158" fmla="*/ 1307086 h 6858000"/>
              <a:gd name="connsiteX159" fmla="*/ 343980 w 1605470"/>
              <a:gd name="connsiteY159" fmla="*/ 1189033 h 6858000"/>
              <a:gd name="connsiteX160" fmla="*/ 348665 w 1605470"/>
              <a:gd name="connsiteY160" fmla="*/ 1168288 h 6858000"/>
              <a:gd name="connsiteX161" fmla="*/ 340947 w 1605470"/>
              <a:gd name="connsiteY161" fmla="*/ 1142577 h 6858000"/>
              <a:gd name="connsiteX162" fmla="*/ 330253 w 1605470"/>
              <a:gd name="connsiteY162" fmla="*/ 1088484 h 6858000"/>
              <a:gd name="connsiteX163" fmla="*/ 336360 w 1605470"/>
              <a:gd name="connsiteY163" fmla="*/ 1045131 h 6858000"/>
              <a:gd name="connsiteX164" fmla="*/ 322475 w 1605470"/>
              <a:gd name="connsiteY164" fmla="*/ 1002093 h 6858000"/>
              <a:gd name="connsiteX165" fmla="*/ 320445 w 1605470"/>
              <a:gd name="connsiteY165" fmla="*/ 932283 h 6858000"/>
              <a:gd name="connsiteX166" fmla="*/ 322681 w 1605470"/>
              <a:gd name="connsiteY166" fmla="*/ 915925 h 6858000"/>
              <a:gd name="connsiteX167" fmla="*/ 315310 w 1605470"/>
              <a:gd name="connsiteY167" fmla="*/ 896999 h 6858000"/>
              <a:gd name="connsiteX168" fmla="*/ 284718 w 1605470"/>
              <a:gd name="connsiteY168" fmla="*/ 821517 h 6858000"/>
              <a:gd name="connsiteX169" fmla="*/ 263668 w 1605470"/>
              <a:gd name="connsiteY169" fmla="*/ 751353 h 6858000"/>
              <a:gd name="connsiteX170" fmla="*/ 254540 w 1605470"/>
              <a:gd name="connsiteY170" fmla="*/ 741965 h 6858000"/>
              <a:gd name="connsiteX171" fmla="*/ 252501 w 1605470"/>
              <a:gd name="connsiteY171" fmla="*/ 724635 h 6858000"/>
              <a:gd name="connsiteX172" fmla="*/ 248897 w 1605470"/>
              <a:gd name="connsiteY172" fmla="*/ 681659 h 6858000"/>
              <a:gd name="connsiteX173" fmla="*/ 234316 w 1605470"/>
              <a:gd name="connsiteY173" fmla="*/ 635218 h 6858000"/>
              <a:gd name="connsiteX174" fmla="*/ 239327 w 1605470"/>
              <a:gd name="connsiteY174" fmla="*/ 613763 h 6858000"/>
              <a:gd name="connsiteX175" fmla="*/ 225269 w 1605470"/>
              <a:gd name="connsiteY175" fmla="*/ 598582 h 6858000"/>
              <a:gd name="connsiteX176" fmla="*/ 224950 w 1605470"/>
              <a:gd name="connsiteY176" fmla="*/ 576846 h 6858000"/>
              <a:gd name="connsiteX177" fmla="*/ 204632 w 1605470"/>
              <a:gd name="connsiteY177" fmla="*/ 553868 h 6858000"/>
              <a:gd name="connsiteX178" fmla="*/ 239317 w 1605470"/>
              <a:gd name="connsiteY178" fmla="*/ 517614 h 6858000"/>
              <a:gd name="connsiteX179" fmla="*/ 201693 w 1605470"/>
              <a:gd name="connsiteY179" fmla="*/ 469651 h 6858000"/>
              <a:gd name="connsiteX180" fmla="*/ 195012 w 1605470"/>
              <a:gd name="connsiteY180" fmla="*/ 448559 h 6858000"/>
              <a:gd name="connsiteX181" fmla="*/ 201434 w 1605470"/>
              <a:gd name="connsiteY181" fmla="*/ 441529 h 6858000"/>
              <a:gd name="connsiteX182" fmla="*/ 200655 w 1605470"/>
              <a:gd name="connsiteY182" fmla="*/ 428927 h 6858000"/>
              <a:gd name="connsiteX183" fmla="*/ 190059 w 1605470"/>
              <a:gd name="connsiteY183" fmla="*/ 430161 h 6858000"/>
              <a:gd name="connsiteX184" fmla="*/ 184450 w 1605470"/>
              <a:gd name="connsiteY184" fmla="*/ 396240 h 6858000"/>
              <a:gd name="connsiteX185" fmla="*/ 146196 w 1605470"/>
              <a:gd name="connsiteY185" fmla="*/ 358810 h 6858000"/>
              <a:gd name="connsiteX186" fmla="*/ 124571 w 1605470"/>
              <a:gd name="connsiteY186" fmla="*/ 302178 h 6858000"/>
              <a:gd name="connsiteX187" fmla="*/ 103243 w 1605470"/>
              <a:gd name="connsiteY187" fmla="*/ 211375 h 6858000"/>
              <a:gd name="connsiteX188" fmla="*/ 94571 w 1605470"/>
              <a:gd name="connsiteY188" fmla="*/ 184179 h 6858000"/>
              <a:gd name="connsiteX189" fmla="*/ 13437 w 1605470"/>
              <a:gd name="connsiteY189" fmla="*/ 19287 h 6858000"/>
              <a:gd name="connsiteX190" fmla="*/ 0 w 1605470"/>
              <a:gd name="connsiteY19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20507 w 1605470"/>
              <a:gd name="connsiteY156" fmla="*/ 1347099 h 6858000"/>
              <a:gd name="connsiteX157" fmla="*/ 342792 w 1605470"/>
              <a:gd name="connsiteY157" fmla="*/ 1307086 h 6858000"/>
              <a:gd name="connsiteX158" fmla="*/ 343980 w 1605470"/>
              <a:gd name="connsiteY158" fmla="*/ 1189033 h 6858000"/>
              <a:gd name="connsiteX159" fmla="*/ 348665 w 1605470"/>
              <a:gd name="connsiteY159" fmla="*/ 1168288 h 6858000"/>
              <a:gd name="connsiteX160" fmla="*/ 340947 w 1605470"/>
              <a:gd name="connsiteY160" fmla="*/ 1142577 h 6858000"/>
              <a:gd name="connsiteX161" fmla="*/ 330253 w 1605470"/>
              <a:gd name="connsiteY161" fmla="*/ 1088484 h 6858000"/>
              <a:gd name="connsiteX162" fmla="*/ 336360 w 1605470"/>
              <a:gd name="connsiteY162" fmla="*/ 1045131 h 6858000"/>
              <a:gd name="connsiteX163" fmla="*/ 322475 w 1605470"/>
              <a:gd name="connsiteY163" fmla="*/ 1002093 h 6858000"/>
              <a:gd name="connsiteX164" fmla="*/ 320445 w 1605470"/>
              <a:gd name="connsiteY164" fmla="*/ 932283 h 6858000"/>
              <a:gd name="connsiteX165" fmla="*/ 322681 w 1605470"/>
              <a:gd name="connsiteY165" fmla="*/ 915925 h 6858000"/>
              <a:gd name="connsiteX166" fmla="*/ 315310 w 1605470"/>
              <a:gd name="connsiteY166" fmla="*/ 896999 h 6858000"/>
              <a:gd name="connsiteX167" fmla="*/ 284718 w 1605470"/>
              <a:gd name="connsiteY167" fmla="*/ 821517 h 6858000"/>
              <a:gd name="connsiteX168" fmla="*/ 263668 w 1605470"/>
              <a:gd name="connsiteY168" fmla="*/ 751353 h 6858000"/>
              <a:gd name="connsiteX169" fmla="*/ 254540 w 1605470"/>
              <a:gd name="connsiteY169" fmla="*/ 741965 h 6858000"/>
              <a:gd name="connsiteX170" fmla="*/ 252501 w 1605470"/>
              <a:gd name="connsiteY170" fmla="*/ 724635 h 6858000"/>
              <a:gd name="connsiteX171" fmla="*/ 248897 w 1605470"/>
              <a:gd name="connsiteY171" fmla="*/ 681659 h 6858000"/>
              <a:gd name="connsiteX172" fmla="*/ 234316 w 1605470"/>
              <a:gd name="connsiteY172" fmla="*/ 635218 h 6858000"/>
              <a:gd name="connsiteX173" fmla="*/ 239327 w 1605470"/>
              <a:gd name="connsiteY173" fmla="*/ 613763 h 6858000"/>
              <a:gd name="connsiteX174" fmla="*/ 225269 w 1605470"/>
              <a:gd name="connsiteY174" fmla="*/ 598582 h 6858000"/>
              <a:gd name="connsiteX175" fmla="*/ 224950 w 1605470"/>
              <a:gd name="connsiteY175" fmla="*/ 576846 h 6858000"/>
              <a:gd name="connsiteX176" fmla="*/ 204632 w 1605470"/>
              <a:gd name="connsiteY176" fmla="*/ 553868 h 6858000"/>
              <a:gd name="connsiteX177" fmla="*/ 239317 w 1605470"/>
              <a:gd name="connsiteY177" fmla="*/ 517614 h 6858000"/>
              <a:gd name="connsiteX178" fmla="*/ 201693 w 1605470"/>
              <a:gd name="connsiteY178" fmla="*/ 469651 h 6858000"/>
              <a:gd name="connsiteX179" fmla="*/ 195012 w 1605470"/>
              <a:gd name="connsiteY179" fmla="*/ 448559 h 6858000"/>
              <a:gd name="connsiteX180" fmla="*/ 201434 w 1605470"/>
              <a:gd name="connsiteY180" fmla="*/ 441529 h 6858000"/>
              <a:gd name="connsiteX181" fmla="*/ 200655 w 1605470"/>
              <a:gd name="connsiteY181" fmla="*/ 428927 h 6858000"/>
              <a:gd name="connsiteX182" fmla="*/ 190059 w 1605470"/>
              <a:gd name="connsiteY182" fmla="*/ 430161 h 6858000"/>
              <a:gd name="connsiteX183" fmla="*/ 184450 w 1605470"/>
              <a:gd name="connsiteY183" fmla="*/ 396240 h 6858000"/>
              <a:gd name="connsiteX184" fmla="*/ 146196 w 1605470"/>
              <a:gd name="connsiteY184" fmla="*/ 358810 h 6858000"/>
              <a:gd name="connsiteX185" fmla="*/ 124571 w 1605470"/>
              <a:gd name="connsiteY185" fmla="*/ 302178 h 6858000"/>
              <a:gd name="connsiteX186" fmla="*/ 103243 w 1605470"/>
              <a:gd name="connsiteY186" fmla="*/ 211375 h 6858000"/>
              <a:gd name="connsiteX187" fmla="*/ 94571 w 1605470"/>
              <a:gd name="connsiteY187" fmla="*/ 184179 h 6858000"/>
              <a:gd name="connsiteX188" fmla="*/ 13437 w 1605470"/>
              <a:gd name="connsiteY188" fmla="*/ 19287 h 6858000"/>
              <a:gd name="connsiteX189" fmla="*/ 0 w 1605470"/>
              <a:gd name="connsiteY18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25799 w 1605470"/>
              <a:gd name="connsiteY155" fmla="*/ 1357181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52501 w 1605470"/>
              <a:gd name="connsiteY169" fmla="*/ 724635 h 6858000"/>
              <a:gd name="connsiteX170" fmla="*/ 248897 w 1605470"/>
              <a:gd name="connsiteY170" fmla="*/ 681659 h 6858000"/>
              <a:gd name="connsiteX171" fmla="*/ 234316 w 1605470"/>
              <a:gd name="connsiteY171" fmla="*/ 635218 h 6858000"/>
              <a:gd name="connsiteX172" fmla="*/ 239327 w 1605470"/>
              <a:gd name="connsiteY172" fmla="*/ 613763 h 6858000"/>
              <a:gd name="connsiteX173" fmla="*/ 225269 w 1605470"/>
              <a:gd name="connsiteY173" fmla="*/ 598582 h 6858000"/>
              <a:gd name="connsiteX174" fmla="*/ 224950 w 1605470"/>
              <a:gd name="connsiteY174" fmla="*/ 576846 h 6858000"/>
              <a:gd name="connsiteX175" fmla="*/ 204632 w 1605470"/>
              <a:gd name="connsiteY175" fmla="*/ 553868 h 6858000"/>
              <a:gd name="connsiteX176" fmla="*/ 239317 w 1605470"/>
              <a:gd name="connsiteY176" fmla="*/ 517614 h 6858000"/>
              <a:gd name="connsiteX177" fmla="*/ 201693 w 1605470"/>
              <a:gd name="connsiteY177" fmla="*/ 469651 h 6858000"/>
              <a:gd name="connsiteX178" fmla="*/ 195012 w 1605470"/>
              <a:gd name="connsiteY178" fmla="*/ 448559 h 6858000"/>
              <a:gd name="connsiteX179" fmla="*/ 201434 w 1605470"/>
              <a:gd name="connsiteY179" fmla="*/ 441529 h 6858000"/>
              <a:gd name="connsiteX180" fmla="*/ 200655 w 1605470"/>
              <a:gd name="connsiteY180" fmla="*/ 428927 h 6858000"/>
              <a:gd name="connsiteX181" fmla="*/ 190059 w 1605470"/>
              <a:gd name="connsiteY181" fmla="*/ 430161 h 6858000"/>
              <a:gd name="connsiteX182" fmla="*/ 184450 w 1605470"/>
              <a:gd name="connsiteY182" fmla="*/ 396240 h 6858000"/>
              <a:gd name="connsiteX183" fmla="*/ 146196 w 1605470"/>
              <a:gd name="connsiteY183" fmla="*/ 358810 h 6858000"/>
              <a:gd name="connsiteX184" fmla="*/ 124571 w 1605470"/>
              <a:gd name="connsiteY184" fmla="*/ 302178 h 6858000"/>
              <a:gd name="connsiteX185" fmla="*/ 103243 w 1605470"/>
              <a:gd name="connsiteY185" fmla="*/ 211375 h 6858000"/>
              <a:gd name="connsiteX186" fmla="*/ 94571 w 1605470"/>
              <a:gd name="connsiteY186" fmla="*/ 184179 h 6858000"/>
              <a:gd name="connsiteX187" fmla="*/ 13437 w 1605470"/>
              <a:gd name="connsiteY187" fmla="*/ 19287 h 6858000"/>
              <a:gd name="connsiteX188" fmla="*/ 0 w 1605470"/>
              <a:gd name="connsiteY18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52501 w 1605470"/>
              <a:gd name="connsiteY169" fmla="*/ 724635 h 6858000"/>
              <a:gd name="connsiteX170" fmla="*/ 248897 w 1605470"/>
              <a:gd name="connsiteY170" fmla="*/ 681659 h 6858000"/>
              <a:gd name="connsiteX171" fmla="*/ 234316 w 1605470"/>
              <a:gd name="connsiteY171" fmla="*/ 635218 h 6858000"/>
              <a:gd name="connsiteX172" fmla="*/ 239327 w 1605470"/>
              <a:gd name="connsiteY172" fmla="*/ 613763 h 6858000"/>
              <a:gd name="connsiteX173" fmla="*/ 225269 w 1605470"/>
              <a:gd name="connsiteY173" fmla="*/ 598582 h 6858000"/>
              <a:gd name="connsiteX174" fmla="*/ 224950 w 1605470"/>
              <a:gd name="connsiteY174" fmla="*/ 576846 h 6858000"/>
              <a:gd name="connsiteX175" fmla="*/ 204632 w 1605470"/>
              <a:gd name="connsiteY175" fmla="*/ 553868 h 6858000"/>
              <a:gd name="connsiteX176" fmla="*/ 239317 w 1605470"/>
              <a:gd name="connsiteY176" fmla="*/ 517614 h 6858000"/>
              <a:gd name="connsiteX177" fmla="*/ 201693 w 1605470"/>
              <a:gd name="connsiteY177" fmla="*/ 469651 h 6858000"/>
              <a:gd name="connsiteX178" fmla="*/ 195012 w 1605470"/>
              <a:gd name="connsiteY178" fmla="*/ 448559 h 6858000"/>
              <a:gd name="connsiteX179" fmla="*/ 201434 w 1605470"/>
              <a:gd name="connsiteY179" fmla="*/ 441529 h 6858000"/>
              <a:gd name="connsiteX180" fmla="*/ 200655 w 1605470"/>
              <a:gd name="connsiteY180" fmla="*/ 428927 h 6858000"/>
              <a:gd name="connsiteX181" fmla="*/ 190059 w 1605470"/>
              <a:gd name="connsiteY181" fmla="*/ 430161 h 6858000"/>
              <a:gd name="connsiteX182" fmla="*/ 184450 w 1605470"/>
              <a:gd name="connsiteY182" fmla="*/ 396240 h 6858000"/>
              <a:gd name="connsiteX183" fmla="*/ 146196 w 1605470"/>
              <a:gd name="connsiteY183" fmla="*/ 358810 h 6858000"/>
              <a:gd name="connsiteX184" fmla="*/ 124571 w 1605470"/>
              <a:gd name="connsiteY184" fmla="*/ 302178 h 6858000"/>
              <a:gd name="connsiteX185" fmla="*/ 103243 w 1605470"/>
              <a:gd name="connsiteY185" fmla="*/ 211375 h 6858000"/>
              <a:gd name="connsiteX186" fmla="*/ 94571 w 1605470"/>
              <a:gd name="connsiteY186" fmla="*/ 184179 h 6858000"/>
              <a:gd name="connsiteX187" fmla="*/ 13437 w 1605470"/>
              <a:gd name="connsiteY187" fmla="*/ 19287 h 6858000"/>
              <a:gd name="connsiteX188" fmla="*/ 0 w 1605470"/>
              <a:gd name="connsiteY18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04632 w 1605470"/>
              <a:gd name="connsiteY174" fmla="*/ 553868 h 6858000"/>
              <a:gd name="connsiteX175" fmla="*/ 239317 w 1605470"/>
              <a:gd name="connsiteY175" fmla="*/ 517614 h 6858000"/>
              <a:gd name="connsiteX176" fmla="*/ 201693 w 1605470"/>
              <a:gd name="connsiteY176" fmla="*/ 469651 h 6858000"/>
              <a:gd name="connsiteX177" fmla="*/ 195012 w 1605470"/>
              <a:gd name="connsiteY177" fmla="*/ 448559 h 6858000"/>
              <a:gd name="connsiteX178" fmla="*/ 201434 w 1605470"/>
              <a:gd name="connsiteY178" fmla="*/ 441529 h 6858000"/>
              <a:gd name="connsiteX179" fmla="*/ 200655 w 1605470"/>
              <a:gd name="connsiteY179" fmla="*/ 428927 h 6858000"/>
              <a:gd name="connsiteX180" fmla="*/ 190059 w 1605470"/>
              <a:gd name="connsiteY180" fmla="*/ 430161 h 6858000"/>
              <a:gd name="connsiteX181" fmla="*/ 184450 w 1605470"/>
              <a:gd name="connsiteY181" fmla="*/ 396240 h 6858000"/>
              <a:gd name="connsiteX182" fmla="*/ 146196 w 1605470"/>
              <a:gd name="connsiteY182" fmla="*/ 358810 h 6858000"/>
              <a:gd name="connsiteX183" fmla="*/ 124571 w 1605470"/>
              <a:gd name="connsiteY183" fmla="*/ 302178 h 6858000"/>
              <a:gd name="connsiteX184" fmla="*/ 103243 w 1605470"/>
              <a:gd name="connsiteY184" fmla="*/ 211375 h 6858000"/>
              <a:gd name="connsiteX185" fmla="*/ 94571 w 1605470"/>
              <a:gd name="connsiteY185" fmla="*/ 184179 h 6858000"/>
              <a:gd name="connsiteX186" fmla="*/ 13437 w 1605470"/>
              <a:gd name="connsiteY186" fmla="*/ 19287 h 6858000"/>
              <a:gd name="connsiteX187" fmla="*/ 0 w 1605470"/>
              <a:gd name="connsiteY18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39317 w 1605470"/>
              <a:gd name="connsiteY174" fmla="*/ 517614 h 6858000"/>
              <a:gd name="connsiteX175" fmla="*/ 201693 w 1605470"/>
              <a:gd name="connsiteY175" fmla="*/ 469651 h 6858000"/>
              <a:gd name="connsiteX176" fmla="*/ 195012 w 1605470"/>
              <a:gd name="connsiteY176" fmla="*/ 448559 h 6858000"/>
              <a:gd name="connsiteX177" fmla="*/ 201434 w 1605470"/>
              <a:gd name="connsiteY177" fmla="*/ 441529 h 6858000"/>
              <a:gd name="connsiteX178" fmla="*/ 200655 w 1605470"/>
              <a:gd name="connsiteY178" fmla="*/ 428927 h 6858000"/>
              <a:gd name="connsiteX179" fmla="*/ 190059 w 1605470"/>
              <a:gd name="connsiteY179" fmla="*/ 430161 h 6858000"/>
              <a:gd name="connsiteX180" fmla="*/ 184450 w 1605470"/>
              <a:gd name="connsiteY180" fmla="*/ 396240 h 6858000"/>
              <a:gd name="connsiteX181" fmla="*/ 146196 w 1605470"/>
              <a:gd name="connsiteY181" fmla="*/ 358810 h 6858000"/>
              <a:gd name="connsiteX182" fmla="*/ 124571 w 1605470"/>
              <a:gd name="connsiteY182" fmla="*/ 302178 h 6858000"/>
              <a:gd name="connsiteX183" fmla="*/ 103243 w 1605470"/>
              <a:gd name="connsiteY183" fmla="*/ 211375 h 6858000"/>
              <a:gd name="connsiteX184" fmla="*/ 94571 w 1605470"/>
              <a:gd name="connsiteY184" fmla="*/ 184179 h 6858000"/>
              <a:gd name="connsiteX185" fmla="*/ 13437 w 1605470"/>
              <a:gd name="connsiteY185" fmla="*/ 19287 h 6858000"/>
              <a:gd name="connsiteX186" fmla="*/ 0 w 1605470"/>
              <a:gd name="connsiteY18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39317 w 1605470"/>
              <a:gd name="connsiteY174" fmla="*/ 517614 h 6858000"/>
              <a:gd name="connsiteX175" fmla="*/ 201693 w 1605470"/>
              <a:gd name="connsiteY175" fmla="*/ 469651 h 6858000"/>
              <a:gd name="connsiteX176" fmla="*/ 195012 w 1605470"/>
              <a:gd name="connsiteY176" fmla="*/ 448559 h 6858000"/>
              <a:gd name="connsiteX177" fmla="*/ 201434 w 1605470"/>
              <a:gd name="connsiteY177" fmla="*/ 441529 h 6858000"/>
              <a:gd name="connsiteX178" fmla="*/ 200655 w 1605470"/>
              <a:gd name="connsiteY178" fmla="*/ 428927 h 6858000"/>
              <a:gd name="connsiteX179" fmla="*/ 190059 w 1605470"/>
              <a:gd name="connsiteY179" fmla="*/ 430161 h 6858000"/>
              <a:gd name="connsiteX180" fmla="*/ 184450 w 1605470"/>
              <a:gd name="connsiteY180" fmla="*/ 396240 h 6858000"/>
              <a:gd name="connsiteX181" fmla="*/ 124571 w 1605470"/>
              <a:gd name="connsiteY181" fmla="*/ 302178 h 6858000"/>
              <a:gd name="connsiteX182" fmla="*/ 103243 w 1605470"/>
              <a:gd name="connsiteY182" fmla="*/ 211375 h 6858000"/>
              <a:gd name="connsiteX183" fmla="*/ 94571 w 1605470"/>
              <a:gd name="connsiteY183" fmla="*/ 184179 h 6858000"/>
              <a:gd name="connsiteX184" fmla="*/ 13437 w 1605470"/>
              <a:gd name="connsiteY184" fmla="*/ 19287 h 6858000"/>
              <a:gd name="connsiteX185" fmla="*/ 0 w 1605470"/>
              <a:gd name="connsiteY18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39317 w 1605470"/>
              <a:gd name="connsiteY174" fmla="*/ 517614 h 6858000"/>
              <a:gd name="connsiteX175" fmla="*/ 201693 w 1605470"/>
              <a:gd name="connsiteY175" fmla="*/ 469651 h 6858000"/>
              <a:gd name="connsiteX176" fmla="*/ 195012 w 1605470"/>
              <a:gd name="connsiteY176" fmla="*/ 448559 h 6858000"/>
              <a:gd name="connsiteX177" fmla="*/ 201434 w 1605470"/>
              <a:gd name="connsiteY177" fmla="*/ 441529 h 6858000"/>
              <a:gd name="connsiteX178" fmla="*/ 200655 w 1605470"/>
              <a:gd name="connsiteY178" fmla="*/ 428927 h 6858000"/>
              <a:gd name="connsiteX179" fmla="*/ 190059 w 1605470"/>
              <a:gd name="connsiteY179" fmla="*/ 430161 h 6858000"/>
              <a:gd name="connsiteX180" fmla="*/ 167079 w 1605470"/>
              <a:gd name="connsiteY180" fmla="*/ 367211 h 6858000"/>
              <a:gd name="connsiteX181" fmla="*/ 124571 w 1605470"/>
              <a:gd name="connsiteY181" fmla="*/ 302178 h 6858000"/>
              <a:gd name="connsiteX182" fmla="*/ 103243 w 1605470"/>
              <a:gd name="connsiteY182" fmla="*/ 211375 h 6858000"/>
              <a:gd name="connsiteX183" fmla="*/ 94571 w 1605470"/>
              <a:gd name="connsiteY183" fmla="*/ 184179 h 6858000"/>
              <a:gd name="connsiteX184" fmla="*/ 13437 w 1605470"/>
              <a:gd name="connsiteY184" fmla="*/ 19287 h 6858000"/>
              <a:gd name="connsiteX185" fmla="*/ 0 w 1605470"/>
              <a:gd name="connsiteY18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39317 w 1605470"/>
              <a:gd name="connsiteY174" fmla="*/ 517614 h 6858000"/>
              <a:gd name="connsiteX175" fmla="*/ 219064 w 1605470"/>
              <a:gd name="connsiteY175" fmla="*/ 469651 h 6858000"/>
              <a:gd name="connsiteX176" fmla="*/ 195012 w 1605470"/>
              <a:gd name="connsiteY176" fmla="*/ 448559 h 6858000"/>
              <a:gd name="connsiteX177" fmla="*/ 201434 w 1605470"/>
              <a:gd name="connsiteY177" fmla="*/ 441529 h 6858000"/>
              <a:gd name="connsiteX178" fmla="*/ 200655 w 1605470"/>
              <a:gd name="connsiteY178" fmla="*/ 428927 h 6858000"/>
              <a:gd name="connsiteX179" fmla="*/ 190059 w 1605470"/>
              <a:gd name="connsiteY179" fmla="*/ 430161 h 6858000"/>
              <a:gd name="connsiteX180" fmla="*/ 167079 w 1605470"/>
              <a:gd name="connsiteY180" fmla="*/ 367211 h 6858000"/>
              <a:gd name="connsiteX181" fmla="*/ 124571 w 1605470"/>
              <a:gd name="connsiteY181" fmla="*/ 302178 h 6858000"/>
              <a:gd name="connsiteX182" fmla="*/ 103243 w 1605470"/>
              <a:gd name="connsiteY182" fmla="*/ 211375 h 6858000"/>
              <a:gd name="connsiteX183" fmla="*/ 94571 w 1605470"/>
              <a:gd name="connsiteY183" fmla="*/ 184179 h 6858000"/>
              <a:gd name="connsiteX184" fmla="*/ 13437 w 1605470"/>
              <a:gd name="connsiteY184" fmla="*/ 19287 h 6858000"/>
              <a:gd name="connsiteX185" fmla="*/ 0 w 1605470"/>
              <a:gd name="connsiteY18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2475 w 1605470"/>
              <a:gd name="connsiteY162" fmla="*/ 1002093 h 6858000"/>
              <a:gd name="connsiteX163" fmla="*/ 320445 w 1605470"/>
              <a:gd name="connsiteY163" fmla="*/ 932283 h 6858000"/>
              <a:gd name="connsiteX164" fmla="*/ 322681 w 1605470"/>
              <a:gd name="connsiteY164" fmla="*/ 915925 h 6858000"/>
              <a:gd name="connsiteX165" fmla="*/ 315310 w 1605470"/>
              <a:gd name="connsiteY165" fmla="*/ 896999 h 6858000"/>
              <a:gd name="connsiteX166" fmla="*/ 284718 w 1605470"/>
              <a:gd name="connsiteY166" fmla="*/ 821517 h 6858000"/>
              <a:gd name="connsiteX167" fmla="*/ 263668 w 1605470"/>
              <a:gd name="connsiteY167" fmla="*/ 751353 h 6858000"/>
              <a:gd name="connsiteX168" fmla="*/ 254540 w 1605470"/>
              <a:gd name="connsiteY168" fmla="*/ 741965 h 6858000"/>
              <a:gd name="connsiteX169" fmla="*/ 248897 w 1605470"/>
              <a:gd name="connsiteY169" fmla="*/ 681659 h 6858000"/>
              <a:gd name="connsiteX170" fmla="*/ 234316 w 1605470"/>
              <a:gd name="connsiteY170" fmla="*/ 635218 h 6858000"/>
              <a:gd name="connsiteX171" fmla="*/ 239327 w 1605470"/>
              <a:gd name="connsiteY171" fmla="*/ 613763 h 6858000"/>
              <a:gd name="connsiteX172" fmla="*/ 225269 w 1605470"/>
              <a:gd name="connsiteY172" fmla="*/ 598582 h 6858000"/>
              <a:gd name="connsiteX173" fmla="*/ 224950 w 1605470"/>
              <a:gd name="connsiteY173" fmla="*/ 576846 h 6858000"/>
              <a:gd name="connsiteX174" fmla="*/ 204576 w 1605470"/>
              <a:gd name="connsiteY174" fmla="*/ 530055 h 6858000"/>
              <a:gd name="connsiteX175" fmla="*/ 219064 w 1605470"/>
              <a:gd name="connsiteY175" fmla="*/ 469651 h 6858000"/>
              <a:gd name="connsiteX176" fmla="*/ 195012 w 1605470"/>
              <a:gd name="connsiteY176" fmla="*/ 448559 h 6858000"/>
              <a:gd name="connsiteX177" fmla="*/ 201434 w 1605470"/>
              <a:gd name="connsiteY177" fmla="*/ 441529 h 6858000"/>
              <a:gd name="connsiteX178" fmla="*/ 200655 w 1605470"/>
              <a:gd name="connsiteY178" fmla="*/ 428927 h 6858000"/>
              <a:gd name="connsiteX179" fmla="*/ 190059 w 1605470"/>
              <a:gd name="connsiteY179" fmla="*/ 430161 h 6858000"/>
              <a:gd name="connsiteX180" fmla="*/ 167079 w 1605470"/>
              <a:gd name="connsiteY180" fmla="*/ 367211 h 6858000"/>
              <a:gd name="connsiteX181" fmla="*/ 124571 w 1605470"/>
              <a:gd name="connsiteY181" fmla="*/ 302178 h 6858000"/>
              <a:gd name="connsiteX182" fmla="*/ 103243 w 1605470"/>
              <a:gd name="connsiteY182" fmla="*/ 211375 h 6858000"/>
              <a:gd name="connsiteX183" fmla="*/ 94571 w 1605470"/>
              <a:gd name="connsiteY183" fmla="*/ 184179 h 6858000"/>
              <a:gd name="connsiteX184" fmla="*/ 13437 w 1605470"/>
              <a:gd name="connsiteY184" fmla="*/ 19287 h 6858000"/>
              <a:gd name="connsiteX185" fmla="*/ 0 w 1605470"/>
              <a:gd name="connsiteY18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36360 w 1605470"/>
              <a:gd name="connsiteY161" fmla="*/ 1045131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54540 w 1605470"/>
              <a:gd name="connsiteY167" fmla="*/ 741965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18989 w 1605470"/>
              <a:gd name="connsiteY161" fmla="*/ 1016103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54540 w 1605470"/>
              <a:gd name="connsiteY167" fmla="*/ 741965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44412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18989 w 1605470"/>
              <a:gd name="connsiteY161" fmla="*/ 1016103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63226 w 1605470"/>
              <a:gd name="connsiteY167" fmla="*/ 721230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596759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61783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18989 w 1605470"/>
              <a:gd name="connsiteY161" fmla="*/ 1016103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63226 w 1605470"/>
              <a:gd name="connsiteY167" fmla="*/ 721230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25179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61783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18989 w 1605470"/>
              <a:gd name="connsiteY161" fmla="*/ 1016103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63226 w 1605470"/>
              <a:gd name="connsiteY167" fmla="*/ 721230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42550 w 1605470"/>
              <a:gd name="connsiteY134" fmla="*/ 2447068 h 6858000"/>
              <a:gd name="connsiteX135" fmla="*/ 529511 w 1605470"/>
              <a:gd name="connsiteY135" fmla="*/ 2425819 h 6858000"/>
              <a:gd name="connsiteX136" fmla="*/ 530521 w 1605470"/>
              <a:gd name="connsiteY136" fmla="*/ 2422066 h 6858000"/>
              <a:gd name="connsiteX137" fmla="*/ 528878 w 1605470"/>
              <a:gd name="connsiteY137" fmla="*/ 2408971 h 6858000"/>
              <a:gd name="connsiteX138" fmla="*/ 535510 w 1605470"/>
              <a:gd name="connsiteY138" fmla="*/ 2402874 h 6858000"/>
              <a:gd name="connsiteX139" fmla="*/ 538122 w 1605470"/>
              <a:gd name="connsiteY139" fmla="*/ 2381443 h 6858000"/>
              <a:gd name="connsiteX140" fmla="*/ 514451 w 1605470"/>
              <a:gd name="connsiteY140" fmla="*/ 2261920 h 6858000"/>
              <a:gd name="connsiteX141" fmla="*/ 486968 w 1605470"/>
              <a:gd name="connsiteY141" fmla="*/ 2182937 h 6858000"/>
              <a:gd name="connsiteX142" fmla="*/ 488555 w 1605470"/>
              <a:gd name="connsiteY142" fmla="*/ 2155135 h 6858000"/>
              <a:gd name="connsiteX143" fmla="*/ 486013 w 1605470"/>
              <a:gd name="connsiteY143" fmla="*/ 2118008 h 6858000"/>
              <a:gd name="connsiteX144" fmla="*/ 487006 w 1605470"/>
              <a:gd name="connsiteY144" fmla="*/ 2050531 h 6858000"/>
              <a:gd name="connsiteX145" fmla="*/ 478812 w 1605470"/>
              <a:gd name="connsiteY145" fmla="*/ 1963269 h 6858000"/>
              <a:gd name="connsiteX146" fmla="*/ 442619 w 1605470"/>
              <a:gd name="connsiteY146" fmla="*/ 1910499 h 6858000"/>
              <a:gd name="connsiteX147" fmla="*/ 446785 w 1605470"/>
              <a:gd name="connsiteY147" fmla="*/ 1903212 h 6858000"/>
              <a:gd name="connsiteX148" fmla="*/ 436547 w 1605470"/>
              <a:gd name="connsiteY148" fmla="*/ 1861531 h 6858000"/>
              <a:gd name="connsiteX149" fmla="*/ 390346 w 1605470"/>
              <a:gd name="connsiteY149" fmla="*/ 1732919 h 6858000"/>
              <a:gd name="connsiteX150" fmla="*/ 362657 w 1605470"/>
              <a:gd name="connsiteY150" fmla="*/ 1663540 h 6858000"/>
              <a:gd name="connsiteX151" fmla="*/ 361783 w 1605470"/>
              <a:gd name="connsiteY151" fmla="*/ 1615777 h 6858000"/>
              <a:gd name="connsiteX152" fmla="*/ 342578 w 1605470"/>
              <a:gd name="connsiteY152" fmla="*/ 1563678 h 6858000"/>
              <a:gd name="connsiteX153" fmla="*/ 355658 w 1605470"/>
              <a:gd name="connsiteY153" fmla="*/ 1519474 h 6858000"/>
              <a:gd name="connsiteX154" fmla="*/ 348400 w 1605470"/>
              <a:gd name="connsiteY154" fmla="*/ 1477995 h 6858000"/>
              <a:gd name="connsiteX155" fmla="*/ 334485 w 1605470"/>
              <a:gd name="connsiteY155" fmla="*/ 1373769 h 6858000"/>
              <a:gd name="connsiteX156" fmla="*/ 342792 w 1605470"/>
              <a:gd name="connsiteY156" fmla="*/ 1307086 h 6858000"/>
              <a:gd name="connsiteX157" fmla="*/ 343980 w 1605470"/>
              <a:gd name="connsiteY157" fmla="*/ 1189033 h 6858000"/>
              <a:gd name="connsiteX158" fmla="*/ 348665 w 1605470"/>
              <a:gd name="connsiteY158" fmla="*/ 1168288 h 6858000"/>
              <a:gd name="connsiteX159" fmla="*/ 340947 w 1605470"/>
              <a:gd name="connsiteY159" fmla="*/ 1142577 h 6858000"/>
              <a:gd name="connsiteX160" fmla="*/ 330253 w 1605470"/>
              <a:gd name="connsiteY160" fmla="*/ 1088484 h 6858000"/>
              <a:gd name="connsiteX161" fmla="*/ 318989 w 1605470"/>
              <a:gd name="connsiteY161" fmla="*/ 1016103 h 6858000"/>
              <a:gd name="connsiteX162" fmla="*/ 320445 w 1605470"/>
              <a:gd name="connsiteY162" fmla="*/ 932283 h 6858000"/>
              <a:gd name="connsiteX163" fmla="*/ 322681 w 1605470"/>
              <a:gd name="connsiteY163" fmla="*/ 915925 h 6858000"/>
              <a:gd name="connsiteX164" fmla="*/ 315310 w 1605470"/>
              <a:gd name="connsiteY164" fmla="*/ 896999 h 6858000"/>
              <a:gd name="connsiteX165" fmla="*/ 284718 w 1605470"/>
              <a:gd name="connsiteY165" fmla="*/ 821517 h 6858000"/>
              <a:gd name="connsiteX166" fmla="*/ 263668 w 1605470"/>
              <a:gd name="connsiteY166" fmla="*/ 751353 h 6858000"/>
              <a:gd name="connsiteX167" fmla="*/ 263226 w 1605470"/>
              <a:gd name="connsiteY167" fmla="*/ 721230 h 6858000"/>
              <a:gd name="connsiteX168" fmla="*/ 248897 w 1605470"/>
              <a:gd name="connsiteY168" fmla="*/ 681659 h 6858000"/>
              <a:gd name="connsiteX169" fmla="*/ 234316 w 1605470"/>
              <a:gd name="connsiteY169" fmla="*/ 635218 h 6858000"/>
              <a:gd name="connsiteX170" fmla="*/ 239327 w 1605470"/>
              <a:gd name="connsiteY170" fmla="*/ 613763 h 6858000"/>
              <a:gd name="connsiteX171" fmla="*/ 225269 w 1605470"/>
              <a:gd name="connsiteY171" fmla="*/ 598582 h 6858000"/>
              <a:gd name="connsiteX172" fmla="*/ 224950 w 1605470"/>
              <a:gd name="connsiteY172" fmla="*/ 576846 h 6858000"/>
              <a:gd name="connsiteX173" fmla="*/ 204576 w 1605470"/>
              <a:gd name="connsiteY173" fmla="*/ 530055 h 6858000"/>
              <a:gd name="connsiteX174" fmla="*/ 219064 w 1605470"/>
              <a:gd name="connsiteY174" fmla="*/ 469651 h 6858000"/>
              <a:gd name="connsiteX175" fmla="*/ 195012 w 1605470"/>
              <a:gd name="connsiteY175" fmla="*/ 448559 h 6858000"/>
              <a:gd name="connsiteX176" fmla="*/ 201434 w 1605470"/>
              <a:gd name="connsiteY176" fmla="*/ 441529 h 6858000"/>
              <a:gd name="connsiteX177" fmla="*/ 200655 w 1605470"/>
              <a:gd name="connsiteY177" fmla="*/ 428927 h 6858000"/>
              <a:gd name="connsiteX178" fmla="*/ 190059 w 1605470"/>
              <a:gd name="connsiteY178" fmla="*/ 430161 h 6858000"/>
              <a:gd name="connsiteX179" fmla="*/ 167079 w 1605470"/>
              <a:gd name="connsiteY179" fmla="*/ 367211 h 6858000"/>
              <a:gd name="connsiteX180" fmla="*/ 124571 w 1605470"/>
              <a:gd name="connsiteY180" fmla="*/ 302178 h 6858000"/>
              <a:gd name="connsiteX181" fmla="*/ 103243 w 1605470"/>
              <a:gd name="connsiteY181" fmla="*/ 211375 h 6858000"/>
              <a:gd name="connsiteX182" fmla="*/ 94571 w 1605470"/>
              <a:gd name="connsiteY182" fmla="*/ 184179 h 6858000"/>
              <a:gd name="connsiteX183" fmla="*/ 13437 w 1605470"/>
              <a:gd name="connsiteY183" fmla="*/ 19287 h 6858000"/>
              <a:gd name="connsiteX184" fmla="*/ 0 w 1605470"/>
              <a:gd name="connsiteY18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42550 w 1605470"/>
              <a:gd name="connsiteY134" fmla="*/ 2447068 h 6858000"/>
              <a:gd name="connsiteX135" fmla="*/ 529511 w 1605470"/>
              <a:gd name="connsiteY135" fmla="*/ 2425819 h 6858000"/>
              <a:gd name="connsiteX136" fmla="*/ 528878 w 1605470"/>
              <a:gd name="connsiteY136" fmla="*/ 2408971 h 6858000"/>
              <a:gd name="connsiteX137" fmla="*/ 535510 w 1605470"/>
              <a:gd name="connsiteY137" fmla="*/ 2402874 h 6858000"/>
              <a:gd name="connsiteX138" fmla="*/ 538122 w 1605470"/>
              <a:gd name="connsiteY138" fmla="*/ 2381443 h 6858000"/>
              <a:gd name="connsiteX139" fmla="*/ 514451 w 1605470"/>
              <a:gd name="connsiteY139" fmla="*/ 2261920 h 6858000"/>
              <a:gd name="connsiteX140" fmla="*/ 486968 w 1605470"/>
              <a:gd name="connsiteY140" fmla="*/ 2182937 h 6858000"/>
              <a:gd name="connsiteX141" fmla="*/ 488555 w 1605470"/>
              <a:gd name="connsiteY141" fmla="*/ 2155135 h 6858000"/>
              <a:gd name="connsiteX142" fmla="*/ 486013 w 1605470"/>
              <a:gd name="connsiteY142" fmla="*/ 2118008 h 6858000"/>
              <a:gd name="connsiteX143" fmla="*/ 487006 w 1605470"/>
              <a:gd name="connsiteY143" fmla="*/ 2050531 h 6858000"/>
              <a:gd name="connsiteX144" fmla="*/ 478812 w 1605470"/>
              <a:gd name="connsiteY144" fmla="*/ 1963269 h 6858000"/>
              <a:gd name="connsiteX145" fmla="*/ 442619 w 1605470"/>
              <a:gd name="connsiteY145" fmla="*/ 1910499 h 6858000"/>
              <a:gd name="connsiteX146" fmla="*/ 446785 w 1605470"/>
              <a:gd name="connsiteY146" fmla="*/ 1903212 h 6858000"/>
              <a:gd name="connsiteX147" fmla="*/ 436547 w 1605470"/>
              <a:gd name="connsiteY147" fmla="*/ 1861531 h 6858000"/>
              <a:gd name="connsiteX148" fmla="*/ 390346 w 1605470"/>
              <a:gd name="connsiteY148" fmla="*/ 1732919 h 6858000"/>
              <a:gd name="connsiteX149" fmla="*/ 362657 w 1605470"/>
              <a:gd name="connsiteY149" fmla="*/ 1663540 h 6858000"/>
              <a:gd name="connsiteX150" fmla="*/ 361783 w 1605470"/>
              <a:gd name="connsiteY150" fmla="*/ 1615777 h 6858000"/>
              <a:gd name="connsiteX151" fmla="*/ 342578 w 1605470"/>
              <a:gd name="connsiteY151" fmla="*/ 1563678 h 6858000"/>
              <a:gd name="connsiteX152" fmla="*/ 355658 w 1605470"/>
              <a:gd name="connsiteY152" fmla="*/ 1519474 h 6858000"/>
              <a:gd name="connsiteX153" fmla="*/ 348400 w 1605470"/>
              <a:gd name="connsiteY153" fmla="*/ 1477995 h 6858000"/>
              <a:gd name="connsiteX154" fmla="*/ 334485 w 1605470"/>
              <a:gd name="connsiteY154" fmla="*/ 1373769 h 6858000"/>
              <a:gd name="connsiteX155" fmla="*/ 342792 w 1605470"/>
              <a:gd name="connsiteY155" fmla="*/ 1307086 h 6858000"/>
              <a:gd name="connsiteX156" fmla="*/ 343980 w 1605470"/>
              <a:gd name="connsiteY156" fmla="*/ 1189033 h 6858000"/>
              <a:gd name="connsiteX157" fmla="*/ 348665 w 1605470"/>
              <a:gd name="connsiteY157" fmla="*/ 1168288 h 6858000"/>
              <a:gd name="connsiteX158" fmla="*/ 340947 w 1605470"/>
              <a:gd name="connsiteY158" fmla="*/ 1142577 h 6858000"/>
              <a:gd name="connsiteX159" fmla="*/ 330253 w 1605470"/>
              <a:gd name="connsiteY159" fmla="*/ 1088484 h 6858000"/>
              <a:gd name="connsiteX160" fmla="*/ 318989 w 1605470"/>
              <a:gd name="connsiteY160" fmla="*/ 1016103 h 6858000"/>
              <a:gd name="connsiteX161" fmla="*/ 320445 w 1605470"/>
              <a:gd name="connsiteY161" fmla="*/ 932283 h 6858000"/>
              <a:gd name="connsiteX162" fmla="*/ 322681 w 1605470"/>
              <a:gd name="connsiteY162" fmla="*/ 915925 h 6858000"/>
              <a:gd name="connsiteX163" fmla="*/ 315310 w 1605470"/>
              <a:gd name="connsiteY163" fmla="*/ 896999 h 6858000"/>
              <a:gd name="connsiteX164" fmla="*/ 284718 w 1605470"/>
              <a:gd name="connsiteY164" fmla="*/ 821517 h 6858000"/>
              <a:gd name="connsiteX165" fmla="*/ 263668 w 1605470"/>
              <a:gd name="connsiteY165" fmla="*/ 751353 h 6858000"/>
              <a:gd name="connsiteX166" fmla="*/ 263226 w 1605470"/>
              <a:gd name="connsiteY166" fmla="*/ 721230 h 6858000"/>
              <a:gd name="connsiteX167" fmla="*/ 248897 w 1605470"/>
              <a:gd name="connsiteY167" fmla="*/ 681659 h 6858000"/>
              <a:gd name="connsiteX168" fmla="*/ 234316 w 1605470"/>
              <a:gd name="connsiteY168" fmla="*/ 635218 h 6858000"/>
              <a:gd name="connsiteX169" fmla="*/ 239327 w 1605470"/>
              <a:gd name="connsiteY169" fmla="*/ 613763 h 6858000"/>
              <a:gd name="connsiteX170" fmla="*/ 225269 w 1605470"/>
              <a:gd name="connsiteY170" fmla="*/ 598582 h 6858000"/>
              <a:gd name="connsiteX171" fmla="*/ 224950 w 1605470"/>
              <a:gd name="connsiteY171" fmla="*/ 576846 h 6858000"/>
              <a:gd name="connsiteX172" fmla="*/ 204576 w 1605470"/>
              <a:gd name="connsiteY172" fmla="*/ 530055 h 6858000"/>
              <a:gd name="connsiteX173" fmla="*/ 219064 w 1605470"/>
              <a:gd name="connsiteY173" fmla="*/ 469651 h 6858000"/>
              <a:gd name="connsiteX174" fmla="*/ 195012 w 1605470"/>
              <a:gd name="connsiteY174" fmla="*/ 448559 h 6858000"/>
              <a:gd name="connsiteX175" fmla="*/ 201434 w 1605470"/>
              <a:gd name="connsiteY175" fmla="*/ 441529 h 6858000"/>
              <a:gd name="connsiteX176" fmla="*/ 200655 w 1605470"/>
              <a:gd name="connsiteY176" fmla="*/ 428927 h 6858000"/>
              <a:gd name="connsiteX177" fmla="*/ 190059 w 1605470"/>
              <a:gd name="connsiteY177" fmla="*/ 430161 h 6858000"/>
              <a:gd name="connsiteX178" fmla="*/ 167079 w 1605470"/>
              <a:gd name="connsiteY178" fmla="*/ 367211 h 6858000"/>
              <a:gd name="connsiteX179" fmla="*/ 124571 w 1605470"/>
              <a:gd name="connsiteY179" fmla="*/ 302178 h 6858000"/>
              <a:gd name="connsiteX180" fmla="*/ 103243 w 1605470"/>
              <a:gd name="connsiteY180" fmla="*/ 211375 h 6858000"/>
              <a:gd name="connsiteX181" fmla="*/ 94571 w 1605470"/>
              <a:gd name="connsiteY181" fmla="*/ 184179 h 6858000"/>
              <a:gd name="connsiteX182" fmla="*/ 13437 w 1605470"/>
              <a:gd name="connsiteY182" fmla="*/ 19287 h 6858000"/>
              <a:gd name="connsiteX183" fmla="*/ 0 w 1605470"/>
              <a:gd name="connsiteY18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1317 w 1605470"/>
              <a:gd name="connsiteY79" fmla="*/ 4346145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42550 w 1605470"/>
              <a:gd name="connsiteY134" fmla="*/ 2447068 h 6858000"/>
              <a:gd name="connsiteX135" fmla="*/ 529511 w 1605470"/>
              <a:gd name="connsiteY135" fmla="*/ 2425819 h 6858000"/>
              <a:gd name="connsiteX136" fmla="*/ 528878 w 1605470"/>
              <a:gd name="connsiteY136" fmla="*/ 2408971 h 6858000"/>
              <a:gd name="connsiteX137" fmla="*/ 535510 w 1605470"/>
              <a:gd name="connsiteY137" fmla="*/ 2402874 h 6858000"/>
              <a:gd name="connsiteX138" fmla="*/ 538122 w 1605470"/>
              <a:gd name="connsiteY138" fmla="*/ 2381443 h 6858000"/>
              <a:gd name="connsiteX139" fmla="*/ 514451 w 1605470"/>
              <a:gd name="connsiteY139" fmla="*/ 2261920 h 6858000"/>
              <a:gd name="connsiteX140" fmla="*/ 486968 w 1605470"/>
              <a:gd name="connsiteY140" fmla="*/ 2182937 h 6858000"/>
              <a:gd name="connsiteX141" fmla="*/ 488555 w 1605470"/>
              <a:gd name="connsiteY141" fmla="*/ 2155135 h 6858000"/>
              <a:gd name="connsiteX142" fmla="*/ 486013 w 1605470"/>
              <a:gd name="connsiteY142" fmla="*/ 2118008 h 6858000"/>
              <a:gd name="connsiteX143" fmla="*/ 487006 w 1605470"/>
              <a:gd name="connsiteY143" fmla="*/ 2050531 h 6858000"/>
              <a:gd name="connsiteX144" fmla="*/ 478812 w 1605470"/>
              <a:gd name="connsiteY144" fmla="*/ 1963269 h 6858000"/>
              <a:gd name="connsiteX145" fmla="*/ 442619 w 1605470"/>
              <a:gd name="connsiteY145" fmla="*/ 1910499 h 6858000"/>
              <a:gd name="connsiteX146" fmla="*/ 446785 w 1605470"/>
              <a:gd name="connsiteY146" fmla="*/ 1903212 h 6858000"/>
              <a:gd name="connsiteX147" fmla="*/ 436547 w 1605470"/>
              <a:gd name="connsiteY147" fmla="*/ 1861531 h 6858000"/>
              <a:gd name="connsiteX148" fmla="*/ 390346 w 1605470"/>
              <a:gd name="connsiteY148" fmla="*/ 1732919 h 6858000"/>
              <a:gd name="connsiteX149" fmla="*/ 362657 w 1605470"/>
              <a:gd name="connsiteY149" fmla="*/ 1663540 h 6858000"/>
              <a:gd name="connsiteX150" fmla="*/ 361783 w 1605470"/>
              <a:gd name="connsiteY150" fmla="*/ 1615777 h 6858000"/>
              <a:gd name="connsiteX151" fmla="*/ 342578 w 1605470"/>
              <a:gd name="connsiteY151" fmla="*/ 1563678 h 6858000"/>
              <a:gd name="connsiteX152" fmla="*/ 355658 w 1605470"/>
              <a:gd name="connsiteY152" fmla="*/ 1519474 h 6858000"/>
              <a:gd name="connsiteX153" fmla="*/ 348400 w 1605470"/>
              <a:gd name="connsiteY153" fmla="*/ 1477995 h 6858000"/>
              <a:gd name="connsiteX154" fmla="*/ 334485 w 1605470"/>
              <a:gd name="connsiteY154" fmla="*/ 1373769 h 6858000"/>
              <a:gd name="connsiteX155" fmla="*/ 342792 w 1605470"/>
              <a:gd name="connsiteY155" fmla="*/ 1307086 h 6858000"/>
              <a:gd name="connsiteX156" fmla="*/ 343980 w 1605470"/>
              <a:gd name="connsiteY156" fmla="*/ 1189033 h 6858000"/>
              <a:gd name="connsiteX157" fmla="*/ 348665 w 1605470"/>
              <a:gd name="connsiteY157" fmla="*/ 1168288 h 6858000"/>
              <a:gd name="connsiteX158" fmla="*/ 340947 w 1605470"/>
              <a:gd name="connsiteY158" fmla="*/ 1142577 h 6858000"/>
              <a:gd name="connsiteX159" fmla="*/ 330253 w 1605470"/>
              <a:gd name="connsiteY159" fmla="*/ 1088484 h 6858000"/>
              <a:gd name="connsiteX160" fmla="*/ 318989 w 1605470"/>
              <a:gd name="connsiteY160" fmla="*/ 1016103 h 6858000"/>
              <a:gd name="connsiteX161" fmla="*/ 320445 w 1605470"/>
              <a:gd name="connsiteY161" fmla="*/ 932283 h 6858000"/>
              <a:gd name="connsiteX162" fmla="*/ 322681 w 1605470"/>
              <a:gd name="connsiteY162" fmla="*/ 915925 h 6858000"/>
              <a:gd name="connsiteX163" fmla="*/ 315310 w 1605470"/>
              <a:gd name="connsiteY163" fmla="*/ 896999 h 6858000"/>
              <a:gd name="connsiteX164" fmla="*/ 284718 w 1605470"/>
              <a:gd name="connsiteY164" fmla="*/ 821517 h 6858000"/>
              <a:gd name="connsiteX165" fmla="*/ 263668 w 1605470"/>
              <a:gd name="connsiteY165" fmla="*/ 751353 h 6858000"/>
              <a:gd name="connsiteX166" fmla="*/ 263226 w 1605470"/>
              <a:gd name="connsiteY166" fmla="*/ 721230 h 6858000"/>
              <a:gd name="connsiteX167" fmla="*/ 248897 w 1605470"/>
              <a:gd name="connsiteY167" fmla="*/ 681659 h 6858000"/>
              <a:gd name="connsiteX168" fmla="*/ 234316 w 1605470"/>
              <a:gd name="connsiteY168" fmla="*/ 635218 h 6858000"/>
              <a:gd name="connsiteX169" fmla="*/ 239327 w 1605470"/>
              <a:gd name="connsiteY169" fmla="*/ 613763 h 6858000"/>
              <a:gd name="connsiteX170" fmla="*/ 225269 w 1605470"/>
              <a:gd name="connsiteY170" fmla="*/ 598582 h 6858000"/>
              <a:gd name="connsiteX171" fmla="*/ 224950 w 1605470"/>
              <a:gd name="connsiteY171" fmla="*/ 576846 h 6858000"/>
              <a:gd name="connsiteX172" fmla="*/ 204576 w 1605470"/>
              <a:gd name="connsiteY172" fmla="*/ 530055 h 6858000"/>
              <a:gd name="connsiteX173" fmla="*/ 219064 w 1605470"/>
              <a:gd name="connsiteY173" fmla="*/ 469651 h 6858000"/>
              <a:gd name="connsiteX174" fmla="*/ 195012 w 1605470"/>
              <a:gd name="connsiteY174" fmla="*/ 448559 h 6858000"/>
              <a:gd name="connsiteX175" fmla="*/ 201434 w 1605470"/>
              <a:gd name="connsiteY175" fmla="*/ 441529 h 6858000"/>
              <a:gd name="connsiteX176" fmla="*/ 200655 w 1605470"/>
              <a:gd name="connsiteY176" fmla="*/ 428927 h 6858000"/>
              <a:gd name="connsiteX177" fmla="*/ 190059 w 1605470"/>
              <a:gd name="connsiteY177" fmla="*/ 430161 h 6858000"/>
              <a:gd name="connsiteX178" fmla="*/ 167079 w 1605470"/>
              <a:gd name="connsiteY178" fmla="*/ 367211 h 6858000"/>
              <a:gd name="connsiteX179" fmla="*/ 124571 w 1605470"/>
              <a:gd name="connsiteY179" fmla="*/ 302178 h 6858000"/>
              <a:gd name="connsiteX180" fmla="*/ 103243 w 1605470"/>
              <a:gd name="connsiteY180" fmla="*/ 211375 h 6858000"/>
              <a:gd name="connsiteX181" fmla="*/ 94571 w 1605470"/>
              <a:gd name="connsiteY181" fmla="*/ 184179 h 6858000"/>
              <a:gd name="connsiteX182" fmla="*/ 13437 w 1605470"/>
              <a:gd name="connsiteY182" fmla="*/ 19287 h 6858000"/>
              <a:gd name="connsiteX183" fmla="*/ 0 w 1605470"/>
              <a:gd name="connsiteY18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5660 w 1605470"/>
              <a:gd name="connsiteY79" fmla="*/ 4308823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42550 w 1605470"/>
              <a:gd name="connsiteY134" fmla="*/ 2447068 h 6858000"/>
              <a:gd name="connsiteX135" fmla="*/ 529511 w 1605470"/>
              <a:gd name="connsiteY135" fmla="*/ 2425819 h 6858000"/>
              <a:gd name="connsiteX136" fmla="*/ 528878 w 1605470"/>
              <a:gd name="connsiteY136" fmla="*/ 2408971 h 6858000"/>
              <a:gd name="connsiteX137" fmla="*/ 535510 w 1605470"/>
              <a:gd name="connsiteY137" fmla="*/ 2402874 h 6858000"/>
              <a:gd name="connsiteX138" fmla="*/ 538122 w 1605470"/>
              <a:gd name="connsiteY138" fmla="*/ 2381443 h 6858000"/>
              <a:gd name="connsiteX139" fmla="*/ 514451 w 1605470"/>
              <a:gd name="connsiteY139" fmla="*/ 2261920 h 6858000"/>
              <a:gd name="connsiteX140" fmla="*/ 486968 w 1605470"/>
              <a:gd name="connsiteY140" fmla="*/ 2182937 h 6858000"/>
              <a:gd name="connsiteX141" fmla="*/ 488555 w 1605470"/>
              <a:gd name="connsiteY141" fmla="*/ 2155135 h 6858000"/>
              <a:gd name="connsiteX142" fmla="*/ 486013 w 1605470"/>
              <a:gd name="connsiteY142" fmla="*/ 2118008 h 6858000"/>
              <a:gd name="connsiteX143" fmla="*/ 487006 w 1605470"/>
              <a:gd name="connsiteY143" fmla="*/ 2050531 h 6858000"/>
              <a:gd name="connsiteX144" fmla="*/ 478812 w 1605470"/>
              <a:gd name="connsiteY144" fmla="*/ 1963269 h 6858000"/>
              <a:gd name="connsiteX145" fmla="*/ 442619 w 1605470"/>
              <a:gd name="connsiteY145" fmla="*/ 1910499 h 6858000"/>
              <a:gd name="connsiteX146" fmla="*/ 446785 w 1605470"/>
              <a:gd name="connsiteY146" fmla="*/ 1903212 h 6858000"/>
              <a:gd name="connsiteX147" fmla="*/ 436547 w 1605470"/>
              <a:gd name="connsiteY147" fmla="*/ 1861531 h 6858000"/>
              <a:gd name="connsiteX148" fmla="*/ 390346 w 1605470"/>
              <a:gd name="connsiteY148" fmla="*/ 1732919 h 6858000"/>
              <a:gd name="connsiteX149" fmla="*/ 362657 w 1605470"/>
              <a:gd name="connsiteY149" fmla="*/ 1663540 h 6858000"/>
              <a:gd name="connsiteX150" fmla="*/ 361783 w 1605470"/>
              <a:gd name="connsiteY150" fmla="*/ 1615777 h 6858000"/>
              <a:gd name="connsiteX151" fmla="*/ 342578 w 1605470"/>
              <a:gd name="connsiteY151" fmla="*/ 1563678 h 6858000"/>
              <a:gd name="connsiteX152" fmla="*/ 355658 w 1605470"/>
              <a:gd name="connsiteY152" fmla="*/ 1519474 h 6858000"/>
              <a:gd name="connsiteX153" fmla="*/ 348400 w 1605470"/>
              <a:gd name="connsiteY153" fmla="*/ 1477995 h 6858000"/>
              <a:gd name="connsiteX154" fmla="*/ 334485 w 1605470"/>
              <a:gd name="connsiteY154" fmla="*/ 1373769 h 6858000"/>
              <a:gd name="connsiteX155" fmla="*/ 342792 w 1605470"/>
              <a:gd name="connsiteY155" fmla="*/ 1307086 h 6858000"/>
              <a:gd name="connsiteX156" fmla="*/ 343980 w 1605470"/>
              <a:gd name="connsiteY156" fmla="*/ 1189033 h 6858000"/>
              <a:gd name="connsiteX157" fmla="*/ 348665 w 1605470"/>
              <a:gd name="connsiteY157" fmla="*/ 1168288 h 6858000"/>
              <a:gd name="connsiteX158" fmla="*/ 340947 w 1605470"/>
              <a:gd name="connsiteY158" fmla="*/ 1142577 h 6858000"/>
              <a:gd name="connsiteX159" fmla="*/ 330253 w 1605470"/>
              <a:gd name="connsiteY159" fmla="*/ 1088484 h 6858000"/>
              <a:gd name="connsiteX160" fmla="*/ 318989 w 1605470"/>
              <a:gd name="connsiteY160" fmla="*/ 1016103 h 6858000"/>
              <a:gd name="connsiteX161" fmla="*/ 320445 w 1605470"/>
              <a:gd name="connsiteY161" fmla="*/ 932283 h 6858000"/>
              <a:gd name="connsiteX162" fmla="*/ 322681 w 1605470"/>
              <a:gd name="connsiteY162" fmla="*/ 915925 h 6858000"/>
              <a:gd name="connsiteX163" fmla="*/ 315310 w 1605470"/>
              <a:gd name="connsiteY163" fmla="*/ 896999 h 6858000"/>
              <a:gd name="connsiteX164" fmla="*/ 284718 w 1605470"/>
              <a:gd name="connsiteY164" fmla="*/ 821517 h 6858000"/>
              <a:gd name="connsiteX165" fmla="*/ 263668 w 1605470"/>
              <a:gd name="connsiteY165" fmla="*/ 751353 h 6858000"/>
              <a:gd name="connsiteX166" fmla="*/ 263226 w 1605470"/>
              <a:gd name="connsiteY166" fmla="*/ 721230 h 6858000"/>
              <a:gd name="connsiteX167" fmla="*/ 248897 w 1605470"/>
              <a:gd name="connsiteY167" fmla="*/ 681659 h 6858000"/>
              <a:gd name="connsiteX168" fmla="*/ 234316 w 1605470"/>
              <a:gd name="connsiteY168" fmla="*/ 635218 h 6858000"/>
              <a:gd name="connsiteX169" fmla="*/ 239327 w 1605470"/>
              <a:gd name="connsiteY169" fmla="*/ 613763 h 6858000"/>
              <a:gd name="connsiteX170" fmla="*/ 225269 w 1605470"/>
              <a:gd name="connsiteY170" fmla="*/ 598582 h 6858000"/>
              <a:gd name="connsiteX171" fmla="*/ 224950 w 1605470"/>
              <a:gd name="connsiteY171" fmla="*/ 576846 h 6858000"/>
              <a:gd name="connsiteX172" fmla="*/ 204576 w 1605470"/>
              <a:gd name="connsiteY172" fmla="*/ 530055 h 6858000"/>
              <a:gd name="connsiteX173" fmla="*/ 219064 w 1605470"/>
              <a:gd name="connsiteY173" fmla="*/ 469651 h 6858000"/>
              <a:gd name="connsiteX174" fmla="*/ 195012 w 1605470"/>
              <a:gd name="connsiteY174" fmla="*/ 448559 h 6858000"/>
              <a:gd name="connsiteX175" fmla="*/ 201434 w 1605470"/>
              <a:gd name="connsiteY175" fmla="*/ 441529 h 6858000"/>
              <a:gd name="connsiteX176" fmla="*/ 200655 w 1605470"/>
              <a:gd name="connsiteY176" fmla="*/ 428927 h 6858000"/>
              <a:gd name="connsiteX177" fmla="*/ 190059 w 1605470"/>
              <a:gd name="connsiteY177" fmla="*/ 430161 h 6858000"/>
              <a:gd name="connsiteX178" fmla="*/ 167079 w 1605470"/>
              <a:gd name="connsiteY178" fmla="*/ 367211 h 6858000"/>
              <a:gd name="connsiteX179" fmla="*/ 124571 w 1605470"/>
              <a:gd name="connsiteY179" fmla="*/ 302178 h 6858000"/>
              <a:gd name="connsiteX180" fmla="*/ 103243 w 1605470"/>
              <a:gd name="connsiteY180" fmla="*/ 211375 h 6858000"/>
              <a:gd name="connsiteX181" fmla="*/ 94571 w 1605470"/>
              <a:gd name="connsiteY181" fmla="*/ 184179 h 6858000"/>
              <a:gd name="connsiteX182" fmla="*/ 13437 w 1605470"/>
              <a:gd name="connsiteY182" fmla="*/ 19287 h 6858000"/>
              <a:gd name="connsiteX183" fmla="*/ 0 w 1605470"/>
              <a:gd name="connsiteY18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5660 w 1605470"/>
              <a:gd name="connsiteY79" fmla="*/ 4308823 h 6858000"/>
              <a:gd name="connsiteX80" fmla="*/ 715481 w 1605470"/>
              <a:gd name="connsiteY80" fmla="*/ 4214165 h 6858000"/>
              <a:gd name="connsiteX81" fmla="*/ 721848 w 1605470"/>
              <a:gd name="connsiteY81" fmla="*/ 4061253 h 6858000"/>
              <a:gd name="connsiteX82" fmla="*/ 710868 w 1605470"/>
              <a:gd name="connsiteY82" fmla="*/ 4048827 h 6858000"/>
              <a:gd name="connsiteX83" fmla="*/ 704810 w 1605470"/>
              <a:gd name="connsiteY83" fmla="*/ 4033999 h 6858000"/>
              <a:gd name="connsiteX84" fmla="*/ 705959 w 1605470"/>
              <a:gd name="connsiteY84" fmla="*/ 4031933 h 6858000"/>
              <a:gd name="connsiteX85" fmla="*/ 704535 w 1605470"/>
              <a:gd name="connsiteY85" fmla="*/ 4013953 h 6858000"/>
              <a:gd name="connsiteX86" fmla="*/ 700443 w 1605470"/>
              <a:gd name="connsiteY86" fmla="*/ 4010511 h 6858000"/>
              <a:gd name="connsiteX87" fmla="*/ 698282 w 1605470"/>
              <a:gd name="connsiteY87" fmla="*/ 3998331 h 6858000"/>
              <a:gd name="connsiteX88" fmla="*/ 690830 w 1605470"/>
              <a:gd name="connsiteY88" fmla="*/ 3974753 h 6858000"/>
              <a:gd name="connsiteX89" fmla="*/ 692428 w 1605470"/>
              <a:gd name="connsiteY89" fmla="*/ 3969950 h 6858000"/>
              <a:gd name="connsiteX90" fmla="*/ 685850 w 1605470"/>
              <a:gd name="connsiteY90" fmla="*/ 3933779 h 6858000"/>
              <a:gd name="connsiteX91" fmla="*/ 687181 w 1605470"/>
              <a:gd name="connsiteY91" fmla="*/ 3933093 h 6858000"/>
              <a:gd name="connsiteX92" fmla="*/ 691535 w 1605470"/>
              <a:gd name="connsiteY92" fmla="*/ 3922082 h 6858000"/>
              <a:gd name="connsiteX93" fmla="*/ 696613 w 1605470"/>
              <a:gd name="connsiteY93" fmla="*/ 3901461 h 6858000"/>
              <a:gd name="connsiteX94" fmla="*/ 725908 w 1605470"/>
              <a:gd name="connsiteY94" fmla="*/ 3851605 h 6858000"/>
              <a:gd name="connsiteX95" fmla="*/ 719207 w 1605470"/>
              <a:gd name="connsiteY95" fmla="*/ 3813873 h 6858000"/>
              <a:gd name="connsiteX96" fmla="*/ 718632 w 1605470"/>
              <a:gd name="connsiteY96" fmla="*/ 3806161 h 6858000"/>
              <a:gd name="connsiteX97" fmla="*/ 718939 w 1605470"/>
              <a:gd name="connsiteY97" fmla="*/ 3805957 h 6858000"/>
              <a:gd name="connsiteX98" fmla="*/ 718966 w 1605470"/>
              <a:gd name="connsiteY98" fmla="*/ 3797724 h 6858000"/>
              <a:gd name="connsiteX99" fmla="*/ 717581 w 1605470"/>
              <a:gd name="connsiteY99" fmla="*/ 3792098 h 6858000"/>
              <a:gd name="connsiteX100" fmla="*/ 716465 w 1605470"/>
              <a:gd name="connsiteY100" fmla="*/ 3777135 h 6858000"/>
              <a:gd name="connsiteX101" fmla="*/ 718198 w 1605470"/>
              <a:gd name="connsiteY101" fmla="*/ 3771656 h 6858000"/>
              <a:gd name="connsiteX102" fmla="*/ 721941 w 1605470"/>
              <a:gd name="connsiteY102" fmla="*/ 3769007 h 6858000"/>
              <a:gd name="connsiteX103" fmla="*/ 721407 w 1605470"/>
              <a:gd name="connsiteY103" fmla="*/ 3767709 h 6858000"/>
              <a:gd name="connsiteX104" fmla="*/ 730103 w 1605470"/>
              <a:gd name="connsiteY104" fmla="*/ 3738082 h 6858000"/>
              <a:gd name="connsiteX105" fmla="*/ 737449 w 1605470"/>
              <a:gd name="connsiteY105" fmla="*/ 3673397 h 6858000"/>
              <a:gd name="connsiteX106" fmla="*/ 736745 w 1605470"/>
              <a:gd name="connsiteY106" fmla="*/ 3637109 h 6858000"/>
              <a:gd name="connsiteX107" fmla="*/ 740188 w 1605470"/>
              <a:gd name="connsiteY107" fmla="*/ 3536883 h 6858000"/>
              <a:gd name="connsiteX108" fmla="*/ 747726 w 1605470"/>
              <a:gd name="connsiteY108" fmla="*/ 3435652 h 6858000"/>
              <a:gd name="connsiteX109" fmla="*/ 774383 w 1605470"/>
              <a:gd name="connsiteY109" fmla="*/ 3381564 h 6858000"/>
              <a:gd name="connsiteX110" fmla="*/ 774870 w 1605470"/>
              <a:gd name="connsiteY110" fmla="*/ 3375761 h 6858000"/>
              <a:gd name="connsiteX111" fmla="*/ 770510 w 1605470"/>
              <a:gd name="connsiteY111" fmla="*/ 3361844 h 6858000"/>
              <a:gd name="connsiteX112" fmla="*/ 767933 w 1605470"/>
              <a:gd name="connsiteY112" fmla="*/ 3356929 h 6858000"/>
              <a:gd name="connsiteX113" fmla="*/ 766158 w 1605470"/>
              <a:gd name="connsiteY113" fmla="*/ 3349058 h 6858000"/>
              <a:gd name="connsiteX114" fmla="*/ 766414 w 1605470"/>
              <a:gd name="connsiteY114" fmla="*/ 3348763 h 6858000"/>
              <a:gd name="connsiteX115" fmla="*/ 764166 w 1605470"/>
              <a:gd name="connsiteY115" fmla="*/ 3341588 h 6858000"/>
              <a:gd name="connsiteX116" fmla="*/ 749397 w 1605470"/>
              <a:gd name="connsiteY116" fmla="*/ 3307769 h 6858000"/>
              <a:gd name="connsiteX117" fmla="*/ 766960 w 1605470"/>
              <a:gd name="connsiteY117" fmla="*/ 3250522 h 6858000"/>
              <a:gd name="connsiteX118" fmla="*/ 767385 w 1605470"/>
              <a:gd name="connsiteY118" fmla="*/ 3229163 h 6858000"/>
              <a:gd name="connsiteX119" fmla="*/ 769208 w 1605470"/>
              <a:gd name="connsiteY119" fmla="*/ 3217217 h 6858000"/>
              <a:gd name="connsiteX120" fmla="*/ 770350 w 1605470"/>
              <a:gd name="connsiteY120" fmla="*/ 3216125 h 6858000"/>
              <a:gd name="connsiteX121" fmla="*/ 756043 w 1605470"/>
              <a:gd name="connsiteY121" fmla="*/ 3183755 h 6858000"/>
              <a:gd name="connsiteX122" fmla="*/ 756544 w 1605470"/>
              <a:gd name="connsiteY122" fmla="*/ 3178642 h 6858000"/>
              <a:gd name="connsiteX123" fmla="*/ 744144 w 1605470"/>
              <a:gd name="connsiteY123" fmla="*/ 3158586 h 6858000"/>
              <a:gd name="connsiteX124" fmla="*/ 739378 w 1605470"/>
              <a:gd name="connsiteY124" fmla="*/ 3147669 h 6858000"/>
              <a:gd name="connsiteX125" fmla="*/ 734648 w 1605470"/>
              <a:gd name="connsiteY125" fmla="*/ 3145733 h 6858000"/>
              <a:gd name="connsiteX126" fmla="*/ 729329 w 1605470"/>
              <a:gd name="connsiteY126" fmla="*/ 3129034 h 6858000"/>
              <a:gd name="connsiteX127" fmla="*/ 729994 w 1605470"/>
              <a:gd name="connsiteY127" fmla="*/ 3126682 h 6858000"/>
              <a:gd name="connsiteX128" fmla="*/ 720862 w 1605470"/>
              <a:gd name="connsiteY128" fmla="*/ 3114519 h 6858000"/>
              <a:gd name="connsiteX129" fmla="*/ 707471 w 1605470"/>
              <a:gd name="connsiteY129" fmla="*/ 3106272 h 6858000"/>
              <a:gd name="connsiteX130" fmla="*/ 680201 w 1605470"/>
              <a:gd name="connsiteY130" fmla="*/ 2958185 h 6858000"/>
              <a:gd name="connsiteX131" fmla="*/ 622815 w 1605470"/>
              <a:gd name="connsiteY131" fmla="*/ 2762989 h 6858000"/>
              <a:gd name="connsiteX132" fmla="*/ 571733 w 1605470"/>
              <a:gd name="connsiteY132" fmla="*/ 2554718 h 6858000"/>
              <a:gd name="connsiteX133" fmla="*/ 551827 w 1605470"/>
              <a:gd name="connsiteY133" fmla="*/ 2485734 h 6858000"/>
              <a:gd name="connsiteX134" fmla="*/ 542550 w 1605470"/>
              <a:gd name="connsiteY134" fmla="*/ 2447068 h 6858000"/>
              <a:gd name="connsiteX135" fmla="*/ 529511 w 1605470"/>
              <a:gd name="connsiteY135" fmla="*/ 2425819 h 6858000"/>
              <a:gd name="connsiteX136" fmla="*/ 528878 w 1605470"/>
              <a:gd name="connsiteY136" fmla="*/ 2408971 h 6858000"/>
              <a:gd name="connsiteX137" fmla="*/ 535510 w 1605470"/>
              <a:gd name="connsiteY137" fmla="*/ 2402874 h 6858000"/>
              <a:gd name="connsiteX138" fmla="*/ 538122 w 1605470"/>
              <a:gd name="connsiteY138" fmla="*/ 2381443 h 6858000"/>
              <a:gd name="connsiteX139" fmla="*/ 514451 w 1605470"/>
              <a:gd name="connsiteY139" fmla="*/ 2261920 h 6858000"/>
              <a:gd name="connsiteX140" fmla="*/ 486968 w 1605470"/>
              <a:gd name="connsiteY140" fmla="*/ 2182937 h 6858000"/>
              <a:gd name="connsiteX141" fmla="*/ 488555 w 1605470"/>
              <a:gd name="connsiteY141" fmla="*/ 2155135 h 6858000"/>
              <a:gd name="connsiteX142" fmla="*/ 486013 w 1605470"/>
              <a:gd name="connsiteY142" fmla="*/ 2118008 h 6858000"/>
              <a:gd name="connsiteX143" fmla="*/ 487006 w 1605470"/>
              <a:gd name="connsiteY143" fmla="*/ 2050531 h 6858000"/>
              <a:gd name="connsiteX144" fmla="*/ 478812 w 1605470"/>
              <a:gd name="connsiteY144" fmla="*/ 1963269 h 6858000"/>
              <a:gd name="connsiteX145" fmla="*/ 442619 w 1605470"/>
              <a:gd name="connsiteY145" fmla="*/ 1910499 h 6858000"/>
              <a:gd name="connsiteX146" fmla="*/ 446785 w 1605470"/>
              <a:gd name="connsiteY146" fmla="*/ 1903212 h 6858000"/>
              <a:gd name="connsiteX147" fmla="*/ 436547 w 1605470"/>
              <a:gd name="connsiteY147" fmla="*/ 1861531 h 6858000"/>
              <a:gd name="connsiteX148" fmla="*/ 390346 w 1605470"/>
              <a:gd name="connsiteY148" fmla="*/ 1732919 h 6858000"/>
              <a:gd name="connsiteX149" fmla="*/ 362657 w 1605470"/>
              <a:gd name="connsiteY149" fmla="*/ 1663540 h 6858000"/>
              <a:gd name="connsiteX150" fmla="*/ 361783 w 1605470"/>
              <a:gd name="connsiteY150" fmla="*/ 1615777 h 6858000"/>
              <a:gd name="connsiteX151" fmla="*/ 342578 w 1605470"/>
              <a:gd name="connsiteY151" fmla="*/ 1563678 h 6858000"/>
              <a:gd name="connsiteX152" fmla="*/ 355658 w 1605470"/>
              <a:gd name="connsiteY152" fmla="*/ 1519474 h 6858000"/>
              <a:gd name="connsiteX153" fmla="*/ 348400 w 1605470"/>
              <a:gd name="connsiteY153" fmla="*/ 1477995 h 6858000"/>
              <a:gd name="connsiteX154" fmla="*/ 334485 w 1605470"/>
              <a:gd name="connsiteY154" fmla="*/ 1373769 h 6858000"/>
              <a:gd name="connsiteX155" fmla="*/ 342792 w 1605470"/>
              <a:gd name="connsiteY155" fmla="*/ 1307086 h 6858000"/>
              <a:gd name="connsiteX156" fmla="*/ 343980 w 1605470"/>
              <a:gd name="connsiteY156" fmla="*/ 1189033 h 6858000"/>
              <a:gd name="connsiteX157" fmla="*/ 348665 w 1605470"/>
              <a:gd name="connsiteY157" fmla="*/ 1168288 h 6858000"/>
              <a:gd name="connsiteX158" fmla="*/ 340947 w 1605470"/>
              <a:gd name="connsiteY158" fmla="*/ 1142577 h 6858000"/>
              <a:gd name="connsiteX159" fmla="*/ 330253 w 1605470"/>
              <a:gd name="connsiteY159" fmla="*/ 1088484 h 6858000"/>
              <a:gd name="connsiteX160" fmla="*/ 318989 w 1605470"/>
              <a:gd name="connsiteY160" fmla="*/ 1016103 h 6858000"/>
              <a:gd name="connsiteX161" fmla="*/ 320445 w 1605470"/>
              <a:gd name="connsiteY161" fmla="*/ 932283 h 6858000"/>
              <a:gd name="connsiteX162" fmla="*/ 322681 w 1605470"/>
              <a:gd name="connsiteY162" fmla="*/ 915925 h 6858000"/>
              <a:gd name="connsiteX163" fmla="*/ 315310 w 1605470"/>
              <a:gd name="connsiteY163" fmla="*/ 896999 h 6858000"/>
              <a:gd name="connsiteX164" fmla="*/ 284718 w 1605470"/>
              <a:gd name="connsiteY164" fmla="*/ 821517 h 6858000"/>
              <a:gd name="connsiteX165" fmla="*/ 263668 w 1605470"/>
              <a:gd name="connsiteY165" fmla="*/ 751353 h 6858000"/>
              <a:gd name="connsiteX166" fmla="*/ 263226 w 1605470"/>
              <a:gd name="connsiteY166" fmla="*/ 721230 h 6858000"/>
              <a:gd name="connsiteX167" fmla="*/ 248897 w 1605470"/>
              <a:gd name="connsiteY167" fmla="*/ 681659 h 6858000"/>
              <a:gd name="connsiteX168" fmla="*/ 234316 w 1605470"/>
              <a:gd name="connsiteY168" fmla="*/ 635218 h 6858000"/>
              <a:gd name="connsiteX169" fmla="*/ 239327 w 1605470"/>
              <a:gd name="connsiteY169" fmla="*/ 613763 h 6858000"/>
              <a:gd name="connsiteX170" fmla="*/ 225269 w 1605470"/>
              <a:gd name="connsiteY170" fmla="*/ 598582 h 6858000"/>
              <a:gd name="connsiteX171" fmla="*/ 224950 w 1605470"/>
              <a:gd name="connsiteY171" fmla="*/ 576846 h 6858000"/>
              <a:gd name="connsiteX172" fmla="*/ 204576 w 1605470"/>
              <a:gd name="connsiteY172" fmla="*/ 530055 h 6858000"/>
              <a:gd name="connsiteX173" fmla="*/ 219064 w 1605470"/>
              <a:gd name="connsiteY173" fmla="*/ 469651 h 6858000"/>
              <a:gd name="connsiteX174" fmla="*/ 195012 w 1605470"/>
              <a:gd name="connsiteY174" fmla="*/ 448559 h 6858000"/>
              <a:gd name="connsiteX175" fmla="*/ 201434 w 1605470"/>
              <a:gd name="connsiteY175" fmla="*/ 441529 h 6858000"/>
              <a:gd name="connsiteX176" fmla="*/ 200655 w 1605470"/>
              <a:gd name="connsiteY176" fmla="*/ 428927 h 6858000"/>
              <a:gd name="connsiteX177" fmla="*/ 190059 w 1605470"/>
              <a:gd name="connsiteY177" fmla="*/ 430161 h 6858000"/>
              <a:gd name="connsiteX178" fmla="*/ 167079 w 1605470"/>
              <a:gd name="connsiteY178" fmla="*/ 367211 h 6858000"/>
              <a:gd name="connsiteX179" fmla="*/ 124571 w 1605470"/>
              <a:gd name="connsiteY179" fmla="*/ 302178 h 6858000"/>
              <a:gd name="connsiteX180" fmla="*/ 103243 w 1605470"/>
              <a:gd name="connsiteY180" fmla="*/ 211375 h 6858000"/>
              <a:gd name="connsiteX181" fmla="*/ 94571 w 1605470"/>
              <a:gd name="connsiteY181" fmla="*/ 184179 h 6858000"/>
              <a:gd name="connsiteX182" fmla="*/ 13437 w 1605470"/>
              <a:gd name="connsiteY182" fmla="*/ 19287 h 6858000"/>
              <a:gd name="connsiteX183" fmla="*/ 0 w 1605470"/>
              <a:gd name="connsiteY18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5660 w 1605470"/>
              <a:gd name="connsiteY79" fmla="*/ 4308823 h 6858000"/>
              <a:gd name="connsiteX80" fmla="*/ 715481 w 1605470"/>
              <a:gd name="connsiteY80" fmla="*/ 4214165 h 6858000"/>
              <a:gd name="connsiteX81" fmla="*/ 710868 w 1605470"/>
              <a:gd name="connsiteY81" fmla="*/ 4048827 h 6858000"/>
              <a:gd name="connsiteX82" fmla="*/ 704810 w 1605470"/>
              <a:gd name="connsiteY82" fmla="*/ 4033999 h 6858000"/>
              <a:gd name="connsiteX83" fmla="*/ 705959 w 1605470"/>
              <a:gd name="connsiteY83" fmla="*/ 4031933 h 6858000"/>
              <a:gd name="connsiteX84" fmla="*/ 704535 w 1605470"/>
              <a:gd name="connsiteY84" fmla="*/ 4013953 h 6858000"/>
              <a:gd name="connsiteX85" fmla="*/ 700443 w 1605470"/>
              <a:gd name="connsiteY85" fmla="*/ 4010511 h 6858000"/>
              <a:gd name="connsiteX86" fmla="*/ 698282 w 1605470"/>
              <a:gd name="connsiteY86" fmla="*/ 3998331 h 6858000"/>
              <a:gd name="connsiteX87" fmla="*/ 690830 w 1605470"/>
              <a:gd name="connsiteY87" fmla="*/ 3974753 h 6858000"/>
              <a:gd name="connsiteX88" fmla="*/ 692428 w 1605470"/>
              <a:gd name="connsiteY88" fmla="*/ 3969950 h 6858000"/>
              <a:gd name="connsiteX89" fmla="*/ 685850 w 1605470"/>
              <a:gd name="connsiteY89" fmla="*/ 3933779 h 6858000"/>
              <a:gd name="connsiteX90" fmla="*/ 687181 w 1605470"/>
              <a:gd name="connsiteY90" fmla="*/ 3933093 h 6858000"/>
              <a:gd name="connsiteX91" fmla="*/ 691535 w 1605470"/>
              <a:gd name="connsiteY91" fmla="*/ 3922082 h 6858000"/>
              <a:gd name="connsiteX92" fmla="*/ 696613 w 1605470"/>
              <a:gd name="connsiteY92" fmla="*/ 3901461 h 6858000"/>
              <a:gd name="connsiteX93" fmla="*/ 725908 w 1605470"/>
              <a:gd name="connsiteY93" fmla="*/ 3851605 h 6858000"/>
              <a:gd name="connsiteX94" fmla="*/ 719207 w 1605470"/>
              <a:gd name="connsiteY94" fmla="*/ 3813873 h 6858000"/>
              <a:gd name="connsiteX95" fmla="*/ 718632 w 1605470"/>
              <a:gd name="connsiteY95" fmla="*/ 3806161 h 6858000"/>
              <a:gd name="connsiteX96" fmla="*/ 718939 w 1605470"/>
              <a:gd name="connsiteY96" fmla="*/ 3805957 h 6858000"/>
              <a:gd name="connsiteX97" fmla="*/ 718966 w 1605470"/>
              <a:gd name="connsiteY97" fmla="*/ 3797724 h 6858000"/>
              <a:gd name="connsiteX98" fmla="*/ 717581 w 1605470"/>
              <a:gd name="connsiteY98" fmla="*/ 3792098 h 6858000"/>
              <a:gd name="connsiteX99" fmla="*/ 716465 w 1605470"/>
              <a:gd name="connsiteY99" fmla="*/ 3777135 h 6858000"/>
              <a:gd name="connsiteX100" fmla="*/ 718198 w 1605470"/>
              <a:gd name="connsiteY100" fmla="*/ 3771656 h 6858000"/>
              <a:gd name="connsiteX101" fmla="*/ 721941 w 1605470"/>
              <a:gd name="connsiteY101" fmla="*/ 3769007 h 6858000"/>
              <a:gd name="connsiteX102" fmla="*/ 721407 w 1605470"/>
              <a:gd name="connsiteY102" fmla="*/ 3767709 h 6858000"/>
              <a:gd name="connsiteX103" fmla="*/ 730103 w 1605470"/>
              <a:gd name="connsiteY103" fmla="*/ 3738082 h 6858000"/>
              <a:gd name="connsiteX104" fmla="*/ 737449 w 1605470"/>
              <a:gd name="connsiteY104" fmla="*/ 3673397 h 6858000"/>
              <a:gd name="connsiteX105" fmla="*/ 736745 w 1605470"/>
              <a:gd name="connsiteY105" fmla="*/ 3637109 h 6858000"/>
              <a:gd name="connsiteX106" fmla="*/ 740188 w 1605470"/>
              <a:gd name="connsiteY106" fmla="*/ 3536883 h 6858000"/>
              <a:gd name="connsiteX107" fmla="*/ 747726 w 1605470"/>
              <a:gd name="connsiteY107" fmla="*/ 3435652 h 6858000"/>
              <a:gd name="connsiteX108" fmla="*/ 774383 w 1605470"/>
              <a:gd name="connsiteY108" fmla="*/ 3381564 h 6858000"/>
              <a:gd name="connsiteX109" fmla="*/ 774870 w 1605470"/>
              <a:gd name="connsiteY109" fmla="*/ 3375761 h 6858000"/>
              <a:gd name="connsiteX110" fmla="*/ 770510 w 1605470"/>
              <a:gd name="connsiteY110" fmla="*/ 3361844 h 6858000"/>
              <a:gd name="connsiteX111" fmla="*/ 767933 w 1605470"/>
              <a:gd name="connsiteY111" fmla="*/ 3356929 h 6858000"/>
              <a:gd name="connsiteX112" fmla="*/ 766158 w 1605470"/>
              <a:gd name="connsiteY112" fmla="*/ 3349058 h 6858000"/>
              <a:gd name="connsiteX113" fmla="*/ 766414 w 1605470"/>
              <a:gd name="connsiteY113" fmla="*/ 3348763 h 6858000"/>
              <a:gd name="connsiteX114" fmla="*/ 764166 w 1605470"/>
              <a:gd name="connsiteY114" fmla="*/ 3341588 h 6858000"/>
              <a:gd name="connsiteX115" fmla="*/ 749397 w 1605470"/>
              <a:gd name="connsiteY115" fmla="*/ 3307769 h 6858000"/>
              <a:gd name="connsiteX116" fmla="*/ 766960 w 1605470"/>
              <a:gd name="connsiteY116" fmla="*/ 3250522 h 6858000"/>
              <a:gd name="connsiteX117" fmla="*/ 767385 w 1605470"/>
              <a:gd name="connsiteY117" fmla="*/ 3229163 h 6858000"/>
              <a:gd name="connsiteX118" fmla="*/ 769208 w 1605470"/>
              <a:gd name="connsiteY118" fmla="*/ 3217217 h 6858000"/>
              <a:gd name="connsiteX119" fmla="*/ 770350 w 1605470"/>
              <a:gd name="connsiteY119" fmla="*/ 3216125 h 6858000"/>
              <a:gd name="connsiteX120" fmla="*/ 756043 w 1605470"/>
              <a:gd name="connsiteY120" fmla="*/ 3183755 h 6858000"/>
              <a:gd name="connsiteX121" fmla="*/ 756544 w 1605470"/>
              <a:gd name="connsiteY121" fmla="*/ 3178642 h 6858000"/>
              <a:gd name="connsiteX122" fmla="*/ 744144 w 1605470"/>
              <a:gd name="connsiteY122" fmla="*/ 3158586 h 6858000"/>
              <a:gd name="connsiteX123" fmla="*/ 739378 w 1605470"/>
              <a:gd name="connsiteY123" fmla="*/ 3147669 h 6858000"/>
              <a:gd name="connsiteX124" fmla="*/ 734648 w 1605470"/>
              <a:gd name="connsiteY124" fmla="*/ 3145733 h 6858000"/>
              <a:gd name="connsiteX125" fmla="*/ 729329 w 1605470"/>
              <a:gd name="connsiteY125" fmla="*/ 3129034 h 6858000"/>
              <a:gd name="connsiteX126" fmla="*/ 729994 w 1605470"/>
              <a:gd name="connsiteY126" fmla="*/ 3126682 h 6858000"/>
              <a:gd name="connsiteX127" fmla="*/ 720862 w 1605470"/>
              <a:gd name="connsiteY127" fmla="*/ 3114519 h 6858000"/>
              <a:gd name="connsiteX128" fmla="*/ 707471 w 1605470"/>
              <a:gd name="connsiteY128" fmla="*/ 3106272 h 6858000"/>
              <a:gd name="connsiteX129" fmla="*/ 680201 w 1605470"/>
              <a:gd name="connsiteY129" fmla="*/ 2958185 h 6858000"/>
              <a:gd name="connsiteX130" fmla="*/ 622815 w 1605470"/>
              <a:gd name="connsiteY130" fmla="*/ 2762989 h 6858000"/>
              <a:gd name="connsiteX131" fmla="*/ 571733 w 1605470"/>
              <a:gd name="connsiteY131" fmla="*/ 2554718 h 6858000"/>
              <a:gd name="connsiteX132" fmla="*/ 551827 w 1605470"/>
              <a:gd name="connsiteY132" fmla="*/ 2485734 h 6858000"/>
              <a:gd name="connsiteX133" fmla="*/ 542550 w 1605470"/>
              <a:gd name="connsiteY133" fmla="*/ 2447068 h 6858000"/>
              <a:gd name="connsiteX134" fmla="*/ 529511 w 1605470"/>
              <a:gd name="connsiteY134" fmla="*/ 2425819 h 6858000"/>
              <a:gd name="connsiteX135" fmla="*/ 528878 w 1605470"/>
              <a:gd name="connsiteY135" fmla="*/ 2408971 h 6858000"/>
              <a:gd name="connsiteX136" fmla="*/ 535510 w 1605470"/>
              <a:gd name="connsiteY136" fmla="*/ 2402874 h 6858000"/>
              <a:gd name="connsiteX137" fmla="*/ 538122 w 1605470"/>
              <a:gd name="connsiteY137" fmla="*/ 2381443 h 6858000"/>
              <a:gd name="connsiteX138" fmla="*/ 514451 w 1605470"/>
              <a:gd name="connsiteY138" fmla="*/ 2261920 h 6858000"/>
              <a:gd name="connsiteX139" fmla="*/ 486968 w 1605470"/>
              <a:gd name="connsiteY139" fmla="*/ 2182937 h 6858000"/>
              <a:gd name="connsiteX140" fmla="*/ 488555 w 1605470"/>
              <a:gd name="connsiteY140" fmla="*/ 2155135 h 6858000"/>
              <a:gd name="connsiteX141" fmla="*/ 486013 w 1605470"/>
              <a:gd name="connsiteY141" fmla="*/ 2118008 h 6858000"/>
              <a:gd name="connsiteX142" fmla="*/ 487006 w 1605470"/>
              <a:gd name="connsiteY142" fmla="*/ 2050531 h 6858000"/>
              <a:gd name="connsiteX143" fmla="*/ 478812 w 1605470"/>
              <a:gd name="connsiteY143" fmla="*/ 1963269 h 6858000"/>
              <a:gd name="connsiteX144" fmla="*/ 442619 w 1605470"/>
              <a:gd name="connsiteY144" fmla="*/ 1910499 h 6858000"/>
              <a:gd name="connsiteX145" fmla="*/ 446785 w 1605470"/>
              <a:gd name="connsiteY145" fmla="*/ 1903212 h 6858000"/>
              <a:gd name="connsiteX146" fmla="*/ 436547 w 1605470"/>
              <a:gd name="connsiteY146" fmla="*/ 1861531 h 6858000"/>
              <a:gd name="connsiteX147" fmla="*/ 390346 w 1605470"/>
              <a:gd name="connsiteY147" fmla="*/ 1732919 h 6858000"/>
              <a:gd name="connsiteX148" fmla="*/ 362657 w 1605470"/>
              <a:gd name="connsiteY148" fmla="*/ 1663540 h 6858000"/>
              <a:gd name="connsiteX149" fmla="*/ 361783 w 1605470"/>
              <a:gd name="connsiteY149" fmla="*/ 1615777 h 6858000"/>
              <a:gd name="connsiteX150" fmla="*/ 342578 w 1605470"/>
              <a:gd name="connsiteY150" fmla="*/ 1563678 h 6858000"/>
              <a:gd name="connsiteX151" fmla="*/ 355658 w 1605470"/>
              <a:gd name="connsiteY151" fmla="*/ 1519474 h 6858000"/>
              <a:gd name="connsiteX152" fmla="*/ 348400 w 1605470"/>
              <a:gd name="connsiteY152" fmla="*/ 1477995 h 6858000"/>
              <a:gd name="connsiteX153" fmla="*/ 334485 w 1605470"/>
              <a:gd name="connsiteY153" fmla="*/ 1373769 h 6858000"/>
              <a:gd name="connsiteX154" fmla="*/ 342792 w 1605470"/>
              <a:gd name="connsiteY154" fmla="*/ 1307086 h 6858000"/>
              <a:gd name="connsiteX155" fmla="*/ 343980 w 1605470"/>
              <a:gd name="connsiteY155" fmla="*/ 1189033 h 6858000"/>
              <a:gd name="connsiteX156" fmla="*/ 348665 w 1605470"/>
              <a:gd name="connsiteY156" fmla="*/ 1168288 h 6858000"/>
              <a:gd name="connsiteX157" fmla="*/ 340947 w 1605470"/>
              <a:gd name="connsiteY157" fmla="*/ 1142577 h 6858000"/>
              <a:gd name="connsiteX158" fmla="*/ 330253 w 1605470"/>
              <a:gd name="connsiteY158" fmla="*/ 1088484 h 6858000"/>
              <a:gd name="connsiteX159" fmla="*/ 318989 w 1605470"/>
              <a:gd name="connsiteY159" fmla="*/ 1016103 h 6858000"/>
              <a:gd name="connsiteX160" fmla="*/ 320445 w 1605470"/>
              <a:gd name="connsiteY160" fmla="*/ 932283 h 6858000"/>
              <a:gd name="connsiteX161" fmla="*/ 322681 w 1605470"/>
              <a:gd name="connsiteY161" fmla="*/ 915925 h 6858000"/>
              <a:gd name="connsiteX162" fmla="*/ 315310 w 1605470"/>
              <a:gd name="connsiteY162" fmla="*/ 896999 h 6858000"/>
              <a:gd name="connsiteX163" fmla="*/ 284718 w 1605470"/>
              <a:gd name="connsiteY163" fmla="*/ 821517 h 6858000"/>
              <a:gd name="connsiteX164" fmla="*/ 263668 w 1605470"/>
              <a:gd name="connsiteY164" fmla="*/ 751353 h 6858000"/>
              <a:gd name="connsiteX165" fmla="*/ 263226 w 1605470"/>
              <a:gd name="connsiteY165" fmla="*/ 721230 h 6858000"/>
              <a:gd name="connsiteX166" fmla="*/ 248897 w 1605470"/>
              <a:gd name="connsiteY166" fmla="*/ 681659 h 6858000"/>
              <a:gd name="connsiteX167" fmla="*/ 234316 w 1605470"/>
              <a:gd name="connsiteY167" fmla="*/ 635218 h 6858000"/>
              <a:gd name="connsiteX168" fmla="*/ 239327 w 1605470"/>
              <a:gd name="connsiteY168" fmla="*/ 613763 h 6858000"/>
              <a:gd name="connsiteX169" fmla="*/ 225269 w 1605470"/>
              <a:gd name="connsiteY169" fmla="*/ 598582 h 6858000"/>
              <a:gd name="connsiteX170" fmla="*/ 224950 w 1605470"/>
              <a:gd name="connsiteY170" fmla="*/ 576846 h 6858000"/>
              <a:gd name="connsiteX171" fmla="*/ 204576 w 1605470"/>
              <a:gd name="connsiteY171" fmla="*/ 530055 h 6858000"/>
              <a:gd name="connsiteX172" fmla="*/ 219064 w 1605470"/>
              <a:gd name="connsiteY172" fmla="*/ 469651 h 6858000"/>
              <a:gd name="connsiteX173" fmla="*/ 195012 w 1605470"/>
              <a:gd name="connsiteY173" fmla="*/ 448559 h 6858000"/>
              <a:gd name="connsiteX174" fmla="*/ 201434 w 1605470"/>
              <a:gd name="connsiteY174" fmla="*/ 441529 h 6858000"/>
              <a:gd name="connsiteX175" fmla="*/ 200655 w 1605470"/>
              <a:gd name="connsiteY175" fmla="*/ 428927 h 6858000"/>
              <a:gd name="connsiteX176" fmla="*/ 190059 w 1605470"/>
              <a:gd name="connsiteY176" fmla="*/ 430161 h 6858000"/>
              <a:gd name="connsiteX177" fmla="*/ 167079 w 1605470"/>
              <a:gd name="connsiteY177" fmla="*/ 367211 h 6858000"/>
              <a:gd name="connsiteX178" fmla="*/ 124571 w 1605470"/>
              <a:gd name="connsiteY178" fmla="*/ 302178 h 6858000"/>
              <a:gd name="connsiteX179" fmla="*/ 103243 w 1605470"/>
              <a:gd name="connsiteY179" fmla="*/ 211375 h 6858000"/>
              <a:gd name="connsiteX180" fmla="*/ 94571 w 1605470"/>
              <a:gd name="connsiteY180" fmla="*/ 184179 h 6858000"/>
              <a:gd name="connsiteX181" fmla="*/ 13437 w 1605470"/>
              <a:gd name="connsiteY181" fmla="*/ 19287 h 6858000"/>
              <a:gd name="connsiteX182" fmla="*/ 0 w 1605470"/>
              <a:gd name="connsiteY18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5660 w 1605470"/>
              <a:gd name="connsiteY79" fmla="*/ 4308823 h 6858000"/>
              <a:gd name="connsiteX80" fmla="*/ 715481 w 1605470"/>
              <a:gd name="connsiteY80" fmla="*/ 4214165 h 6858000"/>
              <a:gd name="connsiteX81" fmla="*/ 719554 w 1605470"/>
              <a:gd name="connsiteY81" fmla="*/ 4090296 h 6858000"/>
              <a:gd name="connsiteX82" fmla="*/ 704810 w 1605470"/>
              <a:gd name="connsiteY82" fmla="*/ 4033999 h 6858000"/>
              <a:gd name="connsiteX83" fmla="*/ 705959 w 1605470"/>
              <a:gd name="connsiteY83" fmla="*/ 4031933 h 6858000"/>
              <a:gd name="connsiteX84" fmla="*/ 704535 w 1605470"/>
              <a:gd name="connsiteY84" fmla="*/ 4013953 h 6858000"/>
              <a:gd name="connsiteX85" fmla="*/ 700443 w 1605470"/>
              <a:gd name="connsiteY85" fmla="*/ 4010511 h 6858000"/>
              <a:gd name="connsiteX86" fmla="*/ 698282 w 1605470"/>
              <a:gd name="connsiteY86" fmla="*/ 3998331 h 6858000"/>
              <a:gd name="connsiteX87" fmla="*/ 690830 w 1605470"/>
              <a:gd name="connsiteY87" fmla="*/ 3974753 h 6858000"/>
              <a:gd name="connsiteX88" fmla="*/ 692428 w 1605470"/>
              <a:gd name="connsiteY88" fmla="*/ 3969950 h 6858000"/>
              <a:gd name="connsiteX89" fmla="*/ 685850 w 1605470"/>
              <a:gd name="connsiteY89" fmla="*/ 3933779 h 6858000"/>
              <a:gd name="connsiteX90" fmla="*/ 687181 w 1605470"/>
              <a:gd name="connsiteY90" fmla="*/ 3933093 h 6858000"/>
              <a:gd name="connsiteX91" fmla="*/ 691535 w 1605470"/>
              <a:gd name="connsiteY91" fmla="*/ 3922082 h 6858000"/>
              <a:gd name="connsiteX92" fmla="*/ 696613 w 1605470"/>
              <a:gd name="connsiteY92" fmla="*/ 3901461 h 6858000"/>
              <a:gd name="connsiteX93" fmla="*/ 725908 w 1605470"/>
              <a:gd name="connsiteY93" fmla="*/ 3851605 h 6858000"/>
              <a:gd name="connsiteX94" fmla="*/ 719207 w 1605470"/>
              <a:gd name="connsiteY94" fmla="*/ 3813873 h 6858000"/>
              <a:gd name="connsiteX95" fmla="*/ 718632 w 1605470"/>
              <a:gd name="connsiteY95" fmla="*/ 3806161 h 6858000"/>
              <a:gd name="connsiteX96" fmla="*/ 718939 w 1605470"/>
              <a:gd name="connsiteY96" fmla="*/ 3805957 h 6858000"/>
              <a:gd name="connsiteX97" fmla="*/ 718966 w 1605470"/>
              <a:gd name="connsiteY97" fmla="*/ 3797724 h 6858000"/>
              <a:gd name="connsiteX98" fmla="*/ 717581 w 1605470"/>
              <a:gd name="connsiteY98" fmla="*/ 3792098 h 6858000"/>
              <a:gd name="connsiteX99" fmla="*/ 716465 w 1605470"/>
              <a:gd name="connsiteY99" fmla="*/ 3777135 h 6858000"/>
              <a:gd name="connsiteX100" fmla="*/ 718198 w 1605470"/>
              <a:gd name="connsiteY100" fmla="*/ 3771656 h 6858000"/>
              <a:gd name="connsiteX101" fmla="*/ 721941 w 1605470"/>
              <a:gd name="connsiteY101" fmla="*/ 3769007 h 6858000"/>
              <a:gd name="connsiteX102" fmla="*/ 721407 w 1605470"/>
              <a:gd name="connsiteY102" fmla="*/ 3767709 h 6858000"/>
              <a:gd name="connsiteX103" fmla="*/ 730103 w 1605470"/>
              <a:gd name="connsiteY103" fmla="*/ 3738082 h 6858000"/>
              <a:gd name="connsiteX104" fmla="*/ 737449 w 1605470"/>
              <a:gd name="connsiteY104" fmla="*/ 3673397 h 6858000"/>
              <a:gd name="connsiteX105" fmla="*/ 736745 w 1605470"/>
              <a:gd name="connsiteY105" fmla="*/ 3637109 h 6858000"/>
              <a:gd name="connsiteX106" fmla="*/ 740188 w 1605470"/>
              <a:gd name="connsiteY106" fmla="*/ 3536883 h 6858000"/>
              <a:gd name="connsiteX107" fmla="*/ 747726 w 1605470"/>
              <a:gd name="connsiteY107" fmla="*/ 3435652 h 6858000"/>
              <a:gd name="connsiteX108" fmla="*/ 774383 w 1605470"/>
              <a:gd name="connsiteY108" fmla="*/ 3381564 h 6858000"/>
              <a:gd name="connsiteX109" fmla="*/ 774870 w 1605470"/>
              <a:gd name="connsiteY109" fmla="*/ 3375761 h 6858000"/>
              <a:gd name="connsiteX110" fmla="*/ 770510 w 1605470"/>
              <a:gd name="connsiteY110" fmla="*/ 3361844 h 6858000"/>
              <a:gd name="connsiteX111" fmla="*/ 767933 w 1605470"/>
              <a:gd name="connsiteY111" fmla="*/ 3356929 h 6858000"/>
              <a:gd name="connsiteX112" fmla="*/ 766158 w 1605470"/>
              <a:gd name="connsiteY112" fmla="*/ 3349058 h 6858000"/>
              <a:gd name="connsiteX113" fmla="*/ 766414 w 1605470"/>
              <a:gd name="connsiteY113" fmla="*/ 3348763 h 6858000"/>
              <a:gd name="connsiteX114" fmla="*/ 764166 w 1605470"/>
              <a:gd name="connsiteY114" fmla="*/ 3341588 h 6858000"/>
              <a:gd name="connsiteX115" fmla="*/ 749397 w 1605470"/>
              <a:gd name="connsiteY115" fmla="*/ 3307769 h 6858000"/>
              <a:gd name="connsiteX116" fmla="*/ 766960 w 1605470"/>
              <a:gd name="connsiteY116" fmla="*/ 3250522 h 6858000"/>
              <a:gd name="connsiteX117" fmla="*/ 767385 w 1605470"/>
              <a:gd name="connsiteY117" fmla="*/ 3229163 h 6858000"/>
              <a:gd name="connsiteX118" fmla="*/ 769208 w 1605470"/>
              <a:gd name="connsiteY118" fmla="*/ 3217217 h 6858000"/>
              <a:gd name="connsiteX119" fmla="*/ 770350 w 1605470"/>
              <a:gd name="connsiteY119" fmla="*/ 3216125 h 6858000"/>
              <a:gd name="connsiteX120" fmla="*/ 756043 w 1605470"/>
              <a:gd name="connsiteY120" fmla="*/ 3183755 h 6858000"/>
              <a:gd name="connsiteX121" fmla="*/ 756544 w 1605470"/>
              <a:gd name="connsiteY121" fmla="*/ 3178642 h 6858000"/>
              <a:gd name="connsiteX122" fmla="*/ 744144 w 1605470"/>
              <a:gd name="connsiteY122" fmla="*/ 3158586 h 6858000"/>
              <a:gd name="connsiteX123" fmla="*/ 739378 w 1605470"/>
              <a:gd name="connsiteY123" fmla="*/ 3147669 h 6858000"/>
              <a:gd name="connsiteX124" fmla="*/ 734648 w 1605470"/>
              <a:gd name="connsiteY124" fmla="*/ 3145733 h 6858000"/>
              <a:gd name="connsiteX125" fmla="*/ 729329 w 1605470"/>
              <a:gd name="connsiteY125" fmla="*/ 3129034 h 6858000"/>
              <a:gd name="connsiteX126" fmla="*/ 729994 w 1605470"/>
              <a:gd name="connsiteY126" fmla="*/ 3126682 h 6858000"/>
              <a:gd name="connsiteX127" fmla="*/ 720862 w 1605470"/>
              <a:gd name="connsiteY127" fmla="*/ 3114519 h 6858000"/>
              <a:gd name="connsiteX128" fmla="*/ 707471 w 1605470"/>
              <a:gd name="connsiteY128" fmla="*/ 3106272 h 6858000"/>
              <a:gd name="connsiteX129" fmla="*/ 680201 w 1605470"/>
              <a:gd name="connsiteY129" fmla="*/ 2958185 h 6858000"/>
              <a:gd name="connsiteX130" fmla="*/ 622815 w 1605470"/>
              <a:gd name="connsiteY130" fmla="*/ 2762989 h 6858000"/>
              <a:gd name="connsiteX131" fmla="*/ 571733 w 1605470"/>
              <a:gd name="connsiteY131" fmla="*/ 2554718 h 6858000"/>
              <a:gd name="connsiteX132" fmla="*/ 551827 w 1605470"/>
              <a:gd name="connsiteY132" fmla="*/ 2485734 h 6858000"/>
              <a:gd name="connsiteX133" fmla="*/ 542550 w 1605470"/>
              <a:gd name="connsiteY133" fmla="*/ 2447068 h 6858000"/>
              <a:gd name="connsiteX134" fmla="*/ 529511 w 1605470"/>
              <a:gd name="connsiteY134" fmla="*/ 2425819 h 6858000"/>
              <a:gd name="connsiteX135" fmla="*/ 528878 w 1605470"/>
              <a:gd name="connsiteY135" fmla="*/ 2408971 h 6858000"/>
              <a:gd name="connsiteX136" fmla="*/ 535510 w 1605470"/>
              <a:gd name="connsiteY136" fmla="*/ 2402874 h 6858000"/>
              <a:gd name="connsiteX137" fmla="*/ 538122 w 1605470"/>
              <a:gd name="connsiteY137" fmla="*/ 2381443 h 6858000"/>
              <a:gd name="connsiteX138" fmla="*/ 514451 w 1605470"/>
              <a:gd name="connsiteY138" fmla="*/ 2261920 h 6858000"/>
              <a:gd name="connsiteX139" fmla="*/ 486968 w 1605470"/>
              <a:gd name="connsiteY139" fmla="*/ 2182937 h 6858000"/>
              <a:gd name="connsiteX140" fmla="*/ 488555 w 1605470"/>
              <a:gd name="connsiteY140" fmla="*/ 2155135 h 6858000"/>
              <a:gd name="connsiteX141" fmla="*/ 486013 w 1605470"/>
              <a:gd name="connsiteY141" fmla="*/ 2118008 h 6858000"/>
              <a:gd name="connsiteX142" fmla="*/ 487006 w 1605470"/>
              <a:gd name="connsiteY142" fmla="*/ 2050531 h 6858000"/>
              <a:gd name="connsiteX143" fmla="*/ 478812 w 1605470"/>
              <a:gd name="connsiteY143" fmla="*/ 1963269 h 6858000"/>
              <a:gd name="connsiteX144" fmla="*/ 442619 w 1605470"/>
              <a:gd name="connsiteY144" fmla="*/ 1910499 h 6858000"/>
              <a:gd name="connsiteX145" fmla="*/ 446785 w 1605470"/>
              <a:gd name="connsiteY145" fmla="*/ 1903212 h 6858000"/>
              <a:gd name="connsiteX146" fmla="*/ 436547 w 1605470"/>
              <a:gd name="connsiteY146" fmla="*/ 1861531 h 6858000"/>
              <a:gd name="connsiteX147" fmla="*/ 390346 w 1605470"/>
              <a:gd name="connsiteY147" fmla="*/ 1732919 h 6858000"/>
              <a:gd name="connsiteX148" fmla="*/ 362657 w 1605470"/>
              <a:gd name="connsiteY148" fmla="*/ 1663540 h 6858000"/>
              <a:gd name="connsiteX149" fmla="*/ 361783 w 1605470"/>
              <a:gd name="connsiteY149" fmla="*/ 1615777 h 6858000"/>
              <a:gd name="connsiteX150" fmla="*/ 342578 w 1605470"/>
              <a:gd name="connsiteY150" fmla="*/ 1563678 h 6858000"/>
              <a:gd name="connsiteX151" fmla="*/ 355658 w 1605470"/>
              <a:gd name="connsiteY151" fmla="*/ 1519474 h 6858000"/>
              <a:gd name="connsiteX152" fmla="*/ 348400 w 1605470"/>
              <a:gd name="connsiteY152" fmla="*/ 1477995 h 6858000"/>
              <a:gd name="connsiteX153" fmla="*/ 334485 w 1605470"/>
              <a:gd name="connsiteY153" fmla="*/ 1373769 h 6858000"/>
              <a:gd name="connsiteX154" fmla="*/ 342792 w 1605470"/>
              <a:gd name="connsiteY154" fmla="*/ 1307086 h 6858000"/>
              <a:gd name="connsiteX155" fmla="*/ 343980 w 1605470"/>
              <a:gd name="connsiteY155" fmla="*/ 1189033 h 6858000"/>
              <a:gd name="connsiteX156" fmla="*/ 348665 w 1605470"/>
              <a:gd name="connsiteY156" fmla="*/ 1168288 h 6858000"/>
              <a:gd name="connsiteX157" fmla="*/ 340947 w 1605470"/>
              <a:gd name="connsiteY157" fmla="*/ 1142577 h 6858000"/>
              <a:gd name="connsiteX158" fmla="*/ 330253 w 1605470"/>
              <a:gd name="connsiteY158" fmla="*/ 1088484 h 6858000"/>
              <a:gd name="connsiteX159" fmla="*/ 318989 w 1605470"/>
              <a:gd name="connsiteY159" fmla="*/ 1016103 h 6858000"/>
              <a:gd name="connsiteX160" fmla="*/ 320445 w 1605470"/>
              <a:gd name="connsiteY160" fmla="*/ 932283 h 6858000"/>
              <a:gd name="connsiteX161" fmla="*/ 322681 w 1605470"/>
              <a:gd name="connsiteY161" fmla="*/ 915925 h 6858000"/>
              <a:gd name="connsiteX162" fmla="*/ 315310 w 1605470"/>
              <a:gd name="connsiteY162" fmla="*/ 896999 h 6858000"/>
              <a:gd name="connsiteX163" fmla="*/ 284718 w 1605470"/>
              <a:gd name="connsiteY163" fmla="*/ 821517 h 6858000"/>
              <a:gd name="connsiteX164" fmla="*/ 263668 w 1605470"/>
              <a:gd name="connsiteY164" fmla="*/ 751353 h 6858000"/>
              <a:gd name="connsiteX165" fmla="*/ 263226 w 1605470"/>
              <a:gd name="connsiteY165" fmla="*/ 721230 h 6858000"/>
              <a:gd name="connsiteX166" fmla="*/ 248897 w 1605470"/>
              <a:gd name="connsiteY166" fmla="*/ 681659 h 6858000"/>
              <a:gd name="connsiteX167" fmla="*/ 234316 w 1605470"/>
              <a:gd name="connsiteY167" fmla="*/ 635218 h 6858000"/>
              <a:gd name="connsiteX168" fmla="*/ 239327 w 1605470"/>
              <a:gd name="connsiteY168" fmla="*/ 613763 h 6858000"/>
              <a:gd name="connsiteX169" fmla="*/ 225269 w 1605470"/>
              <a:gd name="connsiteY169" fmla="*/ 598582 h 6858000"/>
              <a:gd name="connsiteX170" fmla="*/ 224950 w 1605470"/>
              <a:gd name="connsiteY170" fmla="*/ 576846 h 6858000"/>
              <a:gd name="connsiteX171" fmla="*/ 204576 w 1605470"/>
              <a:gd name="connsiteY171" fmla="*/ 530055 h 6858000"/>
              <a:gd name="connsiteX172" fmla="*/ 219064 w 1605470"/>
              <a:gd name="connsiteY172" fmla="*/ 469651 h 6858000"/>
              <a:gd name="connsiteX173" fmla="*/ 195012 w 1605470"/>
              <a:gd name="connsiteY173" fmla="*/ 448559 h 6858000"/>
              <a:gd name="connsiteX174" fmla="*/ 201434 w 1605470"/>
              <a:gd name="connsiteY174" fmla="*/ 441529 h 6858000"/>
              <a:gd name="connsiteX175" fmla="*/ 200655 w 1605470"/>
              <a:gd name="connsiteY175" fmla="*/ 428927 h 6858000"/>
              <a:gd name="connsiteX176" fmla="*/ 190059 w 1605470"/>
              <a:gd name="connsiteY176" fmla="*/ 430161 h 6858000"/>
              <a:gd name="connsiteX177" fmla="*/ 167079 w 1605470"/>
              <a:gd name="connsiteY177" fmla="*/ 367211 h 6858000"/>
              <a:gd name="connsiteX178" fmla="*/ 124571 w 1605470"/>
              <a:gd name="connsiteY178" fmla="*/ 302178 h 6858000"/>
              <a:gd name="connsiteX179" fmla="*/ 103243 w 1605470"/>
              <a:gd name="connsiteY179" fmla="*/ 211375 h 6858000"/>
              <a:gd name="connsiteX180" fmla="*/ 94571 w 1605470"/>
              <a:gd name="connsiteY180" fmla="*/ 184179 h 6858000"/>
              <a:gd name="connsiteX181" fmla="*/ 13437 w 1605470"/>
              <a:gd name="connsiteY181" fmla="*/ 19287 h 6858000"/>
              <a:gd name="connsiteX182" fmla="*/ 0 w 1605470"/>
              <a:gd name="connsiteY18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65660 w 1605470"/>
              <a:gd name="connsiteY79" fmla="*/ 4308823 h 6858000"/>
              <a:gd name="connsiteX80" fmla="*/ 715481 w 1605470"/>
              <a:gd name="connsiteY80" fmla="*/ 4214165 h 6858000"/>
              <a:gd name="connsiteX81" fmla="*/ 719554 w 1605470"/>
              <a:gd name="connsiteY81" fmla="*/ 4090296 h 6858000"/>
              <a:gd name="connsiteX82" fmla="*/ 704810 w 1605470"/>
              <a:gd name="connsiteY82" fmla="*/ 4033999 h 6858000"/>
              <a:gd name="connsiteX83" fmla="*/ 705959 w 1605470"/>
              <a:gd name="connsiteY83" fmla="*/ 4031933 h 6858000"/>
              <a:gd name="connsiteX84" fmla="*/ 704535 w 1605470"/>
              <a:gd name="connsiteY84" fmla="*/ 4013953 h 6858000"/>
              <a:gd name="connsiteX85" fmla="*/ 700443 w 1605470"/>
              <a:gd name="connsiteY85" fmla="*/ 4010511 h 6858000"/>
              <a:gd name="connsiteX86" fmla="*/ 698282 w 1605470"/>
              <a:gd name="connsiteY86" fmla="*/ 3998331 h 6858000"/>
              <a:gd name="connsiteX87" fmla="*/ 690830 w 1605470"/>
              <a:gd name="connsiteY87" fmla="*/ 3974753 h 6858000"/>
              <a:gd name="connsiteX88" fmla="*/ 692428 w 1605470"/>
              <a:gd name="connsiteY88" fmla="*/ 3969950 h 6858000"/>
              <a:gd name="connsiteX89" fmla="*/ 685850 w 1605470"/>
              <a:gd name="connsiteY89" fmla="*/ 3933779 h 6858000"/>
              <a:gd name="connsiteX90" fmla="*/ 687181 w 1605470"/>
              <a:gd name="connsiteY90" fmla="*/ 3933093 h 6858000"/>
              <a:gd name="connsiteX91" fmla="*/ 691535 w 1605470"/>
              <a:gd name="connsiteY91" fmla="*/ 3922082 h 6858000"/>
              <a:gd name="connsiteX92" fmla="*/ 696613 w 1605470"/>
              <a:gd name="connsiteY92" fmla="*/ 3901461 h 6858000"/>
              <a:gd name="connsiteX93" fmla="*/ 719207 w 1605470"/>
              <a:gd name="connsiteY93" fmla="*/ 3813873 h 6858000"/>
              <a:gd name="connsiteX94" fmla="*/ 718632 w 1605470"/>
              <a:gd name="connsiteY94" fmla="*/ 3806161 h 6858000"/>
              <a:gd name="connsiteX95" fmla="*/ 718939 w 1605470"/>
              <a:gd name="connsiteY95" fmla="*/ 3805957 h 6858000"/>
              <a:gd name="connsiteX96" fmla="*/ 718966 w 1605470"/>
              <a:gd name="connsiteY96" fmla="*/ 3797724 h 6858000"/>
              <a:gd name="connsiteX97" fmla="*/ 717581 w 1605470"/>
              <a:gd name="connsiteY97" fmla="*/ 3792098 h 6858000"/>
              <a:gd name="connsiteX98" fmla="*/ 716465 w 1605470"/>
              <a:gd name="connsiteY98" fmla="*/ 3777135 h 6858000"/>
              <a:gd name="connsiteX99" fmla="*/ 718198 w 1605470"/>
              <a:gd name="connsiteY99" fmla="*/ 3771656 h 6858000"/>
              <a:gd name="connsiteX100" fmla="*/ 721941 w 1605470"/>
              <a:gd name="connsiteY100" fmla="*/ 3769007 h 6858000"/>
              <a:gd name="connsiteX101" fmla="*/ 721407 w 1605470"/>
              <a:gd name="connsiteY101" fmla="*/ 3767709 h 6858000"/>
              <a:gd name="connsiteX102" fmla="*/ 730103 w 1605470"/>
              <a:gd name="connsiteY102" fmla="*/ 3738082 h 6858000"/>
              <a:gd name="connsiteX103" fmla="*/ 737449 w 1605470"/>
              <a:gd name="connsiteY103" fmla="*/ 3673397 h 6858000"/>
              <a:gd name="connsiteX104" fmla="*/ 736745 w 1605470"/>
              <a:gd name="connsiteY104" fmla="*/ 3637109 h 6858000"/>
              <a:gd name="connsiteX105" fmla="*/ 740188 w 1605470"/>
              <a:gd name="connsiteY105" fmla="*/ 3536883 h 6858000"/>
              <a:gd name="connsiteX106" fmla="*/ 747726 w 1605470"/>
              <a:gd name="connsiteY106" fmla="*/ 3435652 h 6858000"/>
              <a:gd name="connsiteX107" fmla="*/ 774383 w 1605470"/>
              <a:gd name="connsiteY107" fmla="*/ 3381564 h 6858000"/>
              <a:gd name="connsiteX108" fmla="*/ 774870 w 1605470"/>
              <a:gd name="connsiteY108" fmla="*/ 3375761 h 6858000"/>
              <a:gd name="connsiteX109" fmla="*/ 770510 w 1605470"/>
              <a:gd name="connsiteY109" fmla="*/ 3361844 h 6858000"/>
              <a:gd name="connsiteX110" fmla="*/ 767933 w 1605470"/>
              <a:gd name="connsiteY110" fmla="*/ 3356929 h 6858000"/>
              <a:gd name="connsiteX111" fmla="*/ 766158 w 1605470"/>
              <a:gd name="connsiteY111" fmla="*/ 3349058 h 6858000"/>
              <a:gd name="connsiteX112" fmla="*/ 766414 w 1605470"/>
              <a:gd name="connsiteY112" fmla="*/ 3348763 h 6858000"/>
              <a:gd name="connsiteX113" fmla="*/ 764166 w 1605470"/>
              <a:gd name="connsiteY113" fmla="*/ 3341588 h 6858000"/>
              <a:gd name="connsiteX114" fmla="*/ 749397 w 1605470"/>
              <a:gd name="connsiteY114" fmla="*/ 3307769 h 6858000"/>
              <a:gd name="connsiteX115" fmla="*/ 766960 w 1605470"/>
              <a:gd name="connsiteY115" fmla="*/ 3250522 h 6858000"/>
              <a:gd name="connsiteX116" fmla="*/ 767385 w 1605470"/>
              <a:gd name="connsiteY116" fmla="*/ 3229163 h 6858000"/>
              <a:gd name="connsiteX117" fmla="*/ 769208 w 1605470"/>
              <a:gd name="connsiteY117" fmla="*/ 3217217 h 6858000"/>
              <a:gd name="connsiteX118" fmla="*/ 770350 w 1605470"/>
              <a:gd name="connsiteY118" fmla="*/ 3216125 h 6858000"/>
              <a:gd name="connsiteX119" fmla="*/ 756043 w 1605470"/>
              <a:gd name="connsiteY119" fmla="*/ 3183755 h 6858000"/>
              <a:gd name="connsiteX120" fmla="*/ 756544 w 1605470"/>
              <a:gd name="connsiteY120" fmla="*/ 3178642 h 6858000"/>
              <a:gd name="connsiteX121" fmla="*/ 744144 w 1605470"/>
              <a:gd name="connsiteY121" fmla="*/ 3158586 h 6858000"/>
              <a:gd name="connsiteX122" fmla="*/ 739378 w 1605470"/>
              <a:gd name="connsiteY122" fmla="*/ 3147669 h 6858000"/>
              <a:gd name="connsiteX123" fmla="*/ 734648 w 1605470"/>
              <a:gd name="connsiteY123" fmla="*/ 3145733 h 6858000"/>
              <a:gd name="connsiteX124" fmla="*/ 729329 w 1605470"/>
              <a:gd name="connsiteY124" fmla="*/ 3129034 h 6858000"/>
              <a:gd name="connsiteX125" fmla="*/ 729994 w 1605470"/>
              <a:gd name="connsiteY125" fmla="*/ 3126682 h 6858000"/>
              <a:gd name="connsiteX126" fmla="*/ 720862 w 1605470"/>
              <a:gd name="connsiteY126" fmla="*/ 3114519 h 6858000"/>
              <a:gd name="connsiteX127" fmla="*/ 707471 w 1605470"/>
              <a:gd name="connsiteY127" fmla="*/ 3106272 h 6858000"/>
              <a:gd name="connsiteX128" fmla="*/ 680201 w 1605470"/>
              <a:gd name="connsiteY128" fmla="*/ 2958185 h 6858000"/>
              <a:gd name="connsiteX129" fmla="*/ 622815 w 1605470"/>
              <a:gd name="connsiteY129" fmla="*/ 2762989 h 6858000"/>
              <a:gd name="connsiteX130" fmla="*/ 571733 w 1605470"/>
              <a:gd name="connsiteY130" fmla="*/ 2554718 h 6858000"/>
              <a:gd name="connsiteX131" fmla="*/ 551827 w 1605470"/>
              <a:gd name="connsiteY131" fmla="*/ 2485734 h 6858000"/>
              <a:gd name="connsiteX132" fmla="*/ 542550 w 1605470"/>
              <a:gd name="connsiteY132" fmla="*/ 2447068 h 6858000"/>
              <a:gd name="connsiteX133" fmla="*/ 529511 w 1605470"/>
              <a:gd name="connsiteY133" fmla="*/ 2425819 h 6858000"/>
              <a:gd name="connsiteX134" fmla="*/ 528878 w 1605470"/>
              <a:gd name="connsiteY134" fmla="*/ 2408971 h 6858000"/>
              <a:gd name="connsiteX135" fmla="*/ 535510 w 1605470"/>
              <a:gd name="connsiteY135" fmla="*/ 2402874 h 6858000"/>
              <a:gd name="connsiteX136" fmla="*/ 538122 w 1605470"/>
              <a:gd name="connsiteY136" fmla="*/ 2381443 h 6858000"/>
              <a:gd name="connsiteX137" fmla="*/ 514451 w 1605470"/>
              <a:gd name="connsiteY137" fmla="*/ 2261920 h 6858000"/>
              <a:gd name="connsiteX138" fmla="*/ 486968 w 1605470"/>
              <a:gd name="connsiteY138" fmla="*/ 2182937 h 6858000"/>
              <a:gd name="connsiteX139" fmla="*/ 488555 w 1605470"/>
              <a:gd name="connsiteY139" fmla="*/ 2155135 h 6858000"/>
              <a:gd name="connsiteX140" fmla="*/ 486013 w 1605470"/>
              <a:gd name="connsiteY140" fmla="*/ 2118008 h 6858000"/>
              <a:gd name="connsiteX141" fmla="*/ 487006 w 1605470"/>
              <a:gd name="connsiteY141" fmla="*/ 2050531 h 6858000"/>
              <a:gd name="connsiteX142" fmla="*/ 478812 w 1605470"/>
              <a:gd name="connsiteY142" fmla="*/ 1963269 h 6858000"/>
              <a:gd name="connsiteX143" fmla="*/ 442619 w 1605470"/>
              <a:gd name="connsiteY143" fmla="*/ 1910499 h 6858000"/>
              <a:gd name="connsiteX144" fmla="*/ 446785 w 1605470"/>
              <a:gd name="connsiteY144" fmla="*/ 1903212 h 6858000"/>
              <a:gd name="connsiteX145" fmla="*/ 436547 w 1605470"/>
              <a:gd name="connsiteY145" fmla="*/ 1861531 h 6858000"/>
              <a:gd name="connsiteX146" fmla="*/ 390346 w 1605470"/>
              <a:gd name="connsiteY146" fmla="*/ 1732919 h 6858000"/>
              <a:gd name="connsiteX147" fmla="*/ 362657 w 1605470"/>
              <a:gd name="connsiteY147" fmla="*/ 1663540 h 6858000"/>
              <a:gd name="connsiteX148" fmla="*/ 361783 w 1605470"/>
              <a:gd name="connsiteY148" fmla="*/ 1615777 h 6858000"/>
              <a:gd name="connsiteX149" fmla="*/ 342578 w 1605470"/>
              <a:gd name="connsiteY149" fmla="*/ 1563678 h 6858000"/>
              <a:gd name="connsiteX150" fmla="*/ 355658 w 1605470"/>
              <a:gd name="connsiteY150" fmla="*/ 1519474 h 6858000"/>
              <a:gd name="connsiteX151" fmla="*/ 348400 w 1605470"/>
              <a:gd name="connsiteY151" fmla="*/ 1477995 h 6858000"/>
              <a:gd name="connsiteX152" fmla="*/ 334485 w 1605470"/>
              <a:gd name="connsiteY152" fmla="*/ 1373769 h 6858000"/>
              <a:gd name="connsiteX153" fmla="*/ 342792 w 1605470"/>
              <a:gd name="connsiteY153" fmla="*/ 1307086 h 6858000"/>
              <a:gd name="connsiteX154" fmla="*/ 343980 w 1605470"/>
              <a:gd name="connsiteY154" fmla="*/ 1189033 h 6858000"/>
              <a:gd name="connsiteX155" fmla="*/ 348665 w 1605470"/>
              <a:gd name="connsiteY155" fmla="*/ 1168288 h 6858000"/>
              <a:gd name="connsiteX156" fmla="*/ 340947 w 1605470"/>
              <a:gd name="connsiteY156" fmla="*/ 1142577 h 6858000"/>
              <a:gd name="connsiteX157" fmla="*/ 330253 w 1605470"/>
              <a:gd name="connsiteY157" fmla="*/ 1088484 h 6858000"/>
              <a:gd name="connsiteX158" fmla="*/ 318989 w 1605470"/>
              <a:gd name="connsiteY158" fmla="*/ 1016103 h 6858000"/>
              <a:gd name="connsiteX159" fmla="*/ 320445 w 1605470"/>
              <a:gd name="connsiteY159" fmla="*/ 932283 h 6858000"/>
              <a:gd name="connsiteX160" fmla="*/ 322681 w 1605470"/>
              <a:gd name="connsiteY160" fmla="*/ 915925 h 6858000"/>
              <a:gd name="connsiteX161" fmla="*/ 315310 w 1605470"/>
              <a:gd name="connsiteY161" fmla="*/ 896999 h 6858000"/>
              <a:gd name="connsiteX162" fmla="*/ 284718 w 1605470"/>
              <a:gd name="connsiteY162" fmla="*/ 821517 h 6858000"/>
              <a:gd name="connsiteX163" fmla="*/ 263668 w 1605470"/>
              <a:gd name="connsiteY163" fmla="*/ 751353 h 6858000"/>
              <a:gd name="connsiteX164" fmla="*/ 263226 w 1605470"/>
              <a:gd name="connsiteY164" fmla="*/ 721230 h 6858000"/>
              <a:gd name="connsiteX165" fmla="*/ 248897 w 1605470"/>
              <a:gd name="connsiteY165" fmla="*/ 681659 h 6858000"/>
              <a:gd name="connsiteX166" fmla="*/ 234316 w 1605470"/>
              <a:gd name="connsiteY166" fmla="*/ 635218 h 6858000"/>
              <a:gd name="connsiteX167" fmla="*/ 239327 w 1605470"/>
              <a:gd name="connsiteY167" fmla="*/ 613763 h 6858000"/>
              <a:gd name="connsiteX168" fmla="*/ 225269 w 1605470"/>
              <a:gd name="connsiteY168" fmla="*/ 598582 h 6858000"/>
              <a:gd name="connsiteX169" fmla="*/ 224950 w 1605470"/>
              <a:gd name="connsiteY169" fmla="*/ 576846 h 6858000"/>
              <a:gd name="connsiteX170" fmla="*/ 204576 w 1605470"/>
              <a:gd name="connsiteY170" fmla="*/ 530055 h 6858000"/>
              <a:gd name="connsiteX171" fmla="*/ 219064 w 1605470"/>
              <a:gd name="connsiteY171" fmla="*/ 469651 h 6858000"/>
              <a:gd name="connsiteX172" fmla="*/ 195012 w 1605470"/>
              <a:gd name="connsiteY172" fmla="*/ 448559 h 6858000"/>
              <a:gd name="connsiteX173" fmla="*/ 201434 w 1605470"/>
              <a:gd name="connsiteY173" fmla="*/ 441529 h 6858000"/>
              <a:gd name="connsiteX174" fmla="*/ 200655 w 1605470"/>
              <a:gd name="connsiteY174" fmla="*/ 428927 h 6858000"/>
              <a:gd name="connsiteX175" fmla="*/ 190059 w 1605470"/>
              <a:gd name="connsiteY175" fmla="*/ 430161 h 6858000"/>
              <a:gd name="connsiteX176" fmla="*/ 167079 w 1605470"/>
              <a:gd name="connsiteY176" fmla="*/ 367211 h 6858000"/>
              <a:gd name="connsiteX177" fmla="*/ 124571 w 1605470"/>
              <a:gd name="connsiteY177" fmla="*/ 302178 h 6858000"/>
              <a:gd name="connsiteX178" fmla="*/ 103243 w 1605470"/>
              <a:gd name="connsiteY178" fmla="*/ 211375 h 6858000"/>
              <a:gd name="connsiteX179" fmla="*/ 94571 w 1605470"/>
              <a:gd name="connsiteY179" fmla="*/ 184179 h 6858000"/>
              <a:gd name="connsiteX180" fmla="*/ 13437 w 1605470"/>
              <a:gd name="connsiteY180" fmla="*/ 19287 h 6858000"/>
              <a:gd name="connsiteX181" fmla="*/ 0 w 1605470"/>
              <a:gd name="connsiteY18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429138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29578 w 1605470"/>
              <a:gd name="connsiteY77" fmla="*/ 4456787 h 6858000"/>
              <a:gd name="connsiteX78" fmla="*/ 756542 w 1605470"/>
              <a:gd name="connsiteY78" fmla="*/ 4350346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38263 w 1605470"/>
              <a:gd name="connsiteY77" fmla="*/ 4444346 h 6858000"/>
              <a:gd name="connsiteX78" fmla="*/ 756542 w 1605470"/>
              <a:gd name="connsiteY78" fmla="*/ 4350346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62965 h 6858000"/>
              <a:gd name="connsiteX77" fmla="*/ 738263 w 1605470"/>
              <a:gd name="connsiteY77" fmla="*/ 4444346 h 6858000"/>
              <a:gd name="connsiteX78" fmla="*/ 756542 w 1605470"/>
              <a:gd name="connsiteY78" fmla="*/ 4350346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34671 w 1605470"/>
              <a:gd name="connsiteY75" fmla="*/ 4715631 h 6858000"/>
              <a:gd name="connsiteX76" fmla="*/ 743180 w 1605470"/>
              <a:gd name="connsiteY76" fmla="*/ 4613201 h 6858000"/>
              <a:gd name="connsiteX77" fmla="*/ 738263 w 1605470"/>
              <a:gd name="connsiteY77" fmla="*/ 4444346 h 6858000"/>
              <a:gd name="connsiteX78" fmla="*/ 756542 w 1605470"/>
              <a:gd name="connsiteY78" fmla="*/ 4350346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588 w 1605470"/>
              <a:gd name="connsiteY68" fmla="*/ 4845927 h 6858000"/>
              <a:gd name="connsiteX69" fmla="*/ 724935 w 1605470"/>
              <a:gd name="connsiteY69" fmla="*/ 4821504 h 6858000"/>
              <a:gd name="connsiteX70" fmla="*/ 732118 w 1605470"/>
              <a:gd name="connsiteY70" fmla="*/ 4801535 h 6858000"/>
              <a:gd name="connsiteX71" fmla="*/ 739787 w 1605470"/>
              <a:gd name="connsiteY71" fmla="*/ 4797794 h 6858000"/>
              <a:gd name="connsiteX72" fmla="*/ 741081 w 1605470"/>
              <a:gd name="connsiteY72" fmla="*/ 4784526 h 6858000"/>
              <a:gd name="connsiteX73" fmla="*/ 742865 w 1605470"/>
              <a:gd name="connsiteY73" fmla="*/ 4781211 h 6858000"/>
              <a:gd name="connsiteX74" fmla="*/ 751652 w 1605470"/>
              <a:gd name="connsiteY74" fmla="*/ 4761984 h 6858000"/>
              <a:gd name="connsiteX75" fmla="*/ 747700 w 1605470"/>
              <a:gd name="connsiteY75" fmla="*/ 4690749 h 6858000"/>
              <a:gd name="connsiteX76" fmla="*/ 743180 w 1605470"/>
              <a:gd name="connsiteY76" fmla="*/ 4613201 h 6858000"/>
              <a:gd name="connsiteX77" fmla="*/ 738263 w 1605470"/>
              <a:gd name="connsiteY77" fmla="*/ 4444346 h 6858000"/>
              <a:gd name="connsiteX78" fmla="*/ 756542 w 1605470"/>
              <a:gd name="connsiteY78" fmla="*/ 4350346 h 6858000"/>
              <a:gd name="connsiteX79" fmla="*/ 715481 w 1605470"/>
              <a:gd name="connsiteY79" fmla="*/ 4214165 h 6858000"/>
              <a:gd name="connsiteX80" fmla="*/ 719554 w 1605470"/>
              <a:gd name="connsiteY80" fmla="*/ 4090296 h 6858000"/>
              <a:gd name="connsiteX81" fmla="*/ 704810 w 1605470"/>
              <a:gd name="connsiteY81" fmla="*/ 4033999 h 6858000"/>
              <a:gd name="connsiteX82" fmla="*/ 705959 w 1605470"/>
              <a:gd name="connsiteY82" fmla="*/ 4031933 h 6858000"/>
              <a:gd name="connsiteX83" fmla="*/ 704535 w 1605470"/>
              <a:gd name="connsiteY83" fmla="*/ 4013953 h 6858000"/>
              <a:gd name="connsiteX84" fmla="*/ 700443 w 1605470"/>
              <a:gd name="connsiteY84" fmla="*/ 4010511 h 6858000"/>
              <a:gd name="connsiteX85" fmla="*/ 698282 w 1605470"/>
              <a:gd name="connsiteY85" fmla="*/ 3998331 h 6858000"/>
              <a:gd name="connsiteX86" fmla="*/ 690830 w 1605470"/>
              <a:gd name="connsiteY86" fmla="*/ 3974753 h 6858000"/>
              <a:gd name="connsiteX87" fmla="*/ 692428 w 1605470"/>
              <a:gd name="connsiteY87" fmla="*/ 3969950 h 6858000"/>
              <a:gd name="connsiteX88" fmla="*/ 685850 w 1605470"/>
              <a:gd name="connsiteY88" fmla="*/ 3933779 h 6858000"/>
              <a:gd name="connsiteX89" fmla="*/ 687181 w 1605470"/>
              <a:gd name="connsiteY89" fmla="*/ 3933093 h 6858000"/>
              <a:gd name="connsiteX90" fmla="*/ 691535 w 1605470"/>
              <a:gd name="connsiteY90" fmla="*/ 3922082 h 6858000"/>
              <a:gd name="connsiteX91" fmla="*/ 696613 w 1605470"/>
              <a:gd name="connsiteY91" fmla="*/ 3901461 h 6858000"/>
              <a:gd name="connsiteX92" fmla="*/ 719207 w 1605470"/>
              <a:gd name="connsiteY92" fmla="*/ 3813873 h 6858000"/>
              <a:gd name="connsiteX93" fmla="*/ 718632 w 1605470"/>
              <a:gd name="connsiteY93" fmla="*/ 3806161 h 6858000"/>
              <a:gd name="connsiteX94" fmla="*/ 718939 w 1605470"/>
              <a:gd name="connsiteY94" fmla="*/ 3805957 h 6858000"/>
              <a:gd name="connsiteX95" fmla="*/ 718966 w 1605470"/>
              <a:gd name="connsiteY95" fmla="*/ 3797724 h 6858000"/>
              <a:gd name="connsiteX96" fmla="*/ 717581 w 1605470"/>
              <a:gd name="connsiteY96" fmla="*/ 3792098 h 6858000"/>
              <a:gd name="connsiteX97" fmla="*/ 716465 w 1605470"/>
              <a:gd name="connsiteY97" fmla="*/ 3777135 h 6858000"/>
              <a:gd name="connsiteX98" fmla="*/ 718198 w 1605470"/>
              <a:gd name="connsiteY98" fmla="*/ 3771656 h 6858000"/>
              <a:gd name="connsiteX99" fmla="*/ 721941 w 1605470"/>
              <a:gd name="connsiteY99" fmla="*/ 3769007 h 6858000"/>
              <a:gd name="connsiteX100" fmla="*/ 721407 w 1605470"/>
              <a:gd name="connsiteY100" fmla="*/ 3767709 h 6858000"/>
              <a:gd name="connsiteX101" fmla="*/ 730103 w 1605470"/>
              <a:gd name="connsiteY101" fmla="*/ 3738082 h 6858000"/>
              <a:gd name="connsiteX102" fmla="*/ 737449 w 1605470"/>
              <a:gd name="connsiteY102" fmla="*/ 3673397 h 6858000"/>
              <a:gd name="connsiteX103" fmla="*/ 736745 w 1605470"/>
              <a:gd name="connsiteY103" fmla="*/ 3637109 h 6858000"/>
              <a:gd name="connsiteX104" fmla="*/ 740188 w 1605470"/>
              <a:gd name="connsiteY104" fmla="*/ 3536883 h 6858000"/>
              <a:gd name="connsiteX105" fmla="*/ 747726 w 1605470"/>
              <a:gd name="connsiteY105" fmla="*/ 3435652 h 6858000"/>
              <a:gd name="connsiteX106" fmla="*/ 774383 w 1605470"/>
              <a:gd name="connsiteY106" fmla="*/ 3381564 h 6858000"/>
              <a:gd name="connsiteX107" fmla="*/ 774870 w 1605470"/>
              <a:gd name="connsiteY107" fmla="*/ 3375761 h 6858000"/>
              <a:gd name="connsiteX108" fmla="*/ 770510 w 1605470"/>
              <a:gd name="connsiteY108" fmla="*/ 3361844 h 6858000"/>
              <a:gd name="connsiteX109" fmla="*/ 767933 w 1605470"/>
              <a:gd name="connsiteY109" fmla="*/ 3356929 h 6858000"/>
              <a:gd name="connsiteX110" fmla="*/ 766158 w 1605470"/>
              <a:gd name="connsiteY110" fmla="*/ 3349058 h 6858000"/>
              <a:gd name="connsiteX111" fmla="*/ 766414 w 1605470"/>
              <a:gd name="connsiteY111" fmla="*/ 3348763 h 6858000"/>
              <a:gd name="connsiteX112" fmla="*/ 764166 w 1605470"/>
              <a:gd name="connsiteY112" fmla="*/ 3341588 h 6858000"/>
              <a:gd name="connsiteX113" fmla="*/ 749397 w 1605470"/>
              <a:gd name="connsiteY113" fmla="*/ 3307769 h 6858000"/>
              <a:gd name="connsiteX114" fmla="*/ 766960 w 1605470"/>
              <a:gd name="connsiteY114" fmla="*/ 3250522 h 6858000"/>
              <a:gd name="connsiteX115" fmla="*/ 767385 w 1605470"/>
              <a:gd name="connsiteY115" fmla="*/ 3229163 h 6858000"/>
              <a:gd name="connsiteX116" fmla="*/ 769208 w 1605470"/>
              <a:gd name="connsiteY116" fmla="*/ 3217217 h 6858000"/>
              <a:gd name="connsiteX117" fmla="*/ 770350 w 1605470"/>
              <a:gd name="connsiteY117" fmla="*/ 3216125 h 6858000"/>
              <a:gd name="connsiteX118" fmla="*/ 756043 w 1605470"/>
              <a:gd name="connsiteY118" fmla="*/ 3183755 h 6858000"/>
              <a:gd name="connsiteX119" fmla="*/ 756544 w 1605470"/>
              <a:gd name="connsiteY119" fmla="*/ 3178642 h 6858000"/>
              <a:gd name="connsiteX120" fmla="*/ 744144 w 1605470"/>
              <a:gd name="connsiteY120" fmla="*/ 3158586 h 6858000"/>
              <a:gd name="connsiteX121" fmla="*/ 739378 w 1605470"/>
              <a:gd name="connsiteY121" fmla="*/ 3147669 h 6858000"/>
              <a:gd name="connsiteX122" fmla="*/ 734648 w 1605470"/>
              <a:gd name="connsiteY122" fmla="*/ 3145733 h 6858000"/>
              <a:gd name="connsiteX123" fmla="*/ 729329 w 1605470"/>
              <a:gd name="connsiteY123" fmla="*/ 3129034 h 6858000"/>
              <a:gd name="connsiteX124" fmla="*/ 729994 w 1605470"/>
              <a:gd name="connsiteY124" fmla="*/ 3126682 h 6858000"/>
              <a:gd name="connsiteX125" fmla="*/ 720862 w 1605470"/>
              <a:gd name="connsiteY125" fmla="*/ 3114519 h 6858000"/>
              <a:gd name="connsiteX126" fmla="*/ 707471 w 1605470"/>
              <a:gd name="connsiteY126" fmla="*/ 3106272 h 6858000"/>
              <a:gd name="connsiteX127" fmla="*/ 680201 w 1605470"/>
              <a:gd name="connsiteY127" fmla="*/ 2958185 h 6858000"/>
              <a:gd name="connsiteX128" fmla="*/ 622815 w 1605470"/>
              <a:gd name="connsiteY128" fmla="*/ 2762989 h 6858000"/>
              <a:gd name="connsiteX129" fmla="*/ 571733 w 1605470"/>
              <a:gd name="connsiteY129" fmla="*/ 2554718 h 6858000"/>
              <a:gd name="connsiteX130" fmla="*/ 551827 w 1605470"/>
              <a:gd name="connsiteY130" fmla="*/ 2485734 h 6858000"/>
              <a:gd name="connsiteX131" fmla="*/ 542550 w 1605470"/>
              <a:gd name="connsiteY131" fmla="*/ 2447068 h 6858000"/>
              <a:gd name="connsiteX132" fmla="*/ 529511 w 1605470"/>
              <a:gd name="connsiteY132" fmla="*/ 2425819 h 6858000"/>
              <a:gd name="connsiteX133" fmla="*/ 528878 w 1605470"/>
              <a:gd name="connsiteY133" fmla="*/ 2408971 h 6858000"/>
              <a:gd name="connsiteX134" fmla="*/ 535510 w 1605470"/>
              <a:gd name="connsiteY134" fmla="*/ 2402874 h 6858000"/>
              <a:gd name="connsiteX135" fmla="*/ 538122 w 1605470"/>
              <a:gd name="connsiteY135" fmla="*/ 2381443 h 6858000"/>
              <a:gd name="connsiteX136" fmla="*/ 514451 w 1605470"/>
              <a:gd name="connsiteY136" fmla="*/ 2261920 h 6858000"/>
              <a:gd name="connsiteX137" fmla="*/ 486968 w 1605470"/>
              <a:gd name="connsiteY137" fmla="*/ 2182937 h 6858000"/>
              <a:gd name="connsiteX138" fmla="*/ 488555 w 1605470"/>
              <a:gd name="connsiteY138" fmla="*/ 2155135 h 6858000"/>
              <a:gd name="connsiteX139" fmla="*/ 486013 w 1605470"/>
              <a:gd name="connsiteY139" fmla="*/ 2118008 h 6858000"/>
              <a:gd name="connsiteX140" fmla="*/ 487006 w 1605470"/>
              <a:gd name="connsiteY140" fmla="*/ 2050531 h 6858000"/>
              <a:gd name="connsiteX141" fmla="*/ 478812 w 1605470"/>
              <a:gd name="connsiteY141" fmla="*/ 1963269 h 6858000"/>
              <a:gd name="connsiteX142" fmla="*/ 442619 w 1605470"/>
              <a:gd name="connsiteY142" fmla="*/ 1910499 h 6858000"/>
              <a:gd name="connsiteX143" fmla="*/ 446785 w 1605470"/>
              <a:gd name="connsiteY143" fmla="*/ 1903212 h 6858000"/>
              <a:gd name="connsiteX144" fmla="*/ 436547 w 1605470"/>
              <a:gd name="connsiteY144" fmla="*/ 1861531 h 6858000"/>
              <a:gd name="connsiteX145" fmla="*/ 390346 w 1605470"/>
              <a:gd name="connsiteY145" fmla="*/ 1732919 h 6858000"/>
              <a:gd name="connsiteX146" fmla="*/ 362657 w 1605470"/>
              <a:gd name="connsiteY146" fmla="*/ 1663540 h 6858000"/>
              <a:gd name="connsiteX147" fmla="*/ 361783 w 1605470"/>
              <a:gd name="connsiteY147" fmla="*/ 1615777 h 6858000"/>
              <a:gd name="connsiteX148" fmla="*/ 342578 w 1605470"/>
              <a:gd name="connsiteY148" fmla="*/ 1563678 h 6858000"/>
              <a:gd name="connsiteX149" fmla="*/ 355658 w 1605470"/>
              <a:gd name="connsiteY149" fmla="*/ 1519474 h 6858000"/>
              <a:gd name="connsiteX150" fmla="*/ 348400 w 1605470"/>
              <a:gd name="connsiteY150" fmla="*/ 1477995 h 6858000"/>
              <a:gd name="connsiteX151" fmla="*/ 334485 w 1605470"/>
              <a:gd name="connsiteY151" fmla="*/ 1373769 h 6858000"/>
              <a:gd name="connsiteX152" fmla="*/ 342792 w 1605470"/>
              <a:gd name="connsiteY152" fmla="*/ 1307086 h 6858000"/>
              <a:gd name="connsiteX153" fmla="*/ 343980 w 1605470"/>
              <a:gd name="connsiteY153" fmla="*/ 1189033 h 6858000"/>
              <a:gd name="connsiteX154" fmla="*/ 348665 w 1605470"/>
              <a:gd name="connsiteY154" fmla="*/ 1168288 h 6858000"/>
              <a:gd name="connsiteX155" fmla="*/ 340947 w 1605470"/>
              <a:gd name="connsiteY155" fmla="*/ 1142577 h 6858000"/>
              <a:gd name="connsiteX156" fmla="*/ 330253 w 1605470"/>
              <a:gd name="connsiteY156" fmla="*/ 1088484 h 6858000"/>
              <a:gd name="connsiteX157" fmla="*/ 318989 w 1605470"/>
              <a:gd name="connsiteY157" fmla="*/ 1016103 h 6858000"/>
              <a:gd name="connsiteX158" fmla="*/ 320445 w 1605470"/>
              <a:gd name="connsiteY158" fmla="*/ 932283 h 6858000"/>
              <a:gd name="connsiteX159" fmla="*/ 322681 w 1605470"/>
              <a:gd name="connsiteY159" fmla="*/ 915925 h 6858000"/>
              <a:gd name="connsiteX160" fmla="*/ 315310 w 1605470"/>
              <a:gd name="connsiteY160" fmla="*/ 896999 h 6858000"/>
              <a:gd name="connsiteX161" fmla="*/ 284718 w 1605470"/>
              <a:gd name="connsiteY161" fmla="*/ 821517 h 6858000"/>
              <a:gd name="connsiteX162" fmla="*/ 263668 w 1605470"/>
              <a:gd name="connsiteY162" fmla="*/ 751353 h 6858000"/>
              <a:gd name="connsiteX163" fmla="*/ 263226 w 1605470"/>
              <a:gd name="connsiteY163" fmla="*/ 721230 h 6858000"/>
              <a:gd name="connsiteX164" fmla="*/ 248897 w 1605470"/>
              <a:gd name="connsiteY164" fmla="*/ 681659 h 6858000"/>
              <a:gd name="connsiteX165" fmla="*/ 234316 w 1605470"/>
              <a:gd name="connsiteY165" fmla="*/ 635218 h 6858000"/>
              <a:gd name="connsiteX166" fmla="*/ 239327 w 1605470"/>
              <a:gd name="connsiteY166" fmla="*/ 613763 h 6858000"/>
              <a:gd name="connsiteX167" fmla="*/ 225269 w 1605470"/>
              <a:gd name="connsiteY167" fmla="*/ 598582 h 6858000"/>
              <a:gd name="connsiteX168" fmla="*/ 224950 w 1605470"/>
              <a:gd name="connsiteY168" fmla="*/ 576846 h 6858000"/>
              <a:gd name="connsiteX169" fmla="*/ 204576 w 1605470"/>
              <a:gd name="connsiteY169" fmla="*/ 530055 h 6858000"/>
              <a:gd name="connsiteX170" fmla="*/ 219064 w 1605470"/>
              <a:gd name="connsiteY170" fmla="*/ 469651 h 6858000"/>
              <a:gd name="connsiteX171" fmla="*/ 195012 w 1605470"/>
              <a:gd name="connsiteY171" fmla="*/ 448559 h 6858000"/>
              <a:gd name="connsiteX172" fmla="*/ 201434 w 1605470"/>
              <a:gd name="connsiteY172" fmla="*/ 441529 h 6858000"/>
              <a:gd name="connsiteX173" fmla="*/ 200655 w 1605470"/>
              <a:gd name="connsiteY173" fmla="*/ 428927 h 6858000"/>
              <a:gd name="connsiteX174" fmla="*/ 190059 w 1605470"/>
              <a:gd name="connsiteY174" fmla="*/ 430161 h 6858000"/>
              <a:gd name="connsiteX175" fmla="*/ 167079 w 1605470"/>
              <a:gd name="connsiteY175" fmla="*/ 367211 h 6858000"/>
              <a:gd name="connsiteX176" fmla="*/ 124571 w 1605470"/>
              <a:gd name="connsiteY176" fmla="*/ 302178 h 6858000"/>
              <a:gd name="connsiteX177" fmla="*/ 103243 w 1605470"/>
              <a:gd name="connsiteY177" fmla="*/ 211375 h 6858000"/>
              <a:gd name="connsiteX178" fmla="*/ 94571 w 1605470"/>
              <a:gd name="connsiteY178" fmla="*/ 184179 h 6858000"/>
              <a:gd name="connsiteX179" fmla="*/ 13437 w 1605470"/>
              <a:gd name="connsiteY179" fmla="*/ 19287 h 6858000"/>
              <a:gd name="connsiteX180" fmla="*/ 0 w 1605470"/>
              <a:gd name="connsiteY18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09371 w 1605470"/>
              <a:gd name="connsiteY34" fmla="*/ 5950668 h 6858000"/>
              <a:gd name="connsiteX35" fmla="*/ 442432 w 1605470"/>
              <a:gd name="connsiteY35" fmla="*/ 5934687 h 6858000"/>
              <a:gd name="connsiteX36" fmla="*/ 489472 w 1605470"/>
              <a:gd name="connsiteY36" fmla="*/ 5732419 h 6858000"/>
              <a:gd name="connsiteX37" fmla="*/ 512623 w 1605470"/>
              <a:gd name="connsiteY37" fmla="*/ 5685392 h 6858000"/>
              <a:gd name="connsiteX38" fmla="*/ 510261 w 1605470"/>
              <a:gd name="connsiteY38" fmla="*/ 5634527 h 6858000"/>
              <a:gd name="connsiteX39" fmla="*/ 523992 w 1605470"/>
              <a:gd name="connsiteY39" fmla="*/ 5619557 h 6858000"/>
              <a:gd name="connsiteX40" fmla="*/ 526609 w 1605470"/>
              <a:gd name="connsiteY40" fmla="*/ 5617081 h 6858000"/>
              <a:gd name="connsiteX41" fmla="*/ 531653 w 1605470"/>
              <a:gd name="connsiteY41" fmla="*/ 5604904 h 6858000"/>
              <a:gd name="connsiteX42" fmla="*/ 539863 w 1605470"/>
              <a:gd name="connsiteY42" fmla="*/ 5604298 h 6858000"/>
              <a:gd name="connsiteX43" fmla="*/ 552319 w 1605470"/>
              <a:gd name="connsiteY43" fmla="*/ 5587997 h 6858000"/>
              <a:gd name="connsiteX44" fmla="*/ 559710 w 1605470"/>
              <a:gd name="connsiteY44" fmla="*/ 5564796 h 6858000"/>
              <a:gd name="connsiteX45" fmla="*/ 587214 w 1605470"/>
              <a:gd name="connsiteY45" fmla="*/ 5451511 h 6858000"/>
              <a:gd name="connsiteX46" fmla="*/ 608019 w 1605470"/>
              <a:gd name="connsiteY46" fmla="*/ 5385461 h 6858000"/>
              <a:gd name="connsiteX47" fmla="*/ 622750 w 1605470"/>
              <a:gd name="connsiteY47" fmla="*/ 5363084 h 6858000"/>
              <a:gd name="connsiteX48" fmla="*/ 638731 w 1605470"/>
              <a:gd name="connsiteY48" fmla="*/ 5330009 h 6858000"/>
              <a:gd name="connsiteX49" fmla="*/ 672224 w 1605470"/>
              <a:gd name="connsiteY49" fmla="*/ 5273739 h 6858000"/>
              <a:gd name="connsiteX50" fmla="*/ 681823 w 1605470"/>
              <a:gd name="connsiteY50" fmla="*/ 5241779 h 6858000"/>
              <a:gd name="connsiteX51" fmla="*/ 693049 w 1605470"/>
              <a:gd name="connsiteY51" fmla="*/ 5225268 h 6858000"/>
              <a:gd name="connsiteX52" fmla="*/ 694069 w 1605470"/>
              <a:gd name="connsiteY52" fmla="*/ 5217684 h 6858000"/>
              <a:gd name="connsiteX53" fmla="*/ 701410 w 1605470"/>
              <a:gd name="connsiteY53" fmla="*/ 5193377 h 6858000"/>
              <a:gd name="connsiteX54" fmla="*/ 704713 w 1605470"/>
              <a:gd name="connsiteY54" fmla="*/ 5179288 h 6858000"/>
              <a:gd name="connsiteX55" fmla="*/ 705697 w 1605470"/>
              <a:gd name="connsiteY55" fmla="*/ 5173621 h 6858000"/>
              <a:gd name="connsiteX56" fmla="*/ 701331 w 1605470"/>
              <a:gd name="connsiteY56" fmla="*/ 5159961 h 6858000"/>
              <a:gd name="connsiteX57" fmla="*/ 708008 w 1605470"/>
              <a:gd name="connsiteY57" fmla="*/ 5144295 h 6858000"/>
              <a:gd name="connsiteX58" fmla="*/ 704941 w 1605470"/>
              <a:gd name="connsiteY58" fmla="*/ 5125185 h 6858000"/>
              <a:gd name="connsiteX59" fmla="*/ 711771 w 1605470"/>
              <a:gd name="connsiteY59" fmla="*/ 5121884 h 6858000"/>
              <a:gd name="connsiteX60" fmla="*/ 721092 w 1605470"/>
              <a:gd name="connsiteY60" fmla="*/ 5108383 h 6858000"/>
              <a:gd name="connsiteX61" fmla="*/ 717045 w 1605470"/>
              <a:gd name="connsiteY61" fmla="*/ 5094705 h 6858000"/>
              <a:gd name="connsiteX62" fmla="*/ 718807 w 1605470"/>
              <a:gd name="connsiteY62" fmla="*/ 5067850 h 6858000"/>
              <a:gd name="connsiteX63" fmla="*/ 721538 w 1605470"/>
              <a:gd name="connsiteY63" fmla="*/ 5060861 h 6858000"/>
              <a:gd name="connsiteX64" fmla="*/ 718242 w 1605470"/>
              <a:gd name="connsiteY64" fmla="*/ 5034192 h 6858000"/>
              <a:gd name="connsiteX65" fmla="*/ 719796 w 1605470"/>
              <a:gd name="connsiteY65" fmla="*/ 4993030 h 6858000"/>
              <a:gd name="connsiteX66" fmla="*/ 726705 w 1605470"/>
              <a:gd name="connsiteY66" fmla="*/ 4946844 h 6858000"/>
              <a:gd name="connsiteX67" fmla="*/ 722561 w 1605470"/>
              <a:gd name="connsiteY67" fmla="*/ 4932692 h 6858000"/>
              <a:gd name="connsiteX68" fmla="*/ 724935 w 1605470"/>
              <a:gd name="connsiteY68" fmla="*/ 4821504 h 6858000"/>
              <a:gd name="connsiteX69" fmla="*/ 732118 w 1605470"/>
              <a:gd name="connsiteY69" fmla="*/ 4801535 h 6858000"/>
              <a:gd name="connsiteX70" fmla="*/ 739787 w 1605470"/>
              <a:gd name="connsiteY70" fmla="*/ 4797794 h 6858000"/>
              <a:gd name="connsiteX71" fmla="*/ 741081 w 1605470"/>
              <a:gd name="connsiteY71" fmla="*/ 4784526 h 6858000"/>
              <a:gd name="connsiteX72" fmla="*/ 742865 w 1605470"/>
              <a:gd name="connsiteY72" fmla="*/ 4781211 h 6858000"/>
              <a:gd name="connsiteX73" fmla="*/ 751652 w 1605470"/>
              <a:gd name="connsiteY73" fmla="*/ 4761984 h 6858000"/>
              <a:gd name="connsiteX74" fmla="*/ 747700 w 1605470"/>
              <a:gd name="connsiteY74" fmla="*/ 4690749 h 6858000"/>
              <a:gd name="connsiteX75" fmla="*/ 743180 w 1605470"/>
              <a:gd name="connsiteY75" fmla="*/ 4613201 h 6858000"/>
              <a:gd name="connsiteX76" fmla="*/ 738263 w 1605470"/>
              <a:gd name="connsiteY76" fmla="*/ 4444346 h 6858000"/>
              <a:gd name="connsiteX77" fmla="*/ 756542 w 1605470"/>
              <a:gd name="connsiteY77" fmla="*/ 4350346 h 6858000"/>
              <a:gd name="connsiteX78" fmla="*/ 715481 w 1605470"/>
              <a:gd name="connsiteY78" fmla="*/ 4214165 h 6858000"/>
              <a:gd name="connsiteX79" fmla="*/ 719554 w 1605470"/>
              <a:gd name="connsiteY79" fmla="*/ 4090296 h 6858000"/>
              <a:gd name="connsiteX80" fmla="*/ 704810 w 1605470"/>
              <a:gd name="connsiteY80" fmla="*/ 4033999 h 6858000"/>
              <a:gd name="connsiteX81" fmla="*/ 705959 w 1605470"/>
              <a:gd name="connsiteY81" fmla="*/ 4031933 h 6858000"/>
              <a:gd name="connsiteX82" fmla="*/ 704535 w 1605470"/>
              <a:gd name="connsiteY82" fmla="*/ 4013953 h 6858000"/>
              <a:gd name="connsiteX83" fmla="*/ 700443 w 1605470"/>
              <a:gd name="connsiteY83" fmla="*/ 4010511 h 6858000"/>
              <a:gd name="connsiteX84" fmla="*/ 698282 w 1605470"/>
              <a:gd name="connsiteY84" fmla="*/ 3998331 h 6858000"/>
              <a:gd name="connsiteX85" fmla="*/ 690830 w 1605470"/>
              <a:gd name="connsiteY85" fmla="*/ 3974753 h 6858000"/>
              <a:gd name="connsiteX86" fmla="*/ 692428 w 1605470"/>
              <a:gd name="connsiteY86" fmla="*/ 3969950 h 6858000"/>
              <a:gd name="connsiteX87" fmla="*/ 685850 w 1605470"/>
              <a:gd name="connsiteY87" fmla="*/ 3933779 h 6858000"/>
              <a:gd name="connsiteX88" fmla="*/ 687181 w 1605470"/>
              <a:gd name="connsiteY88" fmla="*/ 3933093 h 6858000"/>
              <a:gd name="connsiteX89" fmla="*/ 691535 w 1605470"/>
              <a:gd name="connsiteY89" fmla="*/ 3922082 h 6858000"/>
              <a:gd name="connsiteX90" fmla="*/ 696613 w 1605470"/>
              <a:gd name="connsiteY90" fmla="*/ 3901461 h 6858000"/>
              <a:gd name="connsiteX91" fmla="*/ 719207 w 1605470"/>
              <a:gd name="connsiteY91" fmla="*/ 3813873 h 6858000"/>
              <a:gd name="connsiteX92" fmla="*/ 718632 w 1605470"/>
              <a:gd name="connsiteY92" fmla="*/ 3806161 h 6858000"/>
              <a:gd name="connsiteX93" fmla="*/ 718939 w 1605470"/>
              <a:gd name="connsiteY93" fmla="*/ 3805957 h 6858000"/>
              <a:gd name="connsiteX94" fmla="*/ 718966 w 1605470"/>
              <a:gd name="connsiteY94" fmla="*/ 3797724 h 6858000"/>
              <a:gd name="connsiteX95" fmla="*/ 717581 w 1605470"/>
              <a:gd name="connsiteY95" fmla="*/ 3792098 h 6858000"/>
              <a:gd name="connsiteX96" fmla="*/ 716465 w 1605470"/>
              <a:gd name="connsiteY96" fmla="*/ 3777135 h 6858000"/>
              <a:gd name="connsiteX97" fmla="*/ 718198 w 1605470"/>
              <a:gd name="connsiteY97" fmla="*/ 3771656 h 6858000"/>
              <a:gd name="connsiteX98" fmla="*/ 721941 w 1605470"/>
              <a:gd name="connsiteY98" fmla="*/ 3769007 h 6858000"/>
              <a:gd name="connsiteX99" fmla="*/ 721407 w 1605470"/>
              <a:gd name="connsiteY99" fmla="*/ 3767709 h 6858000"/>
              <a:gd name="connsiteX100" fmla="*/ 730103 w 1605470"/>
              <a:gd name="connsiteY100" fmla="*/ 3738082 h 6858000"/>
              <a:gd name="connsiteX101" fmla="*/ 737449 w 1605470"/>
              <a:gd name="connsiteY101" fmla="*/ 3673397 h 6858000"/>
              <a:gd name="connsiteX102" fmla="*/ 736745 w 1605470"/>
              <a:gd name="connsiteY102" fmla="*/ 3637109 h 6858000"/>
              <a:gd name="connsiteX103" fmla="*/ 740188 w 1605470"/>
              <a:gd name="connsiteY103" fmla="*/ 3536883 h 6858000"/>
              <a:gd name="connsiteX104" fmla="*/ 747726 w 1605470"/>
              <a:gd name="connsiteY104" fmla="*/ 3435652 h 6858000"/>
              <a:gd name="connsiteX105" fmla="*/ 774383 w 1605470"/>
              <a:gd name="connsiteY105" fmla="*/ 3381564 h 6858000"/>
              <a:gd name="connsiteX106" fmla="*/ 774870 w 1605470"/>
              <a:gd name="connsiteY106" fmla="*/ 3375761 h 6858000"/>
              <a:gd name="connsiteX107" fmla="*/ 770510 w 1605470"/>
              <a:gd name="connsiteY107" fmla="*/ 3361844 h 6858000"/>
              <a:gd name="connsiteX108" fmla="*/ 767933 w 1605470"/>
              <a:gd name="connsiteY108" fmla="*/ 3356929 h 6858000"/>
              <a:gd name="connsiteX109" fmla="*/ 766158 w 1605470"/>
              <a:gd name="connsiteY109" fmla="*/ 3349058 h 6858000"/>
              <a:gd name="connsiteX110" fmla="*/ 766414 w 1605470"/>
              <a:gd name="connsiteY110" fmla="*/ 3348763 h 6858000"/>
              <a:gd name="connsiteX111" fmla="*/ 764166 w 1605470"/>
              <a:gd name="connsiteY111" fmla="*/ 3341588 h 6858000"/>
              <a:gd name="connsiteX112" fmla="*/ 749397 w 1605470"/>
              <a:gd name="connsiteY112" fmla="*/ 3307769 h 6858000"/>
              <a:gd name="connsiteX113" fmla="*/ 766960 w 1605470"/>
              <a:gd name="connsiteY113" fmla="*/ 3250522 h 6858000"/>
              <a:gd name="connsiteX114" fmla="*/ 767385 w 1605470"/>
              <a:gd name="connsiteY114" fmla="*/ 3229163 h 6858000"/>
              <a:gd name="connsiteX115" fmla="*/ 769208 w 1605470"/>
              <a:gd name="connsiteY115" fmla="*/ 3217217 h 6858000"/>
              <a:gd name="connsiteX116" fmla="*/ 770350 w 1605470"/>
              <a:gd name="connsiteY116" fmla="*/ 3216125 h 6858000"/>
              <a:gd name="connsiteX117" fmla="*/ 756043 w 1605470"/>
              <a:gd name="connsiteY117" fmla="*/ 3183755 h 6858000"/>
              <a:gd name="connsiteX118" fmla="*/ 756544 w 1605470"/>
              <a:gd name="connsiteY118" fmla="*/ 3178642 h 6858000"/>
              <a:gd name="connsiteX119" fmla="*/ 744144 w 1605470"/>
              <a:gd name="connsiteY119" fmla="*/ 3158586 h 6858000"/>
              <a:gd name="connsiteX120" fmla="*/ 739378 w 1605470"/>
              <a:gd name="connsiteY120" fmla="*/ 3147669 h 6858000"/>
              <a:gd name="connsiteX121" fmla="*/ 734648 w 1605470"/>
              <a:gd name="connsiteY121" fmla="*/ 3145733 h 6858000"/>
              <a:gd name="connsiteX122" fmla="*/ 729329 w 1605470"/>
              <a:gd name="connsiteY122" fmla="*/ 3129034 h 6858000"/>
              <a:gd name="connsiteX123" fmla="*/ 729994 w 1605470"/>
              <a:gd name="connsiteY123" fmla="*/ 3126682 h 6858000"/>
              <a:gd name="connsiteX124" fmla="*/ 720862 w 1605470"/>
              <a:gd name="connsiteY124" fmla="*/ 3114519 h 6858000"/>
              <a:gd name="connsiteX125" fmla="*/ 707471 w 1605470"/>
              <a:gd name="connsiteY125" fmla="*/ 3106272 h 6858000"/>
              <a:gd name="connsiteX126" fmla="*/ 680201 w 1605470"/>
              <a:gd name="connsiteY126" fmla="*/ 2958185 h 6858000"/>
              <a:gd name="connsiteX127" fmla="*/ 622815 w 1605470"/>
              <a:gd name="connsiteY127" fmla="*/ 2762989 h 6858000"/>
              <a:gd name="connsiteX128" fmla="*/ 571733 w 1605470"/>
              <a:gd name="connsiteY128" fmla="*/ 2554718 h 6858000"/>
              <a:gd name="connsiteX129" fmla="*/ 551827 w 1605470"/>
              <a:gd name="connsiteY129" fmla="*/ 2485734 h 6858000"/>
              <a:gd name="connsiteX130" fmla="*/ 542550 w 1605470"/>
              <a:gd name="connsiteY130" fmla="*/ 2447068 h 6858000"/>
              <a:gd name="connsiteX131" fmla="*/ 529511 w 1605470"/>
              <a:gd name="connsiteY131" fmla="*/ 2425819 h 6858000"/>
              <a:gd name="connsiteX132" fmla="*/ 528878 w 1605470"/>
              <a:gd name="connsiteY132" fmla="*/ 2408971 h 6858000"/>
              <a:gd name="connsiteX133" fmla="*/ 535510 w 1605470"/>
              <a:gd name="connsiteY133" fmla="*/ 2402874 h 6858000"/>
              <a:gd name="connsiteX134" fmla="*/ 538122 w 1605470"/>
              <a:gd name="connsiteY134" fmla="*/ 2381443 h 6858000"/>
              <a:gd name="connsiteX135" fmla="*/ 514451 w 1605470"/>
              <a:gd name="connsiteY135" fmla="*/ 2261920 h 6858000"/>
              <a:gd name="connsiteX136" fmla="*/ 486968 w 1605470"/>
              <a:gd name="connsiteY136" fmla="*/ 2182937 h 6858000"/>
              <a:gd name="connsiteX137" fmla="*/ 488555 w 1605470"/>
              <a:gd name="connsiteY137" fmla="*/ 2155135 h 6858000"/>
              <a:gd name="connsiteX138" fmla="*/ 486013 w 1605470"/>
              <a:gd name="connsiteY138" fmla="*/ 2118008 h 6858000"/>
              <a:gd name="connsiteX139" fmla="*/ 487006 w 1605470"/>
              <a:gd name="connsiteY139" fmla="*/ 2050531 h 6858000"/>
              <a:gd name="connsiteX140" fmla="*/ 478812 w 1605470"/>
              <a:gd name="connsiteY140" fmla="*/ 1963269 h 6858000"/>
              <a:gd name="connsiteX141" fmla="*/ 442619 w 1605470"/>
              <a:gd name="connsiteY141" fmla="*/ 1910499 h 6858000"/>
              <a:gd name="connsiteX142" fmla="*/ 446785 w 1605470"/>
              <a:gd name="connsiteY142" fmla="*/ 1903212 h 6858000"/>
              <a:gd name="connsiteX143" fmla="*/ 436547 w 1605470"/>
              <a:gd name="connsiteY143" fmla="*/ 1861531 h 6858000"/>
              <a:gd name="connsiteX144" fmla="*/ 390346 w 1605470"/>
              <a:gd name="connsiteY144" fmla="*/ 1732919 h 6858000"/>
              <a:gd name="connsiteX145" fmla="*/ 362657 w 1605470"/>
              <a:gd name="connsiteY145" fmla="*/ 1663540 h 6858000"/>
              <a:gd name="connsiteX146" fmla="*/ 361783 w 1605470"/>
              <a:gd name="connsiteY146" fmla="*/ 1615777 h 6858000"/>
              <a:gd name="connsiteX147" fmla="*/ 342578 w 1605470"/>
              <a:gd name="connsiteY147" fmla="*/ 1563678 h 6858000"/>
              <a:gd name="connsiteX148" fmla="*/ 355658 w 1605470"/>
              <a:gd name="connsiteY148" fmla="*/ 1519474 h 6858000"/>
              <a:gd name="connsiteX149" fmla="*/ 348400 w 1605470"/>
              <a:gd name="connsiteY149" fmla="*/ 1477995 h 6858000"/>
              <a:gd name="connsiteX150" fmla="*/ 334485 w 1605470"/>
              <a:gd name="connsiteY150" fmla="*/ 1373769 h 6858000"/>
              <a:gd name="connsiteX151" fmla="*/ 342792 w 1605470"/>
              <a:gd name="connsiteY151" fmla="*/ 1307086 h 6858000"/>
              <a:gd name="connsiteX152" fmla="*/ 343980 w 1605470"/>
              <a:gd name="connsiteY152" fmla="*/ 1189033 h 6858000"/>
              <a:gd name="connsiteX153" fmla="*/ 348665 w 1605470"/>
              <a:gd name="connsiteY153" fmla="*/ 1168288 h 6858000"/>
              <a:gd name="connsiteX154" fmla="*/ 340947 w 1605470"/>
              <a:gd name="connsiteY154" fmla="*/ 1142577 h 6858000"/>
              <a:gd name="connsiteX155" fmla="*/ 330253 w 1605470"/>
              <a:gd name="connsiteY155" fmla="*/ 1088484 h 6858000"/>
              <a:gd name="connsiteX156" fmla="*/ 318989 w 1605470"/>
              <a:gd name="connsiteY156" fmla="*/ 1016103 h 6858000"/>
              <a:gd name="connsiteX157" fmla="*/ 320445 w 1605470"/>
              <a:gd name="connsiteY157" fmla="*/ 932283 h 6858000"/>
              <a:gd name="connsiteX158" fmla="*/ 322681 w 1605470"/>
              <a:gd name="connsiteY158" fmla="*/ 915925 h 6858000"/>
              <a:gd name="connsiteX159" fmla="*/ 315310 w 1605470"/>
              <a:gd name="connsiteY159" fmla="*/ 896999 h 6858000"/>
              <a:gd name="connsiteX160" fmla="*/ 284718 w 1605470"/>
              <a:gd name="connsiteY160" fmla="*/ 821517 h 6858000"/>
              <a:gd name="connsiteX161" fmla="*/ 263668 w 1605470"/>
              <a:gd name="connsiteY161" fmla="*/ 751353 h 6858000"/>
              <a:gd name="connsiteX162" fmla="*/ 263226 w 1605470"/>
              <a:gd name="connsiteY162" fmla="*/ 721230 h 6858000"/>
              <a:gd name="connsiteX163" fmla="*/ 248897 w 1605470"/>
              <a:gd name="connsiteY163" fmla="*/ 681659 h 6858000"/>
              <a:gd name="connsiteX164" fmla="*/ 234316 w 1605470"/>
              <a:gd name="connsiteY164" fmla="*/ 635218 h 6858000"/>
              <a:gd name="connsiteX165" fmla="*/ 239327 w 1605470"/>
              <a:gd name="connsiteY165" fmla="*/ 613763 h 6858000"/>
              <a:gd name="connsiteX166" fmla="*/ 225269 w 1605470"/>
              <a:gd name="connsiteY166" fmla="*/ 598582 h 6858000"/>
              <a:gd name="connsiteX167" fmla="*/ 224950 w 1605470"/>
              <a:gd name="connsiteY167" fmla="*/ 576846 h 6858000"/>
              <a:gd name="connsiteX168" fmla="*/ 204576 w 1605470"/>
              <a:gd name="connsiteY168" fmla="*/ 530055 h 6858000"/>
              <a:gd name="connsiteX169" fmla="*/ 219064 w 1605470"/>
              <a:gd name="connsiteY169" fmla="*/ 469651 h 6858000"/>
              <a:gd name="connsiteX170" fmla="*/ 195012 w 1605470"/>
              <a:gd name="connsiteY170" fmla="*/ 448559 h 6858000"/>
              <a:gd name="connsiteX171" fmla="*/ 201434 w 1605470"/>
              <a:gd name="connsiteY171" fmla="*/ 441529 h 6858000"/>
              <a:gd name="connsiteX172" fmla="*/ 200655 w 1605470"/>
              <a:gd name="connsiteY172" fmla="*/ 428927 h 6858000"/>
              <a:gd name="connsiteX173" fmla="*/ 190059 w 1605470"/>
              <a:gd name="connsiteY173" fmla="*/ 430161 h 6858000"/>
              <a:gd name="connsiteX174" fmla="*/ 167079 w 1605470"/>
              <a:gd name="connsiteY174" fmla="*/ 367211 h 6858000"/>
              <a:gd name="connsiteX175" fmla="*/ 124571 w 1605470"/>
              <a:gd name="connsiteY175" fmla="*/ 302178 h 6858000"/>
              <a:gd name="connsiteX176" fmla="*/ 103243 w 1605470"/>
              <a:gd name="connsiteY176" fmla="*/ 211375 h 6858000"/>
              <a:gd name="connsiteX177" fmla="*/ 94571 w 1605470"/>
              <a:gd name="connsiteY177" fmla="*/ 184179 h 6858000"/>
              <a:gd name="connsiteX178" fmla="*/ 13437 w 1605470"/>
              <a:gd name="connsiteY178" fmla="*/ 19287 h 6858000"/>
              <a:gd name="connsiteX179" fmla="*/ 0 w 1605470"/>
              <a:gd name="connsiteY17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380910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385303 w 1605470"/>
              <a:gd name="connsiteY32" fmla="*/ 6171970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35123 w 1605470"/>
              <a:gd name="connsiteY31" fmla="*/ 6315613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41730 w 1605470"/>
              <a:gd name="connsiteY30" fmla="*/ 6331735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89472 w 1605470"/>
              <a:gd name="connsiteY35" fmla="*/ 5732419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12623 w 1605470"/>
              <a:gd name="connsiteY36" fmla="*/ 5685392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26609 w 1605470"/>
              <a:gd name="connsiteY39" fmla="*/ 5617081 h 6858000"/>
              <a:gd name="connsiteX40" fmla="*/ 531653 w 1605470"/>
              <a:gd name="connsiteY40" fmla="*/ 5604904 h 6858000"/>
              <a:gd name="connsiteX41" fmla="*/ 539863 w 1605470"/>
              <a:gd name="connsiteY41" fmla="*/ 5604298 h 6858000"/>
              <a:gd name="connsiteX42" fmla="*/ 552319 w 1605470"/>
              <a:gd name="connsiteY42" fmla="*/ 5587997 h 6858000"/>
              <a:gd name="connsiteX43" fmla="*/ 559710 w 1605470"/>
              <a:gd name="connsiteY43" fmla="*/ 5564796 h 6858000"/>
              <a:gd name="connsiteX44" fmla="*/ 587214 w 1605470"/>
              <a:gd name="connsiteY44" fmla="*/ 5451511 h 6858000"/>
              <a:gd name="connsiteX45" fmla="*/ 608019 w 1605470"/>
              <a:gd name="connsiteY45" fmla="*/ 5385461 h 6858000"/>
              <a:gd name="connsiteX46" fmla="*/ 622750 w 1605470"/>
              <a:gd name="connsiteY46" fmla="*/ 5363084 h 6858000"/>
              <a:gd name="connsiteX47" fmla="*/ 638731 w 1605470"/>
              <a:gd name="connsiteY47" fmla="*/ 5330009 h 6858000"/>
              <a:gd name="connsiteX48" fmla="*/ 672224 w 1605470"/>
              <a:gd name="connsiteY48" fmla="*/ 5273739 h 6858000"/>
              <a:gd name="connsiteX49" fmla="*/ 681823 w 1605470"/>
              <a:gd name="connsiteY49" fmla="*/ 5241779 h 6858000"/>
              <a:gd name="connsiteX50" fmla="*/ 693049 w 1605470"/>
              <a:gd name="connsiteY50" fmla="*/ 5225268 h 6858000"/>
              <a:gd name="connsiteX51" fmla="*/ 694069 w 1605470"/>
              <a:gd name="connsiteY51" fmla="*/ 5217684 h 6858000"/>
              <a:gd name="connsiteX52" fmla="*/ 701410 w 1605470"/>
              <a:gd name="connsiteY52" fmla="*/ 5193377 h 6858000"/>
              <a:gd name="connsiteX53" fmla="*/ 704713 w 1605470"/>
              <a:gd name="connsiteY53" fmla="*/ 5179288 h 6858000"/>
              <a:gd name="connsiteX54" fmla="*/ 705697 w 1605470"/>
              <a:gd name="connsiteY54" fmla="*/ 5173621 h 6858000"/>
              <a:gd name="connsiteX55" fmla="*/ 701331 w 1605470"/>
              <a:gd name="connsiteY55" fmla="*/ 5159961 h 6858000"/>
              <a:gd name="connsiteX56" fmla="*/ 708008 w 1605470"/>
              <a:gd name="connsiteY56" fmla="*/ 5144295 h 6858000"/>
              <a:gd name="connsiteX57" fmla="*/ 704941 w 1605470"/>
              <a:gd name="connsiteY57" fmla="*/ 5125185 h 6858000"/>
              <a:gd name="connsiteX58" fmla="*/ 711771 w 1605470"/>
              <a:gd name="connsiteY58" fmla="*/ 5121884 h 6858000"/>
              <a:gd name="connsiteX59" fmla="*/ 721092 w 1605470"/>
              <a:gd name="connsiteY59" fmla="*/ 5108383 h 6858000"/>
              <a:gd name="connsiteX60" fmla="*/ 717045 w 1605470"/>
              <a:gd name="connsiteY60" fmla="*/ 5094705 h 6858000"/>
              <a:gd name="connsiteX61" fmla="*/ 718807 w 1605470"/>
              <a:gd name="connsiteY61" fmla="*/ 5067850 h 6858000"/>
              <a:gd name="connsiteX62" fmla="*/ 721538 w 1605470"/>
              <a:gd name="connsiteY62" fmla="*/ 5060861 h 6858000"/>
              <a:gd name="connsiteX63" fmla="*/ 718242 w 1605470"/>
              <a:gd name="connsiteY63" fmla="*/ 5034192 h 6858000"/>
              <a:gd name="connsiteX64" fmla="*/ 719796 w 1605470"/>
              <a:gd name="connsiteY64" fmla="*/ 4993030 h 6858000"/>
              <a:gd name="connsiteX65" fmla="*/ 726705 w 1605470"/>
              <a:gd name="connsiteY65" fmla="*/ 4946844 h 6858000"/>
              <a:gd name="connsiteX66" fmla="*/ 722561 w 1605470"/>
              <a:gd name="connsiteY66" fmla="*/ 4932692 h 6858000"/>
              <a:gd name="connsiteX67" fmla="*/ 724935 w 1605470"/>
              <a:gd name="connsiteY67" fmla="*/ 4821504 h 6858000"/>
              <a:gd name="connsiteX68" fmla="*/ 732118 w 1605470"/>
              <a:gd name="connsiteY68" fmla="*/ 4801535 h 6858000"/>
              <a:gd name="connsiteX69" fmla="*/ 739787 w 1605470"/>
              <a:gd name="connsiteY69" fmla="*/ 4797794 h 6858000"/>
              <a:gd name="connsiteX70" fmla="*/ 741081 w 1605470"/>
              <a:gd name="connsiteY70" fmla="*/ 4784526 h 6858000"/>
              <a:gd name="connsiteX71" fmla="*/ 742865 w 1605470"/>
              <a:gd name="connsiteY71" fmla="*/ 4781211 h 6858000"/>
              <a:gd name="connsiteX72" fmla="*/ 751652 w 1605470"/>
              <a:gd name="connsiteY72" fmla="*/ 4761984 h 6858000"/>
              <a:gd name="connsiteX73" fmla="*/ 747700 w 1605470"/>
              <a:gd name="connsiteY73" fmla="*/ 4690749 h 6858000"/>
              <a:gd name="connsiteX74" fmla="*/ 743180 w 1605470"/>
              <a:gd name="connsiteY74" fmla="*/ 4613201 h 6858000"/>
              <a:gd name="connsiteX75" fmla="*/ 738263 w 1605470"/>
              <a:gd name="connsiteY75" fmla="*/ 4444346 h 6858000"/>
              <a:gd name="connsiteX76" fmla="*/ 756542 w 1605470"/>
              <a:gd name="connsiteY76" fmla="*/ 4350346 h 6858000"/>
              <a:gd name="connsiteX77" fmla="*/ 715481 w 1605470"/>
              <a:gd name="connsiteY77" fmla="*/ 4214165 h 6858000"/>
              <a:gd name="connsiteX78" fmla="*/ 719554 w 1605470"/>
              <a:gd name="connsiteY78" fmla="*/ 4090296 h 6858000"/>
              <a:gd name="connsiteX79" fmla="*/ 704810 w 1605470"/>
              <a:gd name="connsiteY79" fmla="*/ 4033999 h 6858000"/>
              <a:gd name="connsiteX80" fmla="*/ 705959 w 1605470"/>
              <a:gd name="connsiteY80" fmla="*/ 4031933 h 6858000"/>
              <a:gd name="connsiteX81" fmla="*/ 704535 w 1605470"/>
              <a:gd name="connsiteY81" fmla="*/ 4013953 h 6858000"/>
              <a:gd name="connsiteX82" fmla="*/ 700443 w 1605470"/>
              <a:gd name="connsiteY82" fmla="*/ 4010511 h 6858000"/>
              <a:gd name="connsiteX83" fmla="*/ 698282 w 1605470"/>
              <a:gd name="connsiteY83" fmla="*/ 3998331 h 6858000"/>
              <a:gd name="connsiteX84" fmla="*/ 690830 w 1605470"/>
              <a:gd name="connsiteY84" fmla="*/ 3974753 h 6858000"/>
              <a:gd name="connsiteX85" fmla="*/ 692428 w 1605470"/>
              <a:gd name="connsiteY85" fmla="*/ 3969950 h 6858000"/>
              <a:gd name="connsiteX86" fmla="*/ 685850 w 1605470"/>
              <a:gd name="connsiteY86" fmla="*/ 3933779 h 6858000"/>
              <a:gd name="connsiteX87" fmla="*/ 687181 w 1605470"/>
              <a:gd name="connsiteY87" fmla="*/ 3933093 h 6858000"/>
              <a:gd name="connsiteX88" fmla="*/ 691535 w 1605470"/>
              <a:gd name="connsiteY88" fmla="*/ 3922082 h 6858000"/>
              <a:gd name="connsiteX89" fmla="*/ 696613 w 1605470"/>
              <a:gd name="connsiteY89" fmla="*/ 3901461 h 6858000"/>
              <a:gd name="connsiteX90" fmla="*/ 719207 w 1605470"/>
              <a:gd name="connsiteY90" fmla="*/ 3813873 h 6858000"/>
              <a:gd name="connsiteX91" fmla="*/ 718632 w 1605470"/>
              <a:gd name="connsiteY91" fmla="*/ 3806161 h 6858000"/>
              <a:gd name="connsiteX92" fmla="*/ 718939 w 1605470"/>
              <a:gd name="connsiteY92" fmla="*/ 3805957 h 6858000"/>
              <a:gd name="connsiteX93" fmla="*/ 718966 w 1605470"/>
              <a:gd name="connsiteY93" fmla="*/ 3797724 h 6858000"/>
              <a:gd name="connsiteX94" fmla="*/ 717581 w 1605470"/>
              <a:gd name="connsiteY94" fmla="*/ 3792098 h 6858000"/>
              <a:gd name="connsiteX95" fmla="*/ 716465 w 1605470"/>
              <a:gd name="connsiteY95" fmla="*/ 3777135 h 6858000"/>
              <a:gd name="connsiteX96" fmla="*/ 718198 w 1605470"/>
              <a:gd name="connsiteY96" fmla="*/ 3771656 h 6858000"/>
              <a:gd name="connsiteX97" fmla="*/ 721941 w 1605470"/>
              <a:gd name="connsiteY97" fmla="*/ 3769007 h 6858000"/>
              <a:gd name="connsiteX98" fmla="*/ 721407 w 1605470"/>
              <a:gd name="connsiteY98" fmla="*/ 3767709 h 6858000"/>
              <a:gd name="connsiteX99" fmla="*/ 730103 w 1605470"/>
              <a:gd name="connsiteY99" fmla="*/ 3738082 h 6858000"/>
              <a:gd name="connsiteX100" fmla="*/ 737449 w 1605470"/>
              <a:gd name="connsiteY100" fmla="*/ 3673397 h 6858000"/>
              <a:gd name="connsiteX101" fmla="*/ 736745 w 1605470"/>
              <a:gd name="connsiteY101" fmla="*/ 3637109 h 6858000"/>
              <a:gd name="connsiteX102" fmla="*/ 740188 w 1605470"/>
              <a:gd name="connsiteY102" fmla="*/ 3536883 h 6858000"/>
              <a:gd name="connsiteX103" fmla="*/ 747726 w 1605470"/>
              <a:gd name="connsiteY103" fmla="*/ 3435652 h 6858000"/>
              <a:gd name="connsiteX104" fmla="*/ 774383 w 1605470"/>
              <a:gd name="connsiteY104" fmla="*/ 3381564 h 6858000"/>
              <a:gd name="connsiteX105" fmla="*/ 774870 w 1605470"/>
              <a:gd name="connsiteY105" fmla="*/ 3375761 h 6858000"/>
              <a:gd name="connsiteX106" fmla="*/ 770510 w 1605470"/>
              <a:gd name="connsiteY106" fmla="*/ 3361844 h 6858000"/>
              <a:gd name="connsiteX107" fmla="*/ 767933 w 1605470"/>
              <a:gd name="connsiteY107" fmla="*/ 3356929 h 6858000"/>
              <a:gd name="connsiteX108" fmla="*/ 766158 w 1605470"/>
              <a:gd name="connsiteY108" fmla="*/ 3349058 h 6858000"/>
              <a:gd name="connsiteX109" fmla="*/ 766414 w 1605470"/>
              <a:gd name="connsiteY109" fmla="*/ 3348763 h 6858000"/>
              <a:gd name="connsiteX110" fmla="*/ 764166 w 1605470"/>
              <a:gd name="connsiteY110" fmla="*/ 3341588 h 6858000"/>
              <a:gd name="connsiteX111" fmla="*/ 749397 w 1605470"/>
              <a:gd name="connsiteY111" fmla="*/ 3307769 h 6858000"/>
              <a:gd name="connsiteX112" fmla="*/ 766960 w 1605470"/>
              <a:gd name="connsiteY112" fmla="*/ 3250522 h 6858000"/>
              <a:gd name="connsiteX113" fmla="*/ 767385 w 1605470"/>
              <a:gd name="connsiteY113" fmla="*/ 3229163 h 6858000"/>
              <a:gd name="connsiteX114" fmla="*/ 769208 w 1605470"/>
              <a:gd name="connsiteY114" fmla="*/ 3217217 h 6858000"/>
              <a:gd name="connsiteX115" fmla="*/ 770350 w 1605470"/>
              <a:gd name="connsiteY115" fmla="*/ 3216125 h 6858000"/>
              <a:gd name="connsiteX116" fmla="*/ 756043 w 1605470"/>
              <a:gd name="connsiteY116" fmla="*/ 3183755 h 6858000"/>
              <a:gd name="connsiteX117" fmla="*/ 756544 w 1605470"/>
              <a:gd name="connsiteY117" fmla="*/ 3178642 h 6858000"/>
              <a:gd name="connsiteX118" fmla="*/ 744144 w 1605470"/>
              <a:gd name="connsiteY118" fmla="*/ 3158586 h 6858000"/>
              <a:gd name="connsiteX119" fmla="*/ 739378 w 1605470"/>
              <a:gd name="connsiteY119" fmla="*/ 3147669 h 6858000"/>
              <a:gd name="connsiteX120" fmla="*/ 734648 w 1605470"/>
              <a:gd name="connsiteY120" fmla="*/ 3145733 h 6858000"/>
              <a:gd name="connsiteX121" fmla="*/ 729329 w 1605470"/>
              <a:gd name="connsiteY121" fmla="*/ 3129034 h 6858000"/>
              <a:gd name="connsiteX122" fmla="*/ 729994 w 1605470"/>
              <a:gd name="connsiteY122" fmla="*/ 3126682 h 6858000"/>
              <a:gd name="connsiteX123" fmla="*/ 720862 w 1605470"/>
              <a:gd name="connsiteY123" fmla="*/ 3114519 h 6858000"/>
              <a:gd name="connsiteX124" fmla="*/ 707471 w 1605470"/>
              <a:gd name="connsiteY124" fmla="*/ 3106272 h 6858000"/>
              <a:gd name="connsiteX125" fmla="*/ 680201 w 1605470"/>
              <a:gd name="connsiteY125" fmla="*/ 2958185 h 6858000"/>
              <a:gd name="connsiteX126" fmla="*/ 622815 w 1605470"/>
              <a:gd name="connsiteY126" fmla="*/ 2762989 h 6858000"/>
              <a:gd name="connsiteX127" fmla="*/ 571733 w 1605470"/>
              <a:gd name="connsiteY127" fmla="*/ 2554718 h 6858000"/>
              <a:gd name="connsiteX128" fmla="*/ 551827 w 1605470"/>
              <a:gd name="connsiteY128" fmla="*/ 2485734 h 6858000"/>
              <a:gd name="connsiteX129" fmla="*/ 542550 w 1605470"/>
              <a:gd name="connsiteY129" fmla="*/ 2447068 h 6858000"/>
              <a:gd name="connsiteX130" fmla="*/ 529511 w 1605470"/>
              <a:gd name="connsiteY130" fmla="*/ 2425819 h 6858000"/>
              <a:gd name="connsiteX131" fmla="*/ 528878 w 1605470"/>
              <a:gd name="connsiteY131" fmla="*/ 2408971 h 6858000"/>
              <a:gd name="connsiteX132" fmla="*/ 535510 w 1605470"/>
              <a:gd name="connsiteY132" fmla="*/ 2402874 h 6858000"/>
              <a:gd name="connsiteX133" fmla="*/ 538122 w 1605470"/>
              <a:gd name="connsiteY133" fmla="*/ 2381443 h 6858000"/>
              <a:gd name="connsiteX134" fmla="*/ 514451 w 1605470"/>
              <a:gd name="connsiteY134" fmla="*/ 2261920 h 6858000"/>
              <a:gd name="connsiteX135" fmla="*/ 486968 w 1605470"/>
              <a:gd name="connsiteY135" fmla="*/ 2182937 h 6858000"/>
              <a:gd name="connsiteX136" fmla="*/ 488555 w 1605470"/>
              <a:gd name="connsiteY136" fmla="*/ 2155135 h 6858000"/>
              <a:gd name="connsiteX137" fmla="*/ 486013 w 1605470"/>
              <a:gd name="connsiteY137" fmla="*/ 2118008 h 6858000"/>
              <a:gd name="connsiteX138" fmla="*/ 487006 w 1605470"/>
              <a:gd name="connsiteY138" fmla="*/ 2050531 h 6858000"/>
              <a:gd name="connsiteX139" fmla="*/ 478812 w 1605470"/>
              <a:gd name="connsiteY139" fmla="*/ 1963269 h 6858000"/>
              <a:gd name="connsiteX140" fmla="*/ 442619 w 1605470"/>
              <a:gd name="connsiteY140" fmla="*/ 1910499 h 6858000"/>
              <a:gd name="connsiteX141" fmla="*/ 446785 w 1605470"/>
              <a:gd name="connsiteY141" fmla="*/ 1903212 h 6858000"/>
              <a:gd name="connsiteX142" fmla="*/ 436547 w 1605470"/>
              <a:gd name="connsiteY142" fmla="*/ 1861531 h 6858000"/>
              <a:gd name="connsiteX143" fmla="*/ 390346 w 1605470"/>
              <a:gd name="connsiteY143" fmla="*/ 1732919 h 6858000"/>
              <a:gd name="connsiteX144" fmla="*/ 362657 w 1605470"/>
              <a:gd name="connsiteY144" fmla="*/ 1663540 h 6858000"/>
              <a:gd name="connsiteX145" fmla="*/ 361783 w 1605470"/>
              <a:gd name="connsiteY145" fmla="*/ 1615777 h 6858000"/>
              <a:gd name="connsiteX146" fmla="*/ 342578 w 1605470"/>
              <a:gd name="connsiteY146" fmla="*/ 1563678 h 6858000"/>
              <a:gd name="connsiteX147" fmla="*/ 355658 w 1605470"/>
              <a:gd name="connsiteY147" fmla="*/ 1519474 h 6858000"/>
              <a:gd name="connsiteX148" fmla="*/ 348400 w 1605470"/>
              <a:gd name="connsiteY148" fmla="*/ 1477995 h 6858000"/>
              <a:gd name="connsiteX149" fmla="*/ 334485 w 1605470"/>
              <a:gd name="connsiteY149" fmla="*/ 1373769 h 6858000"/>
              <a:gd name="connsiteX150" fmla="*/ 342792 w 1605470"/>
              <a:gd name="connsiteY150" fmla="*/ 1307086 h 6858000"/>
              <a:gd name="connsiteX151" fmla="*/ 343980 w 1605470"/>
              <a:gd name="connsiteY151" fmla="*/ 1189033 h 6858000"/>
              <a:gd name="connsiteX152" fmla="*/ 348665 w 1605470"/>
              <a:gd name="connsiteY152" fmla="*/ 1168288 h 6858000"/>
              <a:gd name="connsiteX153" fmla="*/ 340947 w 1605470"/>
              <a:gd name="connsiteY153" fmla="*/ 1142577 h 6858000"/>
              <a:gd name="connsiteX154" fmla="*/ 330253 w 1605470"/>
              <a:gd name="connsiteY154" fmla="*/ 1088484 h 6858000"/>
              <a:gd name="connsiteX155" fmla="*/ 318989 w 1605470"/>
              <a:gd name="connsiteY155" fmla="*/ 1016103 h 6858000"/>
              <a:gd name="connsiteX156" fmla="*/ 320445 w 1605470"/>
              <a:gd name="connsiteY156" fmla="*/ 932283 h 6858000"/>
              <a:gd name="connsiteX157" fmla="*/ 322681 w 1605470"/>
              <a:gd name="connsiteY157" fmla="*/ 915925 h 6858000"/>
              <a:gd name="connsiteX158" fmla="*/ 315310 w 1605470"/>
              <a:gd name="connsiteY158" fmla="*/ 896999 h 6858000"/>
              <a:gd name="connsiteX159" fmla="*/ 284718 w 1605470"/>
              <a:gd name="connsiteY159" fmla="*/ 821517 h 6858000"/>
              <a:gd name="connsiteX160" fmla="*/ 263668 w 1605470"/>
              <a:gd name="connsiteY160" fmla="*/ 751353 h 6858000"/>
              <a:gd name="connsiteX161" fmla="*/ 263226 w 1605470"/>
              <a:gd name="connsiteY161" fmla="*/ 721230 h 6858000"/>
              <a:gd name="connsiteX162" fmla="*/ 248897 w 1605470"/>
              <a:gd name="connsiteY162" fmla="*/ 681659 h 6858000"/>
              <a:gd name="connsiteX163" fmla="*/ 234316 w 1605470"/>
              <a:gd name="connsiteY163" fmla="*/ 635218 h 6858000"/>
              <a:gd name="connsiteX164" fmla="*/ 239327 w 1605470"/>
              <a:gd name="connsiteY164" fmla="*/ 613763 h 6858000"/>
              <a:gd name="connsiteX165" fmla="*/ 225269 w 1605470"/>
              <a:gd name="connsiteY165" fmla="*/ 598582 h 6858000"/>
              <a:gd name="connsiteX166" fmla="*/ 224950 w 1605470"/>
              <a:gd name="connsiteY166" fmla="*/ 576846 h 6858000"/>
              <a:gd name="connsiteX167" fmla="*/ 204576 w 1605470"/>
              <a:gd name="connsiteY167" fmla="*/ 530055 h 6858000"/>
              <a:gd name="connsiteX168" fmla="*/ 219064 w 1605470"/>
              <a:gd name="connsiteY168" fmla="*/ 469651 h 6858000"/>
              <a:gd name="connsiteX169" fmla="*/ 195012 w 1605470"/>
              <a:gd name="connsiteY169" fmla="*/ 448559 h 6858000"/>
              <a:gd name="connsiteX170" fmla="*/ 201434 w 1605470"/>
              <a:gd name="connsiteY170" fmla="*/ 441529 h 6858000"/>
              <a:gd name="connsiteX171" fmla="*/ 200655 w 1605470"/>
              <a:gd name="connsiteY171" fmla="*/ 428927 h 6858000"/>
              <a:gd name="connsiteX172" fmla="*/ 190059 w 1605470"/>
              <a:gd name="connsiteY172" fmla="*/ 430161 h 6858000"/>
              <a:gd name="connsiteX173" fmla="*/ 167079 w 1605470"/>
              <a:gd name="connsiteY173" fmla="*/ 367211 h 6858000"/>
              <a:gd name="connsiteX174" fmla="*/ 124571 w 1605470"/>
              <a:gd name="connsiteY174" fmla="*/ 302178 h 6858000"/>
              <a:gd name="connsiteX175" fmla="*/ 103243 w 1605470"/>
              <a:gd name="connsiteY175" fmla="*/ 211375 h 6858000"/>
              <a:gd name="connsiteX176" fmla="*/ 94571 w 1605470"/>
              <a:gd name="connsiteY176" fmla="*/ 184179 h 6858000"/>
              <a:gd name="connsiteX177" fmla="*/ 13437 w 1605470"/>
              <a:gd name="connsiteY177" fmla="*/ 19287 h 6858000"/>
              <a:gd name="connsiteX178" fmla="*/ 0 w 1605470"/>
              <a:gd name="connsiteY17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10261 w 1605470"/>
              <a:gd name="connsiteY37" fmla="*/ 5634527 h 6858000"/>
              <a:gd name="connsiteX38" fmla="*/ 523992 w 1605470"/>
              <a:gd name="connsiteY38" fmla="*/ 5619557 h 6858000"/>
              <a:gd name="connsiteX39" fmla="*/ 531653 w 1605470"/>
              <a:gd name="connsiteY39" fmla="*/ 5604904 h 6858000"/>
              <a:gd name="connsiteX40" fmla="*/ 539863 w 1605470"/>
              <a:gd name="connsiteY40" fmla="*/ 5604298 h 6858000"/>
              <a:gd name="connsiteX41" fmla="*/ 552319 w 1605470"/>
              <a:gd name="connsiteY41" fmla="*/ 5587997 h 6858000"/>
              <a:gd name="connsiteX42" fmla="*/ 559710 w 1605470"/>
              <a:gd name="connsiteY42" fmla="*/ 5564796 h 6858000"/>
              <a:gd name="connsiteX43" fmla="*/ 587214 w 1605470"/>
              <a:gd name="connsiteY43" fmla="*/ 5451511 h 6858000"/>
              <a:gd name="connsiteX44" fmla="*/ 608019 w 1605470"/>
              <a:gd name="connsiteY44" fmla="*/ 5385461 h 6858000"/>
              <a:gd name="connsiteX45" fmla="*/ 622750 w 1605470"/>
              <a:gd name="connsiteY45" fmla="*/ 5363084 h 6858000"/>
              <a:gd name="connsiteX46" fmla="*/ 638731 w 1605470"/>
              <a:gd name="connsiteY46" fmla="*/ 5330009 h 6858000"/>
              <a:gd name="connsiteX47" fmla="*/ 672224 w 1605470"/>
              <a:gd name="connsiteY47" fmla="*/ 5273739 h 6858000"/>
              <a:gd name="connsiteX48" fmla="*/ 681823 w 1605470"/>
              <a:gd name="connsiteY48" fmla="*/ 5241779 h 6858000"/>
              <a:gd name="connsiteX49" fmla="*/ 693049 w 1605470"/>
              <a:gd name="connsiteY49" fmla="*/ 5225268 h 6858000"/>
              <a:gd name="connsiteX50" fmla="*/ 694069 w 1605470"/>
              <a:gd name="connsiteY50" fmla="*/ 5217684 h 6858000"/>
              <a:gd name="connsiteX51" fmla="*/ 701410 w 1605470"/>
              <a:gd name="connsiteY51" fmla="*/ 5193377 h 6858000"/>
              <a:gd name="connsiteX52" fmla="*/ 704713 w 1605470"/>
              <a:gd name="connsiteY52" fmla="*/ 5179288 h 6858000"/>
              <a:gd name="connsiteX53" fmla="*/ 705697 w 1605470"/>
              <a:gd name="connsiteY53" fmla="*/ 5173621 h 6858000"/>
              <a:gd name="connsiteX54" fmla="*/ 701331 w 1605470"/>
              <a:gd name="connsiteY54" fmla="*/ 5159961 h 6858000"/>
              <a:gd name="connsiteX55" fmla="*/ 708008 w 1605470"/>
              <a:gd name="connsiteY55" fmla="*/ 5144295 h 6858000"/>
              <a:gd name="connsiteX56" fmla="*/ 704941 w 1605470"/>
              <a:gd name="connsiteY56" fmla="*/ 5125185 h 6858000"/>
              <a:gd name="connsiteX57" fmla="*/ 711771 w 1605470"/>
              <a:gd name="connsiteY57" fmla="*/ 5121884 h 6858000"/>
              <a:gd name="connsiteX58" fmla="*/ 721092 w 1605470"/>
              <a:gd name="connsiteY58" fmla="*/ 5108383 h 6858000"/>
              <a:gd name="connsiteX59" fmla="*/ 717045 w 1605470"/>
              <a:gd name="connsiteY59" fmla="*/ 5094705 h 6858000"/>
              <a:gd name="connsiteX60" fmla="*/ 718807 w 1605470"/>
              <a:gd name="connsiteY60" fmla="*/ 5067850 h 6858000"/>
              <a:gd name="connsiteX61" fmla="*/ 721538 w 1605470"/>
              <a:gd name="connsiteY61" fmla="*/ 5060861 h 6858000"/>
              <a:gd name="connsiteX62" fmla="*/ 718242 w 1605470"/>
              <a:gd name="connsiteY62" fmla="*/ 5034192 h 6858000"/>
              <a:gd name="connsiteX63" fmla="*/ 719796 w 1605470"/>
              <a:gd name="connsiteY63" fmla="*/ 4993030 h 6858000"/>
              <a:gd name="connsiteX64" fmla="*/ 726705 w 1605470"/>
              <a:gd name="connsiteY64" fmla="*/ 4946844 h 6858000"/>
              <a:gd name="connsiteX65" fmla="*/ 722561 w 1605470"/>
              <a:gd name="connsiteY65" fmla="*/ 4932692 h 6858000"/>
              <a:gd name="connsiteX66" fmla="*/ 724935 w 1605470"/>
              <a:gd name="connsiteY66" fmla="*/ 4821504 h 6858000"/>
              <a:gd name="connsiteX67" fmla="*/ 732118 w 1605470"/>
              <a:gd name="connsiteY67" fmla="*/ 4801535 h 6858000"/>
              <a:gd name="connsiteX68" fmla="*/ 739787 w 1605470"/>
              <a:gd name="connsiteY68" fmla="*/ 4797794 h 6858000"/>
              <a:gd name="connsiteX69" fmla="*/ 741081 w 1605470"/>
              <a:gd name="connsiteY69" fmla="*/ 4784526 h 6858000"/>
              <a:gd name="connsiteX70" fmla="*/ 742865 w 1605470"/>
              <a:gd name="connsiteY70" fmla="*/ 4781211 h 6858000"/>
              <a:gd name="connsiteX71" fmla="*/ 751652 w 1605470"/>
              <a:gd name="connsiteY71" fmla="*/ 4761984 h 6858000"/>
              <a:gd name="connsiteX72" fmla="*/ 747700 w 1605470"/>
              <a:gd name="connsiteY72" fmla="*/ 4690749 h 6858000"/>
              <a:gd name="connsiteX73" fmla="*/ 743180 w 1605470"/>
              <a:gd name="connsiteY73" fmla="*/ 4613201 h 6858000"/>
              <a:gd name="connsiteX74" fmla="*/ 738263 w 1605470"/>
              <a:gd name="connsiteY74" fmla="*/ 4444346 h 6858000"/>
              <a:gd name="connsiteX75" fmla="*/ 756542 w 1605470"/>
              <a:gd name="connsiteY75" fmla="*/ 4350346 h 6858000"/>
              <a:gd name="connsiteX76" fmla="*/ 715481 w 1605470"/>
              <a:gd name="connsiteY76" fmla="*/ 4214165 h 6858000"/>
              <a:gd name="connsiteX77" fmla="*/ 719554 w 1605470"/>
              <a:gd name="connsiteY77" fmla="*/ 4090296 h 6858000"/>
              <a:gd name="connsiteX78" fmla="*/ 704810 w 1605470"/>
              <a:gd name="connsiteY78" fmla="*/ 4033999 h 6858000"/>
              <a:gd name="connsiteX79" fmla="*/ 705959 w 1605470"/>
              <a:gd name="connsiteY79" fmla="*/ 4031933 h 6858000"/>
              <a:gd name="connsiteX80" fmla="*/ 704535 w 1605470"/>
              <a:gd name="connsiteY80" fmla="*/ 4013953 h 6858000"/>
              <a:gd name="connsiteX81" fmla="*/ 700443 w 1605470"/>
              <a:gd name="connsiteY81" fmla="*/ 4010511 h 6858000"/>
              <a:gd name="connsiteX82" fmla="*/ 698282 w 1605470"/>
              <a:gd name="connsiteY82" fmla="*/ 3998331 h 6858000"/>
              <a:gd name="connsiteX83" fmla="*/ 690830 w 1605470"/>
              <a:gd name="connsiteY83" fmla="*/ 3974753 h 6858000"/>
              <a:gd name="connsiteX84" fmla="*/ 692428 w 1605470"/>
              <a:gd name="connsiteY84" fmla="*/ 3969950 h 6858000"/>
              <a:gd name="connsiteX85" fmla="*/ 685850 w 1605470"/>
              <a:gd name="connsiteY85" fmla="*/ 3933779 h 6858000"/>
              <a:gd name="connsiteX86" fmla="*/ 687181 w 1605470"/>
              <a:gd name="connsiteY86" fmla="*/ 3933093 h 6858000"/>
              <a:gd name="connsiteX87" fmla="*/ 691535 w 1605470"/>
              <a:gd name="connsiteY87" fmla="*/ 3922082 h 6858000"/>
              <a:gd name="connsiteX88" fmla="*/ 696613 w 1605470"/>
              <a:gd name="connsiteY88" fmla="*/ 3901461 h 6858000"/>
              <a:gd name="connsiteX89" fmla="*/ 719207 w 1605470"/>
              <a:gd name="connsiteY89" fmla="*/ 3813873 h 6858000"/>
              <a:gd name="connsiteX90" fmla="*/ 718632 w 1605470"/>
              <a:gd name="connsiteY90" fmla="*/ 3806161 h 6858000"/>
              <a:gd name="connsiteX91" fmla="*/ 718939 w 1605470"/>
              <a:gd name="connsiteY91" fmla="*/ 3805957 h 6858000"/>
              <a:gd name="connsiteX92" fmla="*/ 718966 w 1605470"/>
              <a:gd name="connsiteY92" fmla="*/ 3797724 h 6858000"/>
              <a:gd name="connsiteX93" fmla="*/ 717581 w 1605470"/>
              <a:gd name="connsiteY93" fmla="*/ 3792098 h 6858000"/>
              <a:gd name="connsiteX94" fmla="*/ 716465 w 1605470"/>
              <a:gd name="connsiteY94" fmla="*/ 3777135 h 6858000"/>
              <a:gd name="connsiteX95" fmla="*/ 718198 w 1605470"/>
              <a:gd name="connsiteY95" fmla="*/ 3771656 h 6858000"/>
              <a:gd name="connsiteX96" fmla="*/ 721941 w 1605470"/>
              <a:gd name="connsiteY96" fmla="*/ 3769007 h 6858000"/>
              <a:gd name="connsiteX97" fmla="*/ 721407 w 1605470"/>
              <a:gd name="connsiteY97" fmla="*/ 3767709 h 6858000"/>
              <a:gd name="connsiteX98" fmla="*/ 730103 w 1605470"/>
              <a:gd name="connsiteY98" fmla="*/ 3738082 h 6858000"/>
              <a:gd name="connsiteX99" fmla="*/ 737449 w 1605470"/>
              <a:gd name="connsiteY99" fmla="*/ 3673397 h 6858000"/>
              <a:gd name="connsiteX100" fmla="*/ 736745 w 1605470"/>
              <a:gd name="connsiteY100" fmla="*/ 3637109 h 6858000"/>
              <a:gd name="connsiteX101" fmla="*/ 740188 w 1605470"/>
              <a:gd name="connsiteY101" fmla="*/ 3536883 h 6858000"/>
              <a:gd name="connsiteX102" fmla="*/ 747726 w 1605470"/>
              <a:gd name="connsiteY102" fmla="*/ 3435652 h 6858000"/>
              <a:gd name="connsiteX103" fmla="*/ 774383 w 1605470"/>
              <a:gd name="connsiteY103" fmla="*/ 3381564 h 6858000"/>
              <a:gd name="connsiteX104" fmla="*/ 774870 w 1605470"/>
              <a:gd name="connsiteY104" fmla="*/ 3375761 h 6858000"/>
              <a:gd name="connsiteX105" fmla="*/ 770510 w 1605470"/>
              <a:gd name="connsiteY105" fmla="*/ 3361844 h 6858000"/>
              <a:gd name="connsiteX106" fmla="*/ 767933 w 1605470"/>
              <a:gd name="connsiteY106" fmla="*/ 3356929 h 6858000"/>
              <a:gd name="connsiteX107" fmla="*/ 766158 w 1605470"/>
              <a:gd name="connsiteY107" fmla="*/ 3349058 h 6858000"/>
              <a:gd name="connsiteX108" fmla="*/ 766414 w 1605470"/>
              <a:gd name="connsiteY108" fmla="*/ 3348763 h 6858000"/>
              <a:gd name="connsiteX109" fmla="*/ 764166 w 1605470"/>
              <a:gd name="connsiteY109" fmla="*/ 3341588 h 6858000"/>
              <a:gd name="connsiteX110" fmla="*/ 749397 w 1605470"/>
              <a:gd name="connsiteY110" fmla="*/ 3307769 h 6858000"/>
              <a:gd name="connsiteX111" fmla="*/ 766960 w 1605470"/>
              <a:gd name="connsiteY111" fmla="*/ 3250522 h 6858000"/>
              <a:gd name="connsiteX112" fmla="*/ 767385 w 1605470"/>
              <a:gd name="connsiteY112" fmla="*/ 3229163 h 6858000"/>
              <a:gd name="connsiteX113" fmla="*/ 769208 w 1605470"/>
              <a:gd name="connsiteY113" fmla="*/ 3217217 h 6858000"/>
              <a:gd name="connsiteX114" fmla="*/ 770350 w 1605470"/>
              <a:gd name="connsiteY114" fmla="*/ 3216125 h 6858000"/>
              <a:gd name="connsiteX115" fmla="*/ 756043 w 1605470"/>
              <a:gd name="connsiteY115" fmla="*/ 3183755 h 6858000"/>
              <a:gd name="connsiteX116" fmla="*/ 756544 w 1605470"/>
              <a:gd name="connsiteY116" fmla="*/ 3178642 h 6858000"/>
              <a:gd name="connsiteX117" fmla="*/ 744144 w 1605470"/>
              <a:gd name="connsiteY117" fmla="*/ 3158586 h 6858000"/>
              <a:gd name="connsiteX118" fmla="*/ 739378 w 1605470"/>
              <a:gd name="connsiteY118" fmla="*/ 3147669 h 6858000"/>
              <a:gd name="connsiteX119" fmla="*/ 734648 w 1605470"/>
              <a:gd name="connsiteY119" fmla="*/ 3145733 h 6858000"/>
              <a:gd name="connsiteX120" fmla="*/ 729329 w 1605470"/>
              <a:gd name="connsiteY120" fmla="*/ 3129034 h 6858000"/>
              <a:gd name="connsiteX121" fmla="*/ 729994 w 1605470"/>
              <a:gd name="connsiteY121" fmla="*/ 3126682 h 6858000"/>
              <a:gd name="connsiteX122" fmla="*/ 720862 w 1605470"/>
              <a:gd name="connsiteY122" fmla="*/ 3114519 h 6858000"/>
              <a:gd name="connsiteX123" fmla="*/ 707471 w 1605470"/>
              <a:gd name="connsiteY123" fmla="*/ 3106272 h 6858000"/>
              <a:gd name="connsiteX124" fmla="*/ 680201 w 1605470"/>
              <a:gd name="connsiteY124" fmla="*/ 2958185 h 6858000"/>
              <a:gd name="connsiteX125" fmla="*/ 622815 w 1605470"/>
              <a:gd name="connsiteY125" fmla="*/ 2762989 h 6858000"/>
              <a:gd name="connsiteX126" fmla="*/ 571733 w 1605470"/>
              <a:gd name="connsiteY126" fmla="*/ 2554718 h 6858000"/>
              <a:gd name="connsiteX127" fmla="*/ 551827 w 1605470"/>
              <a:gd name="connsiteY127" fmla="*/ 2485734 h 6858000"/>
              <a:gd name="connsiteX128" fmla="*/ 542550 w 1605470"/>
              <a:gd name="connsiteY128" fmla="*/ 2447068 h 6858000"/>
              <a:gd name="connsiteX129" fmla="*/ 529511 w 1605470"/>
              <a:gd name="connsiteY129" fmla="*/ 2425819 h 6858000"/>
              <a:gd name="connsiteX130" fmla="*/ 528878 w 1605470"/>
              <a:gd name="connsiteY130" fmla="*/ 2408971 h 6858000"/>
              <a:gd name="connsiteX131" fmla="*/ 535510 w 1605470"/>
              <a:gd name="connsiteY131" fmla="*/ 2402874 h 6858000"/>
              <a:gd name="connsiteX132" fmla="*/ 538122 w 1605470"/>
              <a:gd name="connsiteY132" fmla="*/ 2381443 h 6858000"/>
              <a:gd name="connsiteX133" fmla="*/ 514451 w 1605470"/>
              <a:gd name="connsiteY133" fmla="*/ 2261920 h 6858000"/>
              <a:gd name="connsiteX134" fmla="*/ 486968 w 1605470"/>
              <a:gd name="connsiteY134" fmla="*/ 2182937 h 6858000"/>
              <a:gd name="connsiteX135" fmla="*/ 488555 w 1605470"/>
              <a:gd name="connsiteY135" fmla="*/ 2155135 h 6858000"/>
              <a:gd name="connsiteX136" fmla="*/ 486013 w 1605470"/>
              <a:gd name="connsiteY136" fmla="*/ 2118008 h 6858000"/>
              <a:gd name="connsiteX137" fmla="*/ 487006 w 1605470"/>
              <a:gd name="connsiteY137" fmla="*/ 2050531 h 6858000"/>
              <a:gd name="connsiteX138" fmla="*/ 478812 w 1605470"/>
              <a:gd name="connsiteY138" fmla="*/ 1963269 h 6858000"/>
              <a:gd name="connsiteX139" fmla="*/ 442619 w 1605470"/>
              <a:gd name="connsiteY139" fmla="*/ 1910499 h 6858000"/>
              <a:gd name="connsiteX140" fmla="*/ 446785 w 1605470"/>
              <a:gd name="connsiteY140" fmla="*/ 1903212 h 6858000"/>
              <a:gd name="connsiteX141" fmla="*/ 436547 w 1605470"/>
              <a:gd name="connsiteY141" fmla="*/ 1861531 h 6858000"/>
              <a:gd name="connsiteX142" fmla="*/ 390346 w 1605470"/>
              <a:gd name="connsiteY142" fmla="*/ 1732919 h 6858000"/>
              <a:gd name="connsiteX143" fmla="*/ 362657 w 1605470"/>
              <a:gd name="connsiteY143" fmla="*/ 1663540 h 6858000"/>
              <a:gd name="connsiteX144" fmla="*/ 361783 w 1605470"/>
              <a:gd name="connsiteY144" fmla="*/ 1615777 h 6858000"/>
              <a:gd name="connsiteX145" fmla="*/ 342578 w 1605470"/>
              <a:gd name="connsiteY145" fmla="*/ 1563678 h 6858000"/>
              <a:gd name="connsiteX146" fmla="*/ 355658 w 1605470"/>
              <a:gd name="connsiteY146" fmla="*/ 1519474 h 6858000"/>
              <a:gd name="connsiteX147" fmla="*/ 348400 w 1605470"/>
              <a:gd name="connsiteY147" fmla="*/ 1477995 h 6858000"/>
              <a:gd name="connsiteX148" fmla="*/ 334485 w 1605470"/>
              <a:gd name="connsiteY148" fmla="*/ 1373769 h 6858000"/>
              <a:gd name="connsiteX149" fmla="*/ 342792 w 1605470"/>
              <a:gd name="connsiteY149" fmla="*/ 1307086 h 6858000"/>
              <a:gd name="connsiteX150" fmla="*/ 343980 w 1605470"/>
              <a:gd name="connsiteY150" fmla="*/ 1189033 h 6858000"/>
              <a:gd name="connsiteX151" fmla="*/ 348665 w 1605470"/>
              <a:gd name="connsiteY151" fmla="*/ 1168288 h 6858000"/>
              <a:gd name="connsiteX152" fmla="*/ 340947 w 1605470"/>
              <a:gd name="connsiteY152" fmla="*/ 1142577 h 6858000"/>
              <a:gd name="connsiteX153" fmla="*/ 330253 w 1605470"/>
              <a:gd name="connsiteY153" fmla="*/ 1088484 h 6858000"/>
              <a:gd name="connsiteX154" fmla="*/ 318989 w 1605470"/>
              <a:gd name="connsiteY154" fmla="*/ 1016103 h 6858000"/>
              <a:gd name="connsiteX155" fmla="*/ 320445 w 1605470"/>
              <a:gd name="connsiteY155" fmla="*/ 932283 h 6858000"/>
              <a:gd name="connsiteX156" fmla="*/ 322681 w 1605470"/>
              <a:gd name="connsiteY156" fmla="*/ 915925 h 6858000"/>
              <a:gd name="connsiteX157" fmla="*/ 315310 w 1605470"/>
              <a:gd name="connsiteY157" fmla="*/ 896999 h 6858000"/>
              <a:gd name="connsiteX158" fmla="*/ 284718 w 1605470"/>
              <a:gd name="connsiteY158" fmla="*/ 821517 h 6858000"/>
              <a:gd name="connsiteX159" fmla="*/ 263668 w 1605470"/>
              <a:gd name="connsiteY159" fmla="*/ 751353 h 6858000"/>
              <a:gd name="connsiteX160" fmla="*/ 263226 w 1605470"/>
              <a:gd name="connsiteY160" fmla="*/ 721230 h 6858000"/>
              <a:gd name="connsiteX161" fmla="*/ 248897 w 1605470"/>
              <a:gd name="connsiteY161" fmla="*/ 681659 h 6858000"/>
              <a:gd name="connsiteX162" fmla="*/ 234316 w 1605470"/>
              <a:gd name="connsiteY162" fmla="*/ 635218 h 6858000"/>
              <a:gd name="connsiteX163" fmla="*/ 239327 w 1605470"/>
              <a:gd name="connsiteY163" fmla="*/ 613763 h 6858000"/>
              <a:gd name="connsiteX164" fmla="*/ 225269 w 1605470"/>
              <a:gd name="connsiteY164" fmla="*/ 598582 h 6858000"/>
              <a:gd name="connsiteX165" fmla="*/ 224950 w 1605470"/>
              <a:gd name="connsiteY165" fmla="*/ 576846 h 6858000"/>
              <a:gd name="connsiteX166" fmla="*/ 204576 w 1605470"/>
              <a:gd name="connsiteY166" fmla="*/ 530055 h 6858000"/>
              <a:gd name="connsiteX167" fmla="*/ 219064 w 1605470"/>
              <a:gd name="connsiteY167" fmla="*/ 469651 h 6858000"/>
              <a:gd name="connsiteX168" fmla="*/ 195012 w 1605470"/>
              <a:gd name="connsiteY168" fmla="*/ 448559 h 6858000"/>
              <a:gd name="connsiteX169" fmla="*/ 201434 w 1605470"/>
              <a:gd name="connsiteY169" fmla="*/ 441529 h 6858000"/>
              <a:gd name="connsiteX170" fmla="*/ 200655 w 1605470"/>
              <a:gd name="connsiteY170" fmla="*/ 428927 h 6858000"/>
              <a:gd name="connsiteX171" fmla="*/ 190059 w 1605470"/>
              <a:gd name="connsiteY171" fmla="*/ 430161 h 6858000"/>
              <a:gd name="connsiteX172" fmla="*/ 167079 w 1605470"/>
              <a:gd name="connsiteY172" fmla="*/ 367211 h 6858000"/>
              <a:gd name="connsiteX173" fmla="*/ 124571 w 1605470"/>
              <a:gd name="connsiteY173" fmla="*/ 302178 h 6858000"/>
              <a:gd name="connsiteX174" fmla="*/ 103243 w 1605470"/>
              <a:gd name="connsiteY174" fmla="*/ 211375 h 6858000"/>
              <a:gd name="connsiteX175" fmla="*/ 94571 w 1605470"/>
              <a:gd name="connsiteY175" fmla="*/ 184179 h 6858000"/>
              <a:gd name="connsiteX176" fmla="*/ 13437 w 1605470"/>
              <a:gd name="connsiteY176" fmla="*/ 19287 h 6858000"/>
              <a:gd name="connsiteX177" fmla="*/ 0 w 1605470"/>
              <a:gd name="connsiteY17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59710 w 1605470"/>
              <a:gd name="connsiteY41" fmla="*/ 5564796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21092 w 1605470"/>
              <a:gd name="connsiteY57" fmla="*/ 5108383 h 6858000"/>
              <a:gd name="connsiteX58" fmla="*/ 717045 w 1605470"/>
              <a:gd name="connsiteY58" fmla="*/ 5094705 h 6858000"/>
              <a:gd name="connsiteX59" fmla="*/ 718807 w 1605470"/>
              <a:gd name="connsiteY59" fmla="*/ 5067850 h 6858000"/>
              <a:gd name="connsiteX60" fmla="*/ 721538 w 1605470"/>
              <a:gd name="connsiteY60" fmla="*/ 5060861 h 6858000"/>
              <a:gd name="connsiteX61" fmla="*/ 718242 w 1605470"/>
              <a:gd name="connsiteY61" fmla="*/ 5034192 h 6858000"/>
              <a:gd name="connsiteX62" fmla="*/ 719796 w 1605470"/>
              <a:gd name="connsiteY62" fmla="*/ 4993030 h 6858000"/>
              <a:gd name="connsiteX63" fmla="*/ 726705 w 1605470"/>
              <a:gd name="connsiteY63" fmla="*/ 4946844 h 6858000"/>
              <a:gd name="connsiteX64" fmla="*/ 722561 w 1605470"/>
              <a:gd name="connsiteY64" fmla="*/ 4932692 h 6858000"/>
              <a:gd name="connsiteX65" fmla="*/ 724935 w 1605470"/>
              <a:gd name="connsiteY65" fmla="*/ 4821504 h 6858000"/>
              <a:gd name="connsiteX66" fmla="*/ 732118 w 1605470"/>
              <a:gd name="connsiteY66" fmla="*/ 4801535 h 6858000"/>
              <a:gd name="connsiteX67" fmla="*/ 739787 w 1605470"/>
              <a:gd name="connsiteY67" fmla="*/ 4797794 h 6858000"/>
              <a:gd name="connsiteX68" fmla="*/ 741081 w 1605470"/>
              <a:gd name="connsiteY68" fmla="*/ 4784526 h 6858000"/>
              <a:gd name="connsiteX69" fmla="*/ 742865 w 1605470"/>
              <a:gd name="connsiteY69" fmla="*/ 4781211 h 6858000"/>
              <a:gd name="connsiteX70" fmla="*/ 751652 w 1605470"/>
              <a:gd name="connsiteY70" fmla="*/ 4761984 h 6858000"/>
              <a:gd name="connsiteX71" fmla="*/ 747700 w 1605470"/>
              <a:gd name="connsiteY71" fmla="*/ 4690749 h 6858000"/>
              <a:gd name="connsiteX72" fmla="*/ 743180 w 1605470"/>
              <a:gd name="connsiteY72" fmla="*/ 4613201 h 6858000"/>
              <a:gd name="connsiteX73" fmla="*/ 738263 w 1605470"/>
              <a:gd name="connsiteY73" fmla="*/ 4444346 h 6858000"/>
              <a:gd name="connsiteX74" fmla="*/ 756542 w 1605470"/>
              <a:gd name="connsiteY74" fmla="*/ 4350346 h 6858000"/>
              <a:gd name="connsiteX75" fmla="*/ 715481 w 1605470"/>
              <a:gd name="connsiteY75" fmla="*/ 4214165 h 6858000"/>
              <a:gd name="connsiteX76" fmla="*/ 719554 w 1605470"/>
              <a:gd name="connsiteY76" fmla="*/ 4090296 h 6858000"/>
              <a:gd name="connsiteX77" fmla="*/ 704810 w 1605470"/>
              <a:gd name="connsiteY77" fmla="*/ 4033999 h 6858000"/>
              <a:gd name="connsiteX78" fmla="*/ 705959 w 1605470"/>
              <a:gd name="connsiteY78" fmla="*/ 4031933 h 6858000"/>
              <a:gd name="connsiteX79" fmla="*/ 704535 w 1605470"/>
              <a:gd name="connsiteY79" fmla="*/ 4013953 h 6858000"/>
              <a:gd name="connsiteX80" fmla="*/ 700443 w 1605470"/>
              <a:gd name="connsiteY80" fmla="*/ 4010511 h 6858000"/>
              <a:gd name="connsiteX81" fmla="*/ 698282 w 1605470"/>
              <a:gd name="connsiteY81" fmla="*/ 3998331 h 6858000"/>
              <a:gd name="connsiteX82" fmla="*/ 690830 w 1605470"/>
              <a:gd name="connsiteY82" fmla="*/ 3974753 h 6858000"/>
              <a:gd name="connsiteX83" fmla="*/ 692428 w 1605470"/>
              <a:gd name="connsiteY83" fmla="*/ 3969950 h 6858000"/>
              <a:gd name="connsiteX84" fmla="*/ 685850 w 1605470"/>
              <a:gd name="connsiteY84" fmla="*/ 3933779 h 6858000"/>
              <a:gd name="connsiteX85" fmla="*/ 687181 w 1605470"/>
              <a:gd name="connsiteY85" fmla="*/ 3933093 h 6858000"/>
              <a:gd name="connsiteX86" fmla="*/ 691535 w 1605470"/>
              <a:gd name="connsiteY86" fmla="*/ 3922082 h 6858000"/>
              <a:gd name="connsiteX87" fmla="*/ 696613 w 1605470"/>
              <a:gd name="connsiteY87" fmla="*/ 3901461 h 6858000"/>
              <a:gd name="connsiteX88" fmla="*/ 719207 w 1605470"/>
              <a:gd name="connsiteY88" fmla="*/ 3813873 h 6858000"/>
              <a:gd name="connsiteX89" fmla="*/ 718632 w 1605470"/>
              <a:gd name="connsiteY89" fmla="*/ 3806161 h 6858000"/>
              <a:gd name="connsiteX90" fmla="*/ 718939 w 1605470"/>
              <a:gd name="connsiteY90" fmla="*/ 3805957 h 6858000"/>
              <a:gd name="connsiteX91" fmla="*/ 718966 w 1605470"/>
              <a:gd name="connsiteY91" fmla="*/ 3797724 h 6858000"/>
              <a:gd name="connsiteX92" fmla="*/ 717581 w 1605470"/>
              <a:gd name="connsiteY92" fmla="*/ 3792098 h 6858000"/>
              <a:gd name="connsiteX93" fmla="*/ 716465 w 1605470"/>
              <a:gd name="connsiteY93" fmla="*/ 3777135 h 6858000"/>
              <a:gd name="connsiteX94" fmla="*/ 718198 w 1605470"/>
              <a:gd name="connsiteY94" fmla="*/ 3771656 h 6858000"/>
              <a:gd name="connsiteX95" fmla="*/ 721941 w 1605470"/>
              <a:gd name="connsiteY95" fmla="*/ 3769007 h 6858000"/>
              <a:gd name="connsiteX96" fmla="*/ 721407 w 1605470"/>
              <a:gd name="connsiteY96" fmla="*/ 3767709 h 6858000"/>
              <a:gd name="connsiteX97" fmla="*/ 730103 w 1605470"/>
              <a:gd name="connsiteY97" fmla="*/ 3738082 h 6858000"/>
              <a:gd name="connsiteX98" fmla="*/ 737449 w 1605470"/>
              <a:gd name="connsiteY98" fmla="*/ 3673397 h 6858000"/>
              <a:gd name="connsiteX99" fmla="*/ 736745 w 1605470"/>
              <a:gd name="connsiteY99" fmla="*/ 3637109 h 6858000"/>
              <a:gd name="connsiteX100" fmla="*/ 740188 w 1605470"/>
              <a:gd name="connsiteY100" fmla="*/ 3536883 h 6858000"/>
              <a:gd name="connsiteX101" fmla="*/ 747726 w 1605470"/>
              <a:gd name="connsiteY101" fmla="*/ 3435652 h 6858000"/>
              <a:gd name="connsiteX102" fmla="*/ 774383 w 1605470"/>
              <a:gd name="connsiteY102" fmla="*/ 3381564 h 6858000"/>
              <a:gd name="connsiteX103" fmla="*/ 774870 w 1605470"/>
              <a:gd name="connsiteY103" fmla="*/ 3375761 h 6858000"/>
              <a:gd name="connsiteX104" fmla="*/ 770510 w 1605470"/>
              <a:gd name="connsiteY104" fmla="*/ 3361844 h 6858000"/>
              <a:gd name="connsiteX105" fmla="*/ 767933 w 1605470"/>
              <a:gd name="connsiteY105" fmla="*/ 3356929 h 6858000"/>
              <a:gd name="connsiteX106" fmla="*/ 766158 w 1605470"/>
              <a:gd name="connsiteY106" fmla="*/ 3349058 h 6858000"/>
              <a:gd name="connsiteX107" fmla="*/ 766414 w 1605470"/>
              <a:gd name="connsiteY107" fmla="*/ 3348763 h 6858000"/>
              <a:gd name="connsiteX108" fmla="*/ 764166 w 1605470"/>
              <a:gd name="connsiteY108" fmla="*/ 3341588 h 6858000"/>
              <a:gd name="connsiteX109" fmla="*/ 749397 w 1605470"/>
              <a:gd name="connsiteY109" fmla="*/ 3307769 h 6858000"/>
              <a:gd name="connsiteX110" fmla="*/ 766960 w 1605470"/>
              <a:gd name="connsiteY110" fmla="*/ 3250522 h 6858000"/>
              <a:gd name="connsiteX111" fmla="*/ 767385 w 1605470"/>
              <a:gd name="connsiteY111" fmla="*/ 3229163 h 6858000"/>
              <a:gd name="connsiteX112" fmla="*/ 769208 w 1605470"/>
              <a:gd name="connsiteY112" fmla="*/ 3217217 h 6858000"/>
              <a:gd name="connsiteX113" fmla="*/ 770350 w 1605470"/>
              <a:gd name="connsiteY113" fmla="*/ 3216125 h 6858000"/>
              <a:gd name="connsiteX114" fmla="*/ 756043 w 1605470"/>
              <a:gd name="connsiteY114" fmla="*/ 3183755 h 6858000"/>
              <a:gd name="connsiteX115" fmla="*/ 756544 w 1605470"/>
              <a:gd name="connsiteY115" fmla="*/ 3178642 h 6858000"/>
              <a:gd name="connsiteX116" fmla="*/ 744144 w 1605470"/>
              <a:gd name="connsiteY116" fmla="*/ 3158586 h 6858000"/>
              <a:gd name="connsiteX117" fmla="*/ 739378 w 1605470"/>
              <a:gd name="connsiteY117" fmla="*/ 3147669 h 6858000"/>
              <a:gd name="connsiteX118" fmla="*/ 734648 w 1605470"/>
              <a:gd name="connsiteY118" fmla="*/ 3145733 h 6858000"/>
              <a:gd name="connsiteX119" fmla="*/ 729329 w 1605470"/>
              <a:gd name="connsiteY119" fmla="*/ 3129034 h 6858000"/>
              <a:gd name="connsiteX120" fmla="*/ 729994 w 1605470"/>
              <a:gd name="connsiteY120" fmla="*/ 3126682 h 6858000"/>
              <a:gd name="connsiteX121" fmla="*/ 720862 w 1605470"/>
              <a:gd name="connsiteY121" fmla="*/ 3114519 h 6858000"/>
              <a:gd name="connsiteX122" fmla="*/ 707471 w 1605470"/>
              <a:gd name="connsiteY122" fmla="*/ 3106272 h 6858000"/>
              <a:gd name="connsiteX123" fmla="*/ 680201 w 1605470"/>
              <a:gd name="connsiteY123" fmla="*/ 2958185 h 6858000"/>
              <a:gd name="connsiteX124" fmla="*/ 622815 w 1605470"/>
              <a:gd name="connsiteY124" fmla="*/ 2762989 h 6858000"/>
              <a:gd name="connsiteX125" fmla="*/ 571733 w 1605470"/>
              <a:gd name="connsiteY125" fmla="*/ 2554718 h 6858000"/>
              <a:gd name="connsiteX126" fmla="*/ 551827 w 1605470"/>
              <a:gd name="connsiteY126" fmla="*/ 2485734 h 6858000"/>
              <a:gd name="connsiteX127" fmla="*/ 542550 w 1605470"/>
              <a:gd name="connsiteY127" fmla="*/ 2447068 h 6858000"/>
              <a:gd name="connsiteX128" fmla="*/ 529511 w 1605470"/>
              <a:gd name="connsiteY128" fmla="*/ 2425819 h 6858000"/>
              <a:gd name="connsiteX129" fmla="*/ 528878 w 1605470"/>
              <a:gd name="connsiteY129" fmla="*/ 2408971 h 6858000"/>
              <a:gd name="connsiteX130" fmla="*/ 535510 w 1605470"/>
              <a:gd name="connsiteY130" fmla="*/ 2402874 h 6858000"/>
              <a:gd name="connsiteX131" fmla="*/ 538122 w 1605470"/>
              <a:gd name="connsiteY131" fmla="*/ 2381443 h 6858000"/>
              <a:gd name="connsiteX132" fmla="*/ 514451 w 1605470"/>
              <a:gd name="connsiteY132" fmla="*/ 2261920 h 6858000"/>
              <a:gd name="connsiteX133" fmla="*/ 486968 w 1605470"/>
              <a:gd name="connsiteY133" fmla="*/ 2182937 h 6858000"/>
              <a:gd name="connsiteX134" fmla="*/ 488555 w 1605470"/>
              <a:gd name="connsiteY134" fmla="*/ 2155135 h 6858000"/>
              <a:gd name="connsiteX135" fmla="*/ 486013 w 1605470"/>
              <a:gd name="connsiteY135" fmla="*/ 2118008 h 6858000"/>
              <a:gd name="connsiteX136" fmla="*/ 487006 w 1605470"/>
              <a:gd name="connsiteY136" fmla="*/ 2050531 h 6858000"/>
              <a:gd name="connsiteX137" fmla="*/ 478812 w 1605470"/>
              <a:gd name="connsiteY137" fmla="*/ 1963269 h 6858000"/>
              <a:gd name="connsiteX138" fmla="*/ 442619 w 1605470"/>
              <a:gd name="connsiteY138" fmla="*/ 1910499 h 6858000"/>
              <a:gd name="connsiteX139" fmla="*/ 446785 w 1605470"/>
              <a:gd name="connsiteY139" fmla="*/ 1903212 h 6858000"/>
              <a:gd name="connsiteX140" fmla="*/ 436547 w 1605470"/>
              <a:gd name="connsiteY140" fmla="*/ 1861531 h 6858000"/>
              <a:gd name="connsiteX141" fmla="*/ 390346 w 1605470"/>
              <a:gd name="connsiteY141" fmla="*/ 1732919 h 6858000"/>
              <a:gd name="connsiteX142" fmla="*/ 362657 w 1605470"/>
              <a:gd name="connsiteY142" fmla="*/ 1663540 h 6858000"/>
              <a:gd name="connsiteX143" fmla="*/ 361783 w 1605470"/>
              <a:gd name="connsiteY143" fmla="*/ 1615777 h 6858000"/>
              <a:gd name="connsiteX144" fmla="*/ 342578 w 1605470"/>
              <a:gd name="connsiteY144" fmla="*/ 1563678 h 6858000"/>
              <a:gd name="connsiteX145" fmla="*/ 355658 w 1605470"/>
              <a:gd name="connsiteY145" fmla="*/ 1519474 h 6858000"/>
              <a:gd name="connsiteX146" fmla="*/ 348400 w 1605470"/>
              <a:gd name="connsiteY146" fmla="*/ 1477995 h 6858000"/>
              <a:gd name="connsiteX147" fmla="*/ 334485 w 1605470"/>
              <a:gd name="connsiteY147" fmla="*/ 1373769 h 6858000"/>
              <a:gd name="connsiteX148" fmla="*/ 342792 w 1605470"/>
              <a:gd name="connsiteY148" fmla="*/ 1307086 h 6858000"/>
              <a:gd name="connsiteX149" fmla="*/ 343980 w 1605470"/>
              <a:gd name="connsiteY149" fmla="*/ 1189033 h 6858000"/>
              <a:gd name="connsiteX150" fmla="*/ 348665 w 1605470"/>
              <a:gd name="connsiteY150" fmla="*/ 1168288 h 6858000"/>
              <a:gd name="connsiteX151" fmla="*/ 340947 w 1605470"/>
              <a:gd name="connsiteY151" fmla="*/ 1142577 h 6858000"/>
              <a:gd name="connsiteX152" fmla="*/ 330253 w 1605470"/>
              <a:gd name="connsiteY152" fmla="*/ 1088484 h 6858000"/>
              <a:gd name="connsiteX153" fmla="*/ 318989 w 1605470"/>
              <a:gd name="connsiteY153" fmla="*/ 1016103 h 6858000"/>
              <a:gd name="connsiteX154" fmla="*/ 320445 w 1605470"/>
              <a:gd name="connsiteY154" fmla="*/ 932283 h 6858000"/>
              <a:gd name="connsiteX155" fmla="*/ 322681 w 1605470"/>
              <a:gd name="connsiteY155" fmla="*/ 915925 h 6858000"/>
              <a:gd name="connsiteX156" fmla="*/ 315310 w 1605470"/>
              <a:gd name="connsiteY156" fmla="*/ 896999 h 6858000"/>
              <a:gd name="connsiteX157" fmla="*/ 284718 w 1605470"/>
              <a:gd name="connsiteY157" fmla="*/ 821517 h 6858000"/>
              <a:gd name="connsiteX158" fmla="*/ 263668 w 1605470"/>
              <a:gd name="connsiteY158" fmla="*/ 751353 h 6858000"/>
              <a:gd name="connsiteX159" fmla="*/ 263226 w 1605470"/>
              <a:gd name="connsiteY159" fmla="*/ 721230 h 6858000"/>
              <a:gd name="connsiteX160" fmla="*/ 248897 w 1605470"/>
              <a:gd name="connsiteY160" fmla="*/ 681659 h 6858000"/>
              <a:gd name="connsiteX161" fmla="*/ 234316 w 1605470"/>
              <a:gd name="connsiteY161" fmla="*/ 635218 h 6858000"/>
              <a:gd name="connsiteX162" fmla="*/ 239327 w 1605470"/>
              <a:gd name="connsiteY162" fmla="*/ 613763 h 6858000"/>
              <a:gd name="connsiteX163" fmla="*/ 225269 w 1605470"/>
              <a:gd name="connsiteY163" fmla="*/ 598582 h 6858000"/>
              <a:gd name="connsiteX164" fmla="*/ 224950 w 1605470"/>
              <a:gd name="connsiteY164" fmla="*/ 576846 h 6858000"/>
              <a:gd name="connsiteX165" fmla="*/ 204576 w 1605470"/>
              <a:gd name="connsiteY165" fmla="*/ 530055 h 6858000"/>
              <a:gd name="connsiteX166" fmla="*/ 219064 w 1605470"/>
              <a:gd name="connsiteY166" fmla="*/ 469651 h 6858000"/>
              <a:gd name="connsiteX167" fmla="*/ 195012 w 1605470"/>
              <a:gd name="connsiteY167" fmla="*/ 448559 h 6858000"/>
              <a:gd name="connsiteX168" fmla="*/ 201434 w 1605470"/>
              <a:gd name="connsiteY168" fmla="*/ 441529 h 6858000"/>
              <a:gd name="connsiteX169" fmla="*/ 200655 w 1605470"/>
              <a:gd name="connsiteY169" fmla="*/ 428927 h 6858000"/>
              <a:gd name="connsiteX170" fmla="*/ 190059 w 1605470"/>
              <a:gd name="connsiteY170" fmla="*/ 430161 h 6858000"/>
              <a:gd name="connsiteX171" fmla="*/ 167079 w 1605470"/>
              <a:gd name="connsiteY171" fmla="*/ 367211 h 6858000"/>
              <a:gd name="connsiteX172" fmla="*/ 124571 w 1605470"/>
              <a:gd name="connsiteY172" fmla="*/ 302178 h 6858000"/>
              <a:gd name="connsiteX173" fmla="*/ 103243 w 1605470"/>
              <a:gd name="connsiteY173" fmla="*/ 211375 h 6858000"/>
              <a:gd name="connsiteX174" fmla="*/ 94571 w 1605470"/>
              <a:gd name="connsiteY174" fmla="*/ 184179 h 6858000"/>
              <a:gd name="connsiteX175" fmla="*/ 13437 w 1605470"/>
              <a:gd name="connsiteY175" fmla="*/ 19287 h 6858000"/>
              <a:gd name="connsiteX176" fmla="*/ 0 w 1605470"/>
              <a:gd name="connsiteY17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64053 w 1605470"/>
              <a:gd name="connsiteY41" fmla="*/ 5539915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21092 w 1605470"/>
              <a:gd name="connsiteY57" fmla="*/ 5108383 h 6858000"/>
              <a:gd name="connsiteX58" fmla="*/ 717045 w 1605470"/>
              <a:gd name="connsiteY58" fmla="*/ 5094705 h 6858000"/>
              <a:gd name="connsiteX59" fmla="*/ 718807 w 1605470"/>
              <a:gd name="connsiteY59" fmla="*/ 5067850 h 6858000"/>
              <a:gd name="connsiteX60" fmla="*/ 721538 w 1605470"/>
              <a:gd name="connsiteY60" fmla="*/ 5060861 h 6858000"/>
              <a:gd name="connsiteX61" fmla="*/ 718242 w 1605470"/>
              <a:gd name="connsiteY61" fmla="*/ 5034192 h 6858000"/>
              <a:gd name="connsiteX62" fmla="*/ 719796 w 1605470"/>
              <a:gd name="connsiteY62" fmla="*/ 4993030 h 6858000"/>
              <a:gd name="connsiteX63" fmla="*/ 726705 w 1605470"/>
              <a:gd name="connsiteY63" fmla="*/ 4946844 h 6858000"/>
              <a:gd name="connsiteX64" fmla="*/ 722561 w 1605470"/>
              <a:gd name="connsiteY64" fmla="*/ 4932692 h 6858000"/>
              <a:gd name="connsiteX65" fmla="*/ 724935 w 1605470"/>
              <a:gd name="connsiteY65" fmla="*/ 4821504 h 6858000"/>
              <a:gd name="connsiteX66" fmla="*/ 732118 w 1605470"/>
              <a:gd name="connsiteY66" fmla="*/ 4801535 h 6858000"/>
              <a:gd name="connsiteX67" fmla="*/ 739787 w 1605470"/>
              <a:gd name="connsiteY67" fmla="*/ 4797794 h 6858000"/>
              <a:gd name="connsiteX68" fmla="*/ 741081 w 1605470"/>
              <a:gd name="connsiteY68" fmla="*/ 4784526 h 6858000"/>
              <a:gd name="connsiteX69" fmla="*/ 742865 w 1605470"/>
              <a:gd name="connsiteY69" fmla="*/ 4781211 h 6858000"/>
              <a:gd name="connsiteX70" fmla="*/ 751652 w 1605470"/>
              <a:gd name="connsiteY70" fmla="*/ 4761984 h 6858000"/>
              <a:gd name="connsiteX71" fmla="*/ 747700 w 1605470"/>
              <a:gd name="connsiteY71" fmla="*/ 4690749 h 6858000"/>
              <a:gd name="connsiteX72" fmla="*/ 743180 w 1605470"/>
              <a:gd name="connsiteY72" fmla="*/ 4613201 h 6858000"/>
              <a:gd name="connsiteX73" fmla="*/ 738263 w 1605470"/>
              <a:gd name="connsiteY73" fmla="*/ 4444346 h 6858000"/>
              <a:gd name="connsiteX74" fmla="*/ 756542 w 1605470"/>
              <a:gd name="connsiteY74" fmla="*/ 4350346 h 6858000"/>
              <a:gd name="connsiteX75" fmla="*/ 715481 w 1605470"/>
              <a:gd name="connsiteY75" fmla="*/ 4214165 h 6858000"/>
              <a:gd name="connsiteX76" fmla="*/ 719554 w 1605470"/>
              <a:gd name="connsiteY76" fmla="*/ 4090296 h 6858000"/>
              <a:gd name="connsiteX77" fmla="*/ 704810 w 1605470"/>
              <a:gd name="connsiteY77" fmla="*/ 4033999 h 6858000"/>
              <a:gd name="connsiteX78" fmla="*/ 705959 w 1605470"/>
              <a:gd name="connsiteY78" fmla="*/ 4031933 h 6858000"/>
              <a:gd name="connsiteX79" fmla="*/ 704535 w 1605470"/>
              <a:gd name="connsiteY79" fmla="*/ 4013953 h 6858000"/>
              <a:gd name="connsiteX80" fmla="*/ 700443 w 1605470"/>
              <a:gd name="connsiteY80" fmla="*/ 4010511 h 6858000"/>
              <a:gd name="connsiteX81" fmla="*/ 698282 w 1605470"/>
              <a:gd name="connsiteY81" fmla="*/ 3998331 h 6858000"/>
              <a:gd name="connsiteX82" fmla="*/ 690830 w 1605470"/>
              <a:gd name="connsiteY82" fmla="*/ 3974753 h 6858000"/>
              <a:gd name="connsiteX83" fmla="*/ 692428 w 1605470"/>
              <a:gd name="connsiteY83" fmla="*/ 3969950 h 6858000"/>
              <a:gd name="connsiteX84" fmla="*/ 685850 w 1605470"/>
              <a:gd name="connsiteY84" fmla="*/ 3933779 h 6858000"/>
              <a:gd name="connsiteX85" fmla="*/ 687181 w 1605470"/>
              <a:gd name="connsiteY85" fmla="*/ 3933093 h 6858000"/>
              <a:gd name="connsiteX86" fmla="*/ 691535 w 1605470"/>
              <a:gd name="connsiteY86" fmla="*/ 3922082 h 6858000"/>
              <a:gd name="connsiteX87" fmla="*/ 696613 w 1605470"/>
              <a:gd name="connsiteY87" fmla="*/ 3901461 h 6858000"/>
              <a:gd name="connsiteX88" fmla="*/ 719207 w 1605470"/>
              <a:gd name="connsiteY88" fmla="*/ 3813873 h 6858000"/>
              <a:gd name="connsiteX89" fmla="*/ 718632 w 1605470"/>
              <a:gd name="connsiteY89" fmla="*/ 3806161 h 6858000"/>
              <a:gd name="connsiteX90" fmla="*/ 718939 w 1605470"/>
              <a:gd name="connsiteY90" fmla="*/ 3805957 h 6858000"/>
              <a:gd name="connsiteX91" fmla="*/ 718966 w 1605470"/>
              <a:gd name="connsiteY91" fmla="*/ 3797724 h 6858000"/>
              <a:gd name="connsiteX92" fmla="*/ 717581 w 1605470"/>
              <a:gd name="connsiteY92" fmla="*/ 3792098 h 6858000"/>
              <a:gd name="connsiteX93" fmla="*/ 716465 w 1605470"/>
              <a:gd name="connsiteY93" fmla="*/ 3777135 h 6858000"/>
              <a:gd name="connsiteX94" fmla="*/ 718198 w 1605470"/>
              <a:gd name="connsiteY94" fmla="*/ 3771656 h 6858000"/>
              <a:gd name="connsiteX95" fmla="*/ 721941 w 1605470"/>
              <a:gd name="connsiteY95" fmla="*/ 3769007 h 6858000"/>
              <a:gd name="connsiteX96" fmla="*/ 721407 w 1605470"/>
              <a:gd name="connsiteY96" fmla="*/ 3767709 h 6858000"/>
              <a:gd name="connsiteX97" fmla="*/ 730103 w 1605470"/>
              <a:gd name="connsiteY97" fmla="*/ 3738082 h 6858000"/>
              <a:gd name="connsiteX98" fmla="*/ 737449 w 1605470"/>
              <a:gd name="connsiteY98" fmla="*/ 3673397 h 6858000"/>
              <a:gd name="connsiteX99" fmla="*/ 736745 w 1605470"/>
              <a:gd name="connsiteY99" fmla="*/ 3637109 h 6858000"/>
              <a:gd name="connsiteX100" fmla="*/ 740188 w 1605470"/>
              <a:gd name="connsiteY100" fmla="*/ 3536883 h 6858000"/>
              <a:gd name="connsiteX101" fmla="*/ 747726 w 1605470"/>
              <a:gd name="connsiteY101" fmla="*/ 3435652 h 6858000"/>
              <a:gd name="connsiteX102" fmla="*/ 774383 w 1605470"/>
              <a:gd name="connsiteY102" fmla="*/ 3381564 h 6858000"/>
              <a:gd name="connsiteX103" fmla="*/ 774870 w 1605470"/>
              <a:gd name="connsiteY103" fmla="*/ 3375761 h 6858000"/>
              <a:gd name="connsiteX104" fmla="*/ 770510 w 1605470"/>
              <a:gd name="connsiteY104" fmla="*/ 3361844 h 6858000"/>
              <a:gd name="connsiteX105" fmla="*/ 767933 w 1605470"/>
              <a:gd name="connsiteY105" fmla="*/ 3356929 h 6858000"/>
              <a:gd name="connsiteX106" fmla="*/ 766158 w 1605470"/>
              <a:gd name="connsiteY106" fmla="*/ 3349058 h 6858000"/>
              <a:gd name="connsiteX107" fmla="*/ 766414 w 1605470"/>
              <a:gd name="connsiteY107" fmla="*/ 3348763 h 6858000"/>
              <a:gd name="connsiteX108" fmla="*/ 764166 w 1605470"/>
              <a:gd name="connsiteY108" fmla="*/ 3341588 h 6858000"/>
              <a:gd name="connsiteX109" fmla="*/ 749397 w 1605470"/>
              <a:gd name="connsiteY109" fmla="*/ 3307769 h 6858000"/>
              <a:gd name="connsiteX110" fmla="*/ 766960 w 1605470"/>
              <a:gd name="connsiteY110" fmla="*/ 3250522 h 6858000"/>
              <a:gd name="connsiteX111" fmla="*/ 767385 w 1605470"/>
              <a:gd name="connsiteY111" fmla="*/ 3229163 h 6858000"/>
              <a:gd name="connsiteX112" fmla="*/ 769208 w 1605470"/>
              <a:gd name="connsiteY112" fmla="*/ 3217217 h 6858000"/>
              <a:gd name="connsiteX113" fmla="*/ 770350 w 1605470"/>
              <a:gd name="connsiteY113" fmla="*/ 3216125 h 6858000"/>
              <a:gd name="connsiteX114" fmla="*/ 756043 w 1605470"/>
              <a:gd name="connsiteY114" fmla="*/ 3183755 h 6858000"/>
              <a:gd name="connsiteX115" fmla="*/ 756544 w 1605470"/>
              <a:gd name="connsiteY115" fmla="*/ 3178642 h 6858000"/>
              <a:gd name="connsiteX116" fmla="*/ 744144 w 1605470"/>
              <a:gd name="connsiteY116" fmla="*/ 3158586 h 6858000"/>
              <a:gd name="connsiteX117" fmla="*/ 739378 w 1605470"/>
              <a:gd name="connsiteY117" fmla="*/ 3147669 h 6858000"/>
              <a:gd name="connsiteX118" fmla="*/ 734648 w 1605470"/>
              <a:gd name="connsiteY118" fmla="*/ 3145733 h 6858000"/>
              <a:gd name="connsiteX119" fmla="*/ 729329 w 1605470"/>
              <a:gd name="connsiteY119" fmla="*/ 3129034 h 6858000"/>
              <a:gd name="connsiteX120" fmla="*/ 729994 w 1605470"/>
              <a:gd name="connsiteY120" fmla="*/ 3126682 h 6858000"/>
              <a:gd name="connsiteX121" fmla="*/ 720862 w 1605470"/>
              <a:gd name="connsiteY121" fmla="*/ 3114519 h 6858000"/>
              <a:gd name="connsiteX122" fmla="*/ 707471 w 1605470"/>
              <a:gd name="connsiteY122" fmla="*/ 3106272 h 6858000"/>
              <a:gd name="connsiteX123" fmla="*/ 680201 w 1605470"/>
              <a:gd name="connsiteY123" fmla="*/ 2958185 h 6858000"/>
              <a:gd name="connsiteX124" fmla="*/ 622815 w 1605470"/>
              <a:gd name="connsiteY124" fmla="*/ 2762989 h 6858000"/>
              <a:gd name="connsiteX125" fmla="*/ 571733 w 1605470"/>
              <a:gd name="connsiteY125" fmla="*/ 2554718 h 6858000"/>
              <a:gd name="connsiteX126" fmla="*/ 551827 w 1605470"/>
              <a:gd name="connsiteY126" fmla="*/ 2485734 h 6858000"/>
              <a:gd name="connsiteX127" fmla="*/ 542550 w 1605470"/>
              <a:gd name="connsiteY127" fmla="*/ 2447068 h 6858000"/>
              <a:gd name="connsiteX128" fmla="*/ 529511 w 1605470"/>
              <a:gd name="connsiteY128" fmla="*/ 2425819 h 6858000"/>
              <a:gd name="connsiteX129" fmla="*/ 528878 w 1605470"/>
              <a:gd name="connsiteY129" fmla="*/ 2408971 h 6858000"/>
              <a:gd name="connsiteX130" fmla="*/ 535510 w 1605470"/>
              <a:gd name="connsiteY130" fmla="*/ 2402874 h 6858000"/>
              <a:gd name="connsiteX131" fmla="*/ 538122 w 1605470"/>
              <a:gd name="connsiteY131" fmla="*/ 2381443 h 6858000"/>
              <a:gd name="connsiteX132" fmla="*/ 514451 w 1605470"/>
              <a:gd name="connsiteY132" fmla="*/ 2261920 h 6858000"/>
              <a:gd name="connsiteX133" fmla="*/ 486968 w 1605470"/>
              <a:gd name="connsiteY133" fmla="*/ 2182937 h 6858000"/>
              <a:gd name="connsiteX134" fmla="*/ 488555 w 1605470"/>
              <a:gd name="connsiteY134" fmla="*/ 2155135 h 6858000"/>
              <a:gd name="connsiteX135" fmla="*/ 486013 w 1605470"/>
              <a:gd name="connsiteY135" fmla="*/ 2118008 h 6858000"/>
              <a:gd name="connsiteX136" fmla="*/ 487006 w 1605470"/>
              <a:gd name="connsiteY136" fmla="*/ 2050531 h 6858000"/>
              <a:gd name="connsiteX137" fmla="*/ 478812 w 1605470"/>
              <a:gd name="connsiteY137" fmla="*/ 1963269 h 6858000"/>
              <a:gd name="connsiteX138" fmla="*/ 442619 w 1605470"/>
              <a:gd name="connsiteY138" fmla="*/ 1910499 h 6858000"/>
              <a:gd name="connsiteX139" fmla="*/ 446785 w 1605470"/>
              <a:gd name="connsiteY139" fmla="*/ 1903212 h 6858000"/>
              <a:gd name="connsiteX140" fmla="*/ 436547 w 1605470"/>
              <a:gd name="connsiteY140" fmla="*/ 1861531 h 6858000"/>
              <a:gd name="connsiteX141" fmla="*/ 390346 w 1605470"/>
              <a:gd name="connsiteY141" fmla="*/ 1732919 h 6858000"/>
              <a:gd name="connsiteX142" fmla="*/ 362657 w 1605470"/>
              <a:gd name="connsiteY142" fmla="*/ 1663540 h 6858000"/>
              <a:gd name="connsiteX143" fmla="*/ 361783 w 1605470"/>
              <a:gd name="connsiteY143" fmla="*/ 1615777 h 6858000"/>
              <a:gd name="connsiteX144" fmla="*/ 342578 w 1605470"/>
              <a:gd name="connsiteY144" fmla="*/ 1563678 h 6858000"/>
              <a:gd name="connsiteX145" fmla="*/ 355658 w 1605470"/>
              <a:gd name="connsiteY145" fmla="*/ 1519474 h 6858000"/>
              <a:gd name="connsiteX146" fmla="*/ 348400 w 1605470"/>
              <a:gd name="connsiteY146" fmla="*/ 1477995 h 6858000"/>
              <a:gd name="connsiteX147" fmla="*/ 334485 w 1605470"/>
              <a:gd name="connsiteY147" fmla="*/ 1373769 h 6858000"/>
              <a:gd name="connsiteX148" fmla="*/ 342792 w 1605470"/>
              <a:gd name="connsiteY148" fmla="*/ 1307086 h 6858000"/>
              <a:gd name="connsiteX149" fmla="*/ 343980 w 1605470"/>
              <a:gd name="connsiteY149" fmla="*/ 1189033 h 6858000"/>
              <a:gd name="connsiteX150" fmla="*/ 348665 w 1605470"/>
              <a:gd name="connsiteY150" fmla="*/ 1168288 h 6858000"/>
              <a:gd name="connsiteX151" fmla="*/ 340947 w 1605470"/>
              <a:gd name="connsiteY151" fmla="*/ 1142577 h 6858000"/>
              <a:gd name="connsiteX152" fmla="*/ 330253 w 1605470"/>
              <a:gd name="connsiteY152" fmla="*/ 1088484 h 6858000"/>
              <a:gd name="connsiteX153" fmla="*/ 318989 w 1605470"/>
              <a:gd name="connsiteY153" fmla="*/ 1016103 h 6858000"/>
              <a:gd name="connsiteX154" fmla="*/ 320445 w 1605470"/>
              <a:gd name="connsiteY154" fmla="*/ 932283 h 6858000"/>
              <a:gd name="connsiteX155" fmla="*/ 322681 w 1605470"/>
              <a:gd name="connsiteY155" fmla="*/ 915925 h 6858000"/>
              <a:gd name="connsiteX156" fmla="*/ 315310 w 1605470"/>
              <a:gd name="connsiteY156" fmla="*/ 896999 h 6858000"/>
              <a:gd name="connsiteX157" fmla="*/ 284718 w 1605470"/>
              <a:gd name="connsiteY157" fmla="*/ 821517 h 6858000"/>
              <a:gd name="connsiteX158" fmla="*/ 263668 w 1605470"/>
              <a:gd name="connsiteY158" fmla="*/ 751353 h 6858000"/>
              <a:gd name="connsiteX159" fmla="*/ 263226 w 1605470"/>
              <a:gd name="connsiteY159" fmla="*/ 721230 h 6858000"/>
              <a:gd name="connsiteX160" fmla="*/ 248897 w 1605470"/>
              <a:gd name="connsiteY160" fmla="*/ 681659 h 6858000"/>
              <a:gd name="connsiteX161" fmla="*/ 234316 w 1605470"/>
              <a:gd name="connsiteY161" fmla="*/ 635218 h 6858000"/>
              <a:gd name="connsiteX162" fmla="*/ 239327 w 1605470"/>
              <a:gd name="connsiteY162" fmla="*/ 613763 h 6858000"/>
              <a:gd name="connsiteX163" fmla="*/ 225269 w 1605470"/>
              <a:gd name="connsiteY163" fmla="*/ 598582 h 6858000"/>
              <a:gd name="connsiteX164" fmla="*/ 224950 w 1605470"/>
              <a:gd name="connsiteY164" fmla="*/ 576846 h 6858000"/>
              <a:gd name="connsiteX165" fmla="*/ 204576 w 1605470"/>
              <a:gd name="connsiteY165" fmla="*/ 530055 h 6858000"/>
              <a:gd name="connsiteX166" fmla="*/ 219064 w 1605470"/>
              <a:gd name="connsiteY166" fmla="*/ 469651 h 6858000"/>
              <a:gd name="connsiteX167" fmla="*/ 195012 w 1605470"/>
              <a:gd name="connsiteY167" fmla="*/ 448559 h 6858000"/>
              <a:gd name="connsiteX168" fmla="*/ 201434 w 1605470"/>
              <a:gd name="connsiteY168" fmla="*/ 441529 h 6858000"/>
              <a:gd name="connsiteX169" fmla="*/ 200655 w 1605470"/>
              <a:gd name="connsiteY169" fmla="*/ 428927 h 6858000"/>
              <a:gd name="connsiteX170" fmla="*/ 190059 w 1605470"/>
              <a:gd name="connsiteY170" fmla="*/ 430161 h 6858000"/>
              <a:gd name="connsiteX171" fmla="*/ 167079 w 1605470"/>
              <a:gd name="connsiteY171" fmla="*/ 367211 h 6858000"/>
              <a:gd name="connsiteX172" fmla="*/ 124571 w 1605470"/>
              <a:gd name="connsiteY172" fmla="*/ 302178 h 6858000"/>
              <a:gd name="connsiteX173" fmla="*/ 103243 w 1605470"/>
              <a:gd name="connsiteY173" fmla="*/ 211375 h 6858000"/>
              <a:gd name="connsiteX174" fmla="*/ 94571 w 1605470"/>
              <a:gd name="connsiteY174" fmla="*/ 184179 h 6858000"/>
              <a:gd name="connsiteX175" fmla="*/ 13437 w 1605470"/>
              <a:gd name="connsiteY175" fmla="*/ 19287 h 6858000"/>
              <a:gd name="connsiteX176" fmla="*/ 0 w 1605470"/>
              <a:gd name="connsiteY17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64053 w 1605470"/>
              <a:gd name="connsiteY41" fmla="*/ 5539915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21092 w 1605470"/>
              <a:gd name="connsiteY57" fmla="*/ 5108383 h 6858000"/>
              <a:gd name="connsiteX58" fmla="*/ 717045 w 1605470"/>
              <a:gd name="connsiteY58" fmla="*/ 5094705 h 6858000"/>
              <a:gd name="connsiteX59" fmla="*/ 718807 w 1605470"/>
              <a:gd name="connsiteY59" fmla="*/ 5067850 h 6858000"/>
              <a:gd name="connsiteX60" fmla="*/ 721538 w 1605470"/>
              <a:gd name="connsiteY60" fmla="*/ 5060861 h 6858000"/>
              <a:gd name="connsiteX61" fmla="*/ 718242 w 1605470"/>
              <a:gd name="connsiteY61" fmla="*/ 5034192 h 6858000"/>
              <a:gd name="connsiteX62" fmla="*/ 719796 w 1605470"/>
              <a:gd name="connsiteY62" fmla="*/ 4993030 h 6858000"/>
              <a:gd name="connsiteX63" fmla="*/ 726705 w 1605470"/>
              <a:gd name="connsiteY63" fmla="*/ 4946844 h 6858000"/>
              <a:gd name="connsiteX64" fmla="*/ 722561 w 1605470"/>
              <a:gd name="connsiteY64" fmla="*/ 4932692 h 6858000"/>
              <a:gd name="connsiteX65" fmla="*/ 724935 w 1605470"/>
              <a:gd name="connsiteY65" fmla="*/ 4821504 h 6858000"/>
              <a:gd name="connsiteX66" fmla="*/ 732118 w 1605470"/>
              <a:gd name="connsiteY66" fmla="*/ 4801535 h 6858000"/>
              <a:gd name="connsiteX67" fmla="*/ 739787 w 1605470"/>
              <a:gd name="connsiteY67" fmla="*/ 4797794 h 6858000"/>
              <a:gd name="connsiteX68" fmla="*/ 741081 w 1605470"/>
              <a:gd name="connsiteY68" fmla="*/ 4784526 h 6858000"/>
              <a:gd name="connsiteX69" fmla="*/ 742865 w 1605470"/>
              <a:gd name="connsiteY69" fmla="*/ 4781211 h 6858000"/>
              <a:gd name="connsiteX70" fmla="*/ 751652 w 1605470"/>
              <a:gd name="connsiteY70" fmla="*/ 4761984 h 6858000"/>
              <a:gd name="connsiteX71" fmla="*/ 747700 w 1605470"/>
              <a:gd name="connsiteY71" fmla="*/ 4690749 h 6858000"/>
              <a:gd name="connsiteX72" fmla="*/ 743180 w 1605470"/>
              <a:gd name="connsiteY72" fmla="*/ 4584173 h 6858000"/>
              <a:gd name="connsiteX73" fmla="*/ 738263 w 1605470"/>
              <a:gd name="connsiteY73" fmla="*/ 4444346 h 6858000"/>
              <a:gd name="connsiteX74" fmla="*/ 756542 w 1605470"/>
              <a:gd name="connsiteY74" fmla="*/ 4350346 h 6858000"/>
              <a:gd name="connsiteX75" fmla="*/ 715481 w 1605470"/>
              <a:gd name="connsiteY75" fmla="*/ 4214165 h 6858000"/>
              <a:gd name="connsiteX76" fmla="*/ 719554 w 1605470"/>
              <a:gd name="connsiteY76" fmla="*/ 4090296 h 6858000"/>
              <a:gd name="connsiteX77" fmla="*/ 704810 w 1605470"/>
              <a:gd name="connsiteY77" fmla="*/ 4033999 h 6858000"/>
              <a:gd name="connsiteX78" fmla="*/ 705959 w 1605470"/>
              <a:gd name="connsiteY78" fmla="*/ 4031933 h 6858000"/>
              <a:gd name="connsiteX79" fmla="*/ 704535 w 1605470"/>
              <a:gd name="connsiteY79" fmla="*/ 4013953 h 6858000"/>
              <a:gd name="connsiteX80" fmla="*/ 700443 w 1605470"/>
              <a:gd name="connsiteY80" fmla="*/ 4010511 h 6858000"/>
              <a:gd name="connsiteX81" fmla="*/ 698282 w 1605470"/>
              <a:gd name="connsiteY81" fmla="*/ 3998331 h 6858000"/>
              <a:gd name="connsiteX82" fmla="*/ 690830 w 1605470"/>
              <a:gd name="connsiteY82" fmla="*/ 3974753 h 6858000"/>
              <a:gd name="connsiteX83" fmla="*/ 692428 w 1605470"/>
              <a:gd name="connsiteY83" fmla="*/ 3969950 h 6858000"/>
              <a:gd name="connsiteX84" fmla="*/ 685850 w 1605470"/>
              <a:gd name="connsiteY84" fmla="*/ 3933779 h 6858000"/>
              <a:gd name="connsiteX85" fmla="*/ 687181 w 1605470"/>
              <a:gd name="connsiteY85" fmla="*/ 3933093 h 6858000"/>
              <a:gd name="connsiteX86" fmla="*/ 691535 w 1605470"/>
              <a:gd name="connsiteY86" fmla="*/ 3922082 h 6858000"/>
              <a:gd name="connsiteX87" fmla="*/ 696613 w 1605470"/>
              <a:gd name="connsiteY87" fmla="*/ 3901461 h 6858000"/>
              <a:gd name="connsiteX88" fmla="*/ 719207 w 1605470"/>
              <a:gd name="connsiteY88" fmla="*/ 3813873 h 6858000"/>
              <a:gd name="connsiteX89" fmla="*/ 718632 w 1605470"/>
              <a:gd name="connsiteY89" fmla="*/ 3806161 h 6858000"/>
              <a:gd name="connsiteX90" fmla="*/ 718939 w 1605470"/>
              <a:gd name="connsiteY90" fmla="*/ 3805957 h 6858000"/>
              <a:gd name="connsiteX91" fmla="*/ 718966 w 1605470"/>
              <a:gd name="connsiteY91" fmla="*/ 3797724 h 6858000"/>
              <a:gd name="connsiteX92" fmla="*/ 717581 w 1605470"/>
              <a:gd name="connsiteY92" fmla="*/ 3792098 h 6858000"/>
              <a:gd name="connsiteX93" fmla="*/ 716465 w 1605470"/>
              <a:gd name="connsiteY93" fmla="*/ 3777135 h 6858000"/>
              <a:gd name="connsiteX94" fmla="*/ 718198 w 1605470"/>
              <a:gd name="connsiteY94" fmla="*/ 3771656 h 6858000"/>
              <a:gd name="connsiteX95" fmla="*/ 721941 w 1605470"/>
              <a:gd name="connsiteY95" fmla="*/ 3769007 h 6858000"/>
              <a:gd name="connsiteX96" fmla="*/ 721407 w 1605470"/>
              <a:gd name="connsiteY96" fmla="*/ 3767709 h 6858000"/>
              <a:gd name="connsiteX97" fmla="*/ 730103 w 1605470"/>
              <a:gd name="connsiteY97" fmla="*/ 3738082 h 6858000"/>
              <a:gd name="connsiteX98" fmla="*/ 737449 w 1605470"/>
              <a:gd name="connsiteY98" fmla="*/ 3673397 h 6858000"/>
              <a:gd name="connsiteX99" fmla="*/ 736745 w 1605470"/>
              <a:gd name="connsiteY99" fmla="*/ 3637109 h 6858000"/>
              <a:gd name="connsiteX100" fmla="*/ 740188 w 1605470"/>
              <a:gd name="connsiteY100" fmla="*/ 3536883 h 6858000"/>
              <a:gd name="connsiteX101" fmla="*/ 747726 w 1605470"/>
              <a:gd name="connsiteY101" fmla="*/ 3435652 h 6858000"/>
              <a:gd name="connsiteX102" fmla="*/ 774383 w 1605470"/>
              <a:gd name="connsiteY102" fmla="*/ 3381564 h 6858000"/>
              <a:gd name="connsiteX103" fmla="*/ 774870 w 1605470"/>
              <a:gd name="connsiteY103" fmla="*/ 3375761 h 6858000"/>
              <a:gd name="connsiteX104" fmla="*/ 770510 w 1605470"/>
              <a:gd name="connsiteY104" fmla="*/ 3361844 h 6858000"/>
              <a:gd name="connsiteX105" fmla="*/ 767933 w 1605470"/>
              <a:gd name="connsiteY105" fmla="*/ 3356929 h 6858000"/>
              <a:gd name="connsiteX106" fmla="*/ 766158 w 1605470"/>
              <a:gd name="connsiteY106" fmla="*/ 3349058 h 6858000"/>
              <a:gd name="connsiteX107" fmla="*/ 766414 w 1605470"/>
              <a:gd name="connsiteY107" fmla="*/ 3348763 h 6858000"/>
              <a:gd name="connsiteX108" fmla="*/ 764166 w 1605470"/>
              <a:gd name="connsiteY108" fmla="*/ 3341588 h 6858000"/>
              <a:gd name="connsiteX109" fmla="*/ 749397 w 1605470"/>
              <a:gd name="connsiteY109" fmla="*/ 3307769 h 6858000"/>
              <a:gd name="connsiteX110" fmla="*/ 766960 w 1605470"/>
              <a:gd name="connsiteY110" fmla="*/ 3250522 h 6858000"/>
              <a:gd name="connsiteX111" fmla="*/ 767385 w 1605470"/>
              <a:gd name="connsiteY111" fmla="*/ 3229163 h 6858000"/>
              <a:gd name="connsiteX112" fmla="*/ 769208 w 1605470"/>
              <a:gd name="connsiteY112" fmla="*/ 3217217 h 6858000"/>
              <a:gd name="connsiteX113" fmla="*/ 770350 w 1605470"/>
              <a:gd name="connsiteY113" fmla="*/ 3216125 h 6858000"/>
              <a:gd name="connsiteX114" fmla="*/ 756043 w 1605470"/>
              <a:gd name="connsiteY114" fmla="*/ 3183755 h 6858000"/>
              <a:gd name="connsiteX115" fmla="*/ 756544 w 1605470"/>
              <a:gd name="connsiteY115" fmla="*/ 3178642 h 6858000"/>
              <a:gd name="connsiteX116" fmla="*/ 744144 w 1605470"/>
              <a:gd name="connsiteY116" fmla="*/ 3158586 h 6858000"/>
              <a:gd name="connsiteX117" fmla="*/ 739378 w 1605470"/>
              <a:gd name="connsiteY117" fmla="*/ 3147669 h 6858000"/>
              <a:gd name="connsiteX118" fmla="*/ 734648 w 1605470"/>
              <a:gd name="connsiteY118" fmla="*/ 3145733 h 6858000"/>
              <a:gd name="connsiteX119" fmla="*/ 729329 w 1605470"/>
              <a:gd name="connsiteY119" fmla="*/ 3129034 h 6858000"/>
              <a:gd name="connsiteX120" fmla="*/ 729994 w 1605470"/>
              <a:gd name="connsiteY120" fmla="*/ 3126682 h 6858000"/>
              <a:gd name="connsiteX121" fmla="*/ 720862 w 1605470"/>
              <a:gd name="connsiteY121" fmla="*/ 3114519 h 6858000"/>
              <a:gd name="connsiteX122" fmla="*/ 707471 w 1605470"/>
              <a:gd name="connsiteY122" fmla="*/ 3106272 h 6858000"/>
              <a:gd name="connsiteX123" fmla="*/ 680201 w 1605470"/>
              <a:gd name="connsiteY123" fmla="*/ 2958185 h 6858000"/>
              <a:gd name="connsiteX124" fmla="*/ 622815 w 1605470"/>
              <a:gd name="connsiteY124" fmla="*/ 2762989 h 6858000"/>
              <a:gd name="connsiteX125" fmla="*/ 571733 w 1605470"/>
              <a:gd name="connsiteY125" fmla="*/ 2554718 h 6858000"/>
              <a:gd name="connsiteX126" fmla="*/ 551827 w 1605470"/>
              <a:gd name="connsiteY126" fmla="*/ 2485734 h 6858000"/>
              <a:gd name="connsiteX127" fmla="*/ 542550 w 1605470"/>
              <a:gd name="connsiteY127" fmla="*/ 2447068 h 6858000"/>
              <a:gd name="connsiteX128" fmla="*/ 529511 w 1605470"/>
              <a:gd name="connsiteY128" fmla="*/ 2425819 h 6858000"/>
              <a:gd name="connsiteX129" fmla="*/ 528878 w 1605470"/>
              <a:gd name="connsiteY129" fmla="*/ 2408971 h 6858000"/>
              <a:gd name="connsiteX130" fmla="*/ 535510 w 1605470"/>
              <a:gd name="connsiteY130" fmla="*/ 2402874 h 6858000"/>
              <a:gd name="connsiteX131" fmla="*/ 538122 w 1605470"/>
              <a:gd name="connsiteY131" fmla="*/ 2381443 h 6858000"/>
              <a:gd name="connsiteX132" fmla="*/ 514451 w 1605470"/>
              <a:gd name="connsiteY132" fmla="*/ 2261920 h 6858000"/>
              <a:gd name="connsiteX133" fmla="*/ 486968 w 1605470"/>
              <a:gd name="connsiteY133" fmla="*/ 2182937 h 6858000"/>
              <a:gd name="connsiteX134" fmla="*/ 488555 w 1605470"/>
              <a:gd name="connsiteY134" fmla="*/ 2155135 h 6858000"/>
              <a:gd name="connsiteX135" fmla="*/ 486013 w 1605470"/>
              <a:gd name="connsiteY135" fmla="*/ 2118008 h 6858000"/>
              <a:gd name="connsiteX136" fmla="*/ 487006 w 1605470"/>
              <a:gd name="connsiteY136" fmla="*/ 2050531 h 6858000"/>
              <a:gd name="connsiteX137" fmla="*/ 478812 w 1605470"/>
              <a:gd name="connsiteY137" fmla="*/ 1963269 h 6858000"/>
              <a:gd name="connsiteX138" fmla="*/ 442619 w 1605470"/>
              <a:gd name="connsiteY138" fmla="*/ 1910499 h 6858000"/>
              <a:gd name="connsiteX139" fmla="*/ 446785 w 1605470"/>
              <a:gd name="connsiteY139" fmla="*/ 1903212 h 6858000"/>
              <a:gd name="connsiteX140" fmla="*/ 436547 w 1605470"/>
              <a:gd name="connsiteY140" fmla="*/ 1861531 h 6858000"/>
              <a:gd name="connsiteX141" fmla="*/ 390346 w 1605470"/>
              <a:gd name="connsiteY141" fmla="*/ 1732919 h 6858000"/>
              <a:gd name="connsiteX142" fmla="*/ 362657 w 1605470"/>
              <a:gd name="connsiteY142" fmla="*/ 1663540 h 6858000"/>
              <a:gd name="connsiteX143" fmla="*/ 361783 w 1605470"/>
              <a:gd name="connsiteY143" fmla="*/ 1615777 h 6858000"/>
              <a:gd name="connsiteX144" fmla="*/ 342578 w 1605470"/>
              <a:gd name="connsiteY144" fmla="*/ 1563678 h 6858000"/>
              <a:gd name="connsiteX145" fmla="*/ 355658 w 1605470"/>
              <a:gd name="connsiteY145" fmla="*/ 1519474 h 6858000"/>
              <a:gd name="connsiteX146" fmla="*/ 348400 w 1605470"/>
              <a:gd name="connsiteY146" fmla="*/ 1477995 h 6858000"/>
              <a:gd name="connsiteX147" fmla="*/ 334485 w 1605470"/>
              <a:gd name="connsiteY147" fmla="*/ 1373769 h 6858000"/>
              <a:gd name="connsiteX148" fmla="*/ 342792 w 1605470"/>
              <a:gd name="connsiteY148" fmla="*/ 1307086 h 6858000"/>
              <a:gd name="connsiteX149" fmla="*/ 343980 w 1605470"/>
              <a:gd name="connsiteY149" fmla="*/ 1189033 h 6858000"/>
              <a:gd name="connsiteX150" fmla="*/ 348665 w 1605470"/>
              <a:gd name="connsiteY150" fmla="*/ 1168288 h 6858000"/>
              <a:gd name="connsiteX151" fmla="*/ 340947 w 1605470"/>
              <a:gd name="connsiteY151" fmla="*/ 1142577 h 6858000"/>
              <a:gd name="connsiteX152" fmla="*/ 330253 w 1605470"/>
              <a:gd name="connsiteY152" fmla="*/ 1088484 h 6858000"/>
              <a:gd name="connsiteX153" fmla="*/ 318989 w 1605470"/>
              <a:gd name="connsiteY153" fmla="*/ 1016103 h 6858000"/>
              <a:gd name="connsiteX154" fmla="*/ 320445 w 1605470"/>
              <a:gd name="connsiteY154" fmla="*/ 932283 h 6858000"/>
              <a:gd name="connsiteX155" fmla="*/ 322681 w 1605470"/>
              <a:gd name="connsiteY155" fmla="*/ 915925 h 6858000"/>
              <a:gd name="connsiteX156" fmla="*/ 315310 w 1605470"/>
              <a:gd name="connsiteY156" fmla="*/ 896999 h 6858000"/>
              <a:gd name="connsiteX157" fmla="*/ 284718 w 1605470"/>
              <a:gd name="connsiteY157" fmla="*/ 821517 h 6858000"/>
              <a:gd name="connsiteX158" fmla="*/ 263668 w 1605470"/>
              <a:gd name="connsiteY158" fmla="*/ 751353 h 6858000"/>
              <a:gd name="connsiteX159" fmla="*/ 263226 w 1605470"/>
              <a:gd name="connsiteY159" fmla="*/ 721230 h 6858000"/>
              <a:gd name="connsiteX160" fmla="*/ 248897 w 1605470"/>
              <a:gd name="connsiteY160" fmla="*/ 681659 h 6858000"/>
              <a:gd name="connsiteX161" fmla="*/ 234316 w 1605470"/>
              <a:gd name="connsiteY161" fmla="*/ 635218 h 6858000"/>
              <a:gd name="connsiteX162" fmla="*/ 239327 w 1605470"/>
              <a:gd name="connsiteY162" fmla="*/ 613763 h 6858000"/>
              <a:gd name="connsiteX163" fmla="*/ 225269 w 1605470"/>
              <a:gd name="connsiteY163" fmla="*/ 598582 h 6858000"/>
              <a:gd name="connsiteX164" fmla="*/ 224950 w 1605470"/>
              <a:gd name="connsiteY164" fmla="*/ 576846 h 6858000"/>
              <a:gd name="connsiteX165" fmla="*/ 204576 w 1605470"/>
              <a:gd name="connsiteY165" fmla="*/ 530055 h 6858000"/>
              <a:gd name="connsiteX166" fmla="*/ 219064 w 1605470"/>
              <a:gd name="connsiteY166" fmla="*/ 469651 h 6858000"/>
              <a:gd name="connsiteX167" fmla="*/ 195012 w 1605470"/>
              <a:gd name="connsiteY167" fmla="*/ 448559 h 6858000"/>
              <a:gd name="connsiteX168" fmla="*/ 201434 w 1605470"/>
              <a:gd name="connsiteY168" fmla="*/ 441529 h 6858000"/>
              <a:gd name="connsiteX169" fmla="*/ 200655 w 1605470"/>
              <a:gd name="connsiteY169" fmla="*/ 428927 h 6858000"/>
              <a:gd name="connsiteX170" fmla="*/ 190059 w 1605470"/>
              <a:gd name="connsiteY170" fmla="*/ 430161 h 6858000"/>
              <a:gd name="connsiteX171" fmla="*/ 167079 w 1605470"/>
              <a:gd name="connsiteY171" fmla="*/ 367211 h 6858000"/>
              <a:gd name="connsiteX172" fmla="*/ 124571 w 1605470"/>
              <a:gd name="connsiteY172" fmla="*/ 302178 h 6858000"/>
              <a:gd name="connsiteX173" fmla="*/ 103243 w 1605470"/>
              <a:gd name="connsiteY173" fmla="*/ 211375 h 6858000"/>
              <a:gd name="connsiteX174" fmla="*/ 94571 w 1605470"/>
              <a:gd name="connsiteY174" fmla="*/ 184179 h 6858000"/>
              <a:gd name="connsiteX175" fmla="*/ 13437 w 1605470"/>
              <a:gd name="connsiteY175" fmla="*/ 19287 h 6858000"/>
              <a:gd name="connsiteX176" fmla="*/ 0 w 1605470"/>
              <a:gd name="connsiteY17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64053 w 1605470"/>
              <a:gd name="connsiteY41" fmla="*/ 5539915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21092 w 1605470"/>
              <a:gd name="connsiteY57" fmla="*/ 5108383 h 6858000"/>
              <a:gd name="connsiteX58" fmla="*/ 717045 w 1605470"/>
              <a:gd name="connsiteY58" fmla="*/ 5094705 h 6858000"/>
              <a:gd name="connsiteX59" fmla="*/ 718807 w 1605470"/>
              <a:gd name="connsiteY59" fmla="*/ 5067850 h 6858000"/>
              <a:gd name="connsiteX60" fmla="*/ 721538 w 1605470"/>
              <a:gd name="connsiteY60" fmla="*/ 5060861 h 6858000"/>
              <a:gd name="connsiteX61" fmla="*/ 718242 w 1605470"/>
              <a:gd name="connsiteY61" fmla="*/ 5034192 h 6858000"/>
              <a:gd name="connsiteX62" fmla="*/ 719796 w 1605470"/>
              <a:gd name="connsiteY62" fmla="*/ 4993030 h 6858000"/>
              <a:gd name="connsiteX63" fmla="*/ 726705 w 1605470"/>
              <a:gd name="connsiteY63" fmla="*/ 4946844 h 6858000"/>
              <a:gd name="connsiteX64" fmla="*/ 722561 w 1605470"/>
              <a:gd name="connsiteY64" fmla="*/ 4932692 h 6858000"/>
              <a:gd name="connsiteX65" fmla="*/ 724935 w 1605470"/>
              <a:gd name="connsiteY65" fmla="*/ 4821504 h 6858000"/>
              <a:gd name="connsiteX66" fmla="*/ 732118 w 1605470"/>
              <a:gd name="connsiteY66" fmla="*/ 4801535 h 6858000"/>
              <a:gd name="connsiteX67" fmla="*/ 739787 w 1605470"/>
              <a:gd name="connsiteY67" fmla="*/ 4797794 h 6858000"/>
              <a:gd name="connsiteX68" fmla="*/ 741081 w 1605470"/>
              <a:gd name="connsiteY68" fmla="*/ 4784526 h 6858000"/>
              <a:gd name="connsiteX69" fmla="*/ 742865 w 1605470"/>
              <a:gd name="connsiteY69" fmla="*/ 4781211 h 6858000"/>
              <a:gd name="connsiteX70" fmla="*/ 751652 w 1605470"/>
              <a:gd name="connsiteY70" fmla="*/ 4761984 h 6858000"/>
              <a:gd name="connsiteX71" fmla="*/ 747700 w 1605470"/>
              <a:gd name="connsiteY71" fmla="*/ 4690749 h 6858000"/>
              <a:gd name="connsiteX72" fmla="*/ 743180 w 1605470"/>
              <a:gd name="connsiteY72" fmla="*/ 4584173 h 6858000"/>
              <a:gd name="connsiteX73" fmla="*/ 738263 w 1605470"/>
              <a:gd name="connsiteY73" fmla="*/ 4444346 h 6858000"/>
              <a:gd name="connsiteX74" fmla="*/ 756542 w 1605470"/>
              <a:gd name="connsiteY74" fmla="*/ 4350346 h 6858000"/>
              <a:gd name="connsiteX75" fmla="*/ 715481 w 1605470"/>
              <a:gd name="connsiteY75" fmla="*/ 4214165 h 6858000"/>
              <a:gd name="connsiteX76" fmla="*/ 719554 w 1605470"/>
              <a:gd name="connsiteY76" fmla="*/ 4090296 h 6858000"/>
              <a:gd name="connsiteX77" fmla="*/ 704810 w 1605470"/>
              <a:gd name="connsiteY77" fmla="*/ 4033999 h 6858000"/>
              <a:gd name="connsiteX78" fmla="*/ 705959 w 1605470"/>
              <a:gd name="connsiteY78" fmla="*/ 4031933 h 6858000"/>
              <a:gd name="connsiteX79" fmla="*/ 704535 w 1605470"/>
              <a:gd name="connsiteY79" fmla="*/ 4013953 h 6858000"/>
              <a:gd name="connsiteX80" fmla="*/ 700443 w 1605470"/>
              <a:gd name="connsiteY80" fmla="*/ 4010511 h 6858000"/>
              <a:gd name="connsiteX81" fmla="*/ 698282 w 1605470"/>
              <a:gd name="connsiteY81" fmla="*/ 3998331 h 6858000"/>
              <a:gd name="connsiteX82" fmla="*/ 690830 w 1605470"/>
              <a:gd name="connsiteY82" fmla="*/ 3974753 h 6858000"/>
              <a:gd name="connsiteX83" fmla="*/ 692428 w 1605470"/>
              <a:gd name="connsiteY83" fmla="*/ 3969950 h 6858000"/>
              <a:gd name="connsiteX84" fmla="*/ 685850 w 1605470"/>
              <a:gd name="connsiteY84" fmla="*/ 3933779 h 6858000"/>
              <a:gd name="connsiteX85" fmla="*/ 687181 w 1605470"/>
              <a:gd name="connsiteY85" fmla="*/ 3933093 h 6858000"/>
              <a:gd name="connsiteX86" fmla="*/ 691535 w 1605470"/>
              <a:gd name="connsiteY86" fmla="*/ 3922082 h 6858000"/>
              <a:gd name="connsiteX87" fmla="*/ 696613 w 1605470"/>
              <a:gd name="connsiteY87" fmla="*/ 3901461 h 6858000"/>
              <a:gd name="connsiteX88" fmla="*/ 719207 w 1605470"/>
              <a:gd name="connsiteY88" fmla="*/ 3813873 h 6858000"/>
              <a:gd name="connsiteX89" fmla="*/ 718632 w 1605470"/>
              <a:gd name="connsiteY89" fmla="*/ 3806161 h 6858000"/>
              <a:gd name="connsiteX90" fmla="*/ 718939 w 1605470"/>
              <a:gd name="connsiteY90" fmla="*/ 3805957 h 6858000"/>
              <a:gd name="connsiteX91" fmla="*/ 718966 w 1605470"/>
              <a:gd name="connsiteY91" fmla="*/ 3797724 h 6858000"/>
              <a:gd name="connsiteX92" fmla="*/ 717581 w 1605470"/>
              <a:gd name="connsiteY92" fmla="*/ 3792098 h 6858000"/>
              <a:gd name="connsiteX93" fmla="*/ 716465 w 1605470"/>
              <a:gd name="connsiteY93" fmla="*/ 3777135 h 6858000"/>
              <a:gd name="connsiteX94" fmla="*/ 718198 w 1605470"/>
              <a:gd name="connsiteY94" fmla="*/ 3771656 h 6858000"/>
              <a:gd name="connsiteX95" fmla="*/ 721941 w 1605470"/>
              <a:gd name="connsiteY95" fmla="*/ 3769007 h 6858000"/>
              <a:gd name="connsiteX96" fmla="*/ 721407 w 1605470"/>
              <a:gd name="connsiteY96" fmla="*/ 3767709 h 6858000"/>
              <a:gd name="connsiteX97" fmla="*/ 730103 w 1605470"/>
              <a:gd name="connsiteY97" fmla="*/ 3738082 h 6858000"/>
              <a:gd name="connsiteX98" fmla="*/ 737449 w 1605470"/>
              <a:gd name="connsiteY98" fmla="*/ 3673397 h 6858000"/>
              <a:gd name="connsiteX99" fmla="*/ 736745 w 1605470"/>
              <a:gd name="connsiteY99" fmla="*/ 3637109 h 6858000"/>
              <a:gd name="connsiteX100" fmla="*/ 740188 w 1605470"/>
              <a:gd name="connsiteY100" fmla="*/ 3536883 h 6858000"/>
              <a:gd name="connsiteX101" fmla="*/ 747726 w 1605470"/>
              <a:gd name="connsiteY101" fmla="*/ 3435652 h 6858000"/>
              <a:gd name="connsiteX102" fmla="*/ 774383 w 1605470"/>
              <a:gd name="connsiteY102" fmla="*/ 3381564 h 6858000"/>
              <a:gd name="connsiteX103" fmla="*/ 774870 w 1605470"/>
              <a:gd name="connsiteY103" fmla="*/ 3375761 h 6858000"/>
              <a:gd name="connsiteX104" fmla="*/ 770510 w 1605470"/>
              <a:gd name="connsiteY104" fmla="*/ 3361844 h 6858000"/>
              <a:gd name="connsiteX105" fmla="*/ 767933 w 1605470"/>
              <a:gd name="connsiteY105" fmla="*/ 3356929 h 6858000"/>
              <a:gd name="connsiteX106" fmla="*/ 766158 w 1605470"/>
              <a:gd name="connsiteY106" fmla="*/ 3349058 h 6858000"/>
              <a:gd name="connsiteX107" fmla="*/ 766414 w 1605470"/>
              <a:gd name="connsiteY107" fmla="*/ 3348763 h 6858000"/>
              <a:gd name="connsiteX108" fmla="*/ 764166 w 1605470"/>
              <a:gd name="connsiteY108" fmla="*/ 3341588 h 6858000"/>
              <a:gd name="connsiteX109" fmla="*/ 749397 w 1605470"/>
              <a:gd name="connsiteY109" fmla="*/ 3307769 h 6858000"/>
              <a:gd name="connsiteX110" fmla="*/ 766960 w 1605470"/>
              <a:gd name="connsiteY110" fmla="*/ 3250522 h 6858000"/>
              <a:gd name="connsiteX111" fmla="*/ 767385 w 1605470"/>
              <a:gd name="connsiteY111" fmla="*/ 3229163 h 6858000"/>
              <a:gd name="connsiteX112" fmla="*/ 769208 w 1605470"/>
              <a:gd name="connsiteY112" fmla="*/ 3217217 h 6858000"/>
              <a:gd name="connsiteX113" fmla="*/ 770350 w 1605470"/>
              <a:gd name="connsiteY113" fmla="*/ 3216125 h 6858000"/>
              <a:gd name="connsiteX114" fmla="*/ 756043 w 1605470"/>
              <a:gd name="connsiteY114" fmla="*/ 3183755 h 6858000"/>
              <a:gd name="connsiteX115" fmla="*/ 756544 w 1605470"/>
              <a:gd name="connsiteY115" fmla="*/ 3178642 h 6858000"/>
              <a:gd name="connsiteX116" fmla="*/ 744144 w 1605470"/>
              <a:gd name="connsiteY116" fmla="*/ 3158586 h 6858000"/>
              <a:gd name="connsiteX117" fmla="*/ 739378 w 1605470"/>
              <a:gd name="connsiteY117" fmla="*/ 3147669 h 6858000"/>
              <a:gd name="connsiteX118" fmla="*/ 734648 w 1605470"/>
              <a:gd name="connsiteY118" fmla="*/ 3145733 h 6858000"/>
              <a:gd name="connsiteX119" fmla="*/ 729329 w 1605470"/>
              <a:gd name="connsiteY119" fmla="*/ 3129034 h 6858000"/>
              <a:gd name="connsiteX120" fmla="*/ 729994 w 1605470"/>
              <a:gd name="connsiteY120" fmla="*/ 3126682 h 6858000"/>
              <a:gd name="connsiteX121" fmla="*/ 720862 w 1605470"/>
              <a:gd name="connsiteY121" fmla="*/ 3114519 h 6858000"/>
              <a:gd name="connsiteX122" fmla="*/ 707471 w 1605470"/>
              <a:gd name="connsiteY122" fmla="*/ 3106272 h 6858000"/>
              <a:gd name="connsiteX123" fmla="*/ 680201 w 1605470"/>
              <a:gd name="connsiteY123" fmla="*/ 2958185 h 6858000"/>
              <a:gd name="connsiteX124" fmla="*/ 622815 w 1605470"/>
              <a:gd name="connsiteY124" fmla="*/ 2762989 h 6858000"/>
              <a:gd name="connsiteX125" fmla="*/ 571733 w 1605470"/>
              <a:gd name="connsiteY125" fmla="*/ 2554718 h 6858000"/>
              <a:gd name="connsiteX126" fmla="*/ 551827 w 1605470"/>
              <a:gd name="connsiteY126" fmla="*/ 2485734 h 6858000"/>
              <a:gd name="connsiteX127" fmla="*/ 542550 w 1605470"/>
              <a:gd name="connsiteY127" fmla="*/ 2447068 h 6858000"/>
              <a:gd name="connsiteX128" fmla="*/ 529511 w 1605470"/>
              <a:gd name="connsiteY128" fmla="*/ 2425819 h 6858000"/>
              <a:gd name="connsiteX129" fmla="*/ 528878 w 1605470"/>
              <a:gd name="connsiteY129" fmla="*/ 2408971 h 6858000"/>
              <a:gd name="connsiteX130" fmla="*/ 535510 w 1605470"/>
              <a:gd name="connsiteY130" fmla="*/ 2402874 h 6858000"/>
              <a:gd name="connsiteX131" fmla="*/ 538122 w 1605470"/>
              <a:gd name="connsiteY131" fmla="*/ 2381443 h 6858000"/>
              <a:gd name="connsiteX132" fmla="*/ 514451 w 1605470"/>
              <a:gd name="connsiteY132" fmla="*/ 2261920 h 6858000"/>
              <a:gd name="connsiteX133" fmla="*/ 486968 w 1605470"/>
              <a:gd name="connsiteY133" fmla="*/ 2182937 h 6858000"/>
              <a:gd name="connsiteX134" fmla="*/ 488555 w 1605470"/>
              <a:gd name="connsiteY134" fmla="*/ 2155135 h 6858000"/>
              <a:gd name="connsiteX135" fmla="*/ 486013 w 1605470"/>
              <a:gd name="connsiteY135" fmla="*/ 2118008 h 6858000"/>
              <a:gd name="connsiteX136" fmla="*/ 487006 w 1605470"/>
              <a:gd name="connsiteY136" fmla="*/ 2050531 h 6858000"/>
              <a:gd name="connsiteX137" fmla="*/ 478812 w 1605470"/>
              <a:gd name="connsiteY137" fmla="*/ 1963269 h 6858000"/>
              <a:gd name="connsiteX138" fmla="*/ 442619 w 1605470"/>
              <a:gd name="connsiteY138" fmla="*/ 1910499 h 6858000"/>
              <a:gd name="connsiteX139" fmla="*/ 446785 w 1605470"/>
              <a:gd name="connsiteY139" fmla="*/ 1903212 h 6858000"/>
              <a:gd name="connsiteX140" fmla="*/ 436547 w 1605470"/>
              <a:gd name="connsiteY140" fmla="*/ 1861531 h 6858000"/>
              <a:gd name="connsiteX141" fmla="*/ 390346 w 1605470"/>
              <a:gd name="connsiteY141" fmla="*/ 1732919 h 6858000"/>
              <a:gd name="connsiteX142" fmla="*/ 362657 w 1605470"/>
              <a:gd name="connsiteY142" fmla="*/ 1663540 h 6858000"/>
              <a:gd name="connsiteX143" fmla="*/ 361783 w 1605470"/>
              <a:gd name="connsiteY143" fmla="*/ 1615777 h 6858000"/>
              <a:gd name="connsiteX144" fmla="*/ 342578 w 1605470"/>
              <a:gd name="connsiteY144" fmla="*/ 1563678 h 6858000"/>
              <a:gd name="connsiteX145" fmla="*/ 355658 w 1605470"/>
              <a:gd name="connsiteY145" fmla="*/ 1519474 h 6858000"/>
              <a:gd name="connsiteX146" fmla="*/ 348400 w 1605470"/>
              <a:gd name="connsiteY146" fmla="*/ 1477995 h 6858000"/>
              <a:gd name="connsiteX147" fmla="*/ 334485 w 1605470"/>
              <a:gd name="connsiteY147" fmla="*/ 1373769 h 6858000"/>
              <a:gd name="connsiteX148" fmla="*/ 342792 w 1605470"/>
              <a:gd name="connsiteY148" fmla="*/ 1307086 h 6858000"/>
              <a:gd name="connsiteX149" fmla="*/ 343980 w 1605470"/>
              <a:gd name="connsiteY149" fmla="*/ 1189033 h 6858000"/>
              <a:gd name="connsiteX150" fmla="*/ 348665 w 1605470"/>
              <a:gd name="connsiteY150" fmla="*/ 1168288 h 6858000"/>
              <a:gd name="connsiteX151" fmla="*/ 340947 w 1605470"/>
              <a:gd name="connsiteY151" fmla="*/ 1142577 h 6858000"/>
              <a:gd name="connsiteX152" fmla="*/ 330253 w 1605470"/>
              <a:gd name="connsiteY152" fmla="*/ 1088484 h 6858000"/>
              <a:gd name="connsiteX153" fmla="*/ 318989 w 1605470"/>
              <a:gd name="connsiteY153" fmla="*/ 1016103 h 6858000"/>
              <a:gd name="connsiteX154" fmla="*/ 320445 w 1605470"/>
              <a:gd name="connsiteY154" fmla="*/ 932283 h 6858000"/>
              <a:gd name="connsiteX155" fmla="*/ 322681 w 1605470"/>
              <a:gd name="connsiteY155" fmla="*/ 915925 h 6858000"/>
              <a:gd name="connsiteX156" fmla="*/ 315310 w 1605470"/>
              <a:gd name="connsiteY156" fmla="*/ 896999 h 6858000"/>
              <a:gd name="connsiteX157" fmla="*/ 284718 w 1605470"/>
              <a:gd name="connsiteY157" fmla="*/ 821517 h 6858000"/>
              <a:gd name="connsiteX158" fmla="*/ 263668 w 1605470"/>
              <a:gd name="connsiteY158" fmla="*/ 751353 h 6858000"/>
              <a:gd name="connsiteX159" fmla="*/ 263226 w 1605470"/>
              <a:gd name="connsiteY159" fmla="*/ 721230 h 6858000"/>
              <a:gd name="connsiteX160" fmla="*/ 248897 w 1605470"/>
              <a:gd name="connsiteY160" fmla="*/ 681659 h 6858000"/>
              <a:gd name="connsiteX161" fmla="*/ 234316 w 1605470"/>
              <a:gd name="connsiteY161" fmla="*/ 635218 h 6858000"/>
              <a:gd name="connsiteX162" fmla="*/ 239327 w 1605470"/>
              <a:gd name="connsiteY162" fmla="*/ 613763 h 6858000"/>
              <a:gd name="connsiteX163" fmla="*/ 225269 w 1605470"/>
              <a:gd name="connsiteY163" fmla="*/ 598582 h 6858000"/>
              <a:gd name="connsiteX164" fmla="*/ 224950 w 1605470"/>
              <a:gd name="connsiteY164" fmla="*/ 576846 h 6858000"/>
              <a:gd name="connsiteX165" fmla="*/ 204576 w 1605470"/>
              <a:gd name="connsiteY165" fmla="*/ 530055 h 6858000"/>
              <a:gd name="connsiteX166" fmla="*/ 219064 w 1605470"/>
              <a:gd name="connsiteY166" fmla="*/ 469651 h 6858000"/>
              <a:gd name="connsiteX167" fmla="*/ 195012 w 1605470"/>
              <a:gd name="connsiteY167" fmla="*/ 448559 h 6858000"/>
              <a:gd name="connsiteX168" fmla="*/ 201434 w 1605470"/>
              <a:gd name="connsiteY168" fmla="*/ 441529 h 6858000"/>
              <a:gd name="connsiteX169" fmla="*/ 200655 w 1605470"/>
              <a:gd name="connsiteY169" fmla="*/ 428927 h 6858000"/>
              <a:gd name="connsiteX170" fmla="*/ 190059 w 1605470"/>
              <a:gd name="connsiteY170" fmla="*/ 430161 h 6858000"/>
              <a:gd name="connsiteX171" fmla="*/ 167079 w 1605470"/>
              <a:gd name="connsiteY171" fmla="*/ 367211 h 6858000"/>
              <a:gd name="connsiteX172" fmla="*/ 124571 w 1605470"/>
              <a:gd name="connsiteY172" fmla="*/ 302178 h 6858000"/>
              <a:gd name="connsiteX173" fmla="*/ 103243 w 1605470"/>
              <a:gd name="connsiteY173" fmla="*/ 211375 h 6858000"/>
              <a:gd name="connsiteX174" fmla="*/ 94571 w 1605470"/>
              <a:gd name="connsiteY174" fmla="*/ 184179 h 6858000"/>
              <a:gd name="connsiteX175" fmla="*/ 13437 w 1605470"/>
              <a:gd name="connsiteY175" fmla="*/ 19287 h 6858000"/>
              <a:gd name="connsiteX176" fmla="*/ 0 w 1605470"/>
              <a:gd name="connsiteY17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64053 w 1605470"/>
              <a:gd name="connsiteY41" fmla="*/ 5539915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21092 w 1605470"/>
              <a:gd name="connsiteY57" fmla="*/ 5108383 h 6858000"/>
              <a:gd name="connsiteX58" fmla="*/ 718807 w 1605470"/>
              <a:gd name="connsiteY58" fmla="*/ 5067850 h 6858000"/>
              <a:gd name="connsiteX59" fmla="*/ 721538 w 1605470"/>
              <a:gd name="connsiteY59" fmla="*/ 5060861 h 6858000"/>
              <a:gd name="connsiteX60" fmla="*/ 718242 w 1605470"/>
              <a:gd name="connsiteY60" fmla="*/ 5034192 h 6858000"/>
              <a:gd name="connsiteX61" fmla="*/ 719796 w 1605470"/>
              <a:gd name="connsiteY61" fmla="*/ 4993030 h 6858000"/>
              <a:gd name="connsiteX62" fmla="*/ 726705 w 1605470"/>
              <a:gd name="connsiteY62" fmla="*/ 4946844 h 6858000"/>
              <a:gd name="connsiteX63" fmla="*/ 722561 w 1605470"/>
              <a:gd name="connsiteY63" fmla="*/ 4932692 h 6858000"/>
              <a:gd name="connsiteX64" fmla="*/ 724935 w 1605470"/>
              <a:gd name="connsiteY64" fmla="*/ 4821504 h 6858000"/>
              <a:gd name="connsiteX65" fmla="*/ 732118 w 1605470"/>
              <a:gd name="connsiteY65" fmla="*/ 4801535 h 6858000"/>
              <a:gd name="connsiteX66" fmla="*/ 739787 w 1605470"/>
              <a:gd name="connsiteY66" fmla="*/ 4797794 h 6858000"/>
              <a:gd name="connsiteX67" fmla="*/ 741081 w 1605470"/>
              <a:gd name="connsiteY67" fmla="*/ 4784526 h 6858000"/>
              <a:gd name="connsiteX68" fmla="*/ 742865 w 1605470"/>
              <a:gd name="connsiteY68" fmla="*/ 4781211 h 6858000"/>
              <a:gd name="connsiteX69" fmla="*/ 751652 w 1605470"/>
              <a:gd name="connsiteY69" fmla="*/ 4761984 h 6858000"/>
              <a:gd name="connsiteX70" fmla="*/ 747700 w 1605470"/>
              <a:gd name="connsiteY70" fmla="*/ 4690749 h 6858000"/>
              <a:gd name="connsiteX71" fmla="*/ 743180 w 1605470"/>
              <a:gd name="connsiteY71" fmla="*/ 4584173 h 6858000"/>
              <a:gd name="connsiteX72" fmla="*/ 738263 w 1605470"/>
              <a:gd name="connsiteY72" fmla="*/ 4444346 h 6858000"/>
              <a:gd name="connsiteX73" fmla="*/ 756542 w 1605470"/>
              <a:gd name="connsiteY73" fmla="*/ 4350346 h 6858000"/>
              <a:gd name="connsiteX74" fmla="*/ 715481 w 1605470"/>
              <a:gd name="connsiteY74" fmla="*/ 4214165 h 6858000"/>
              <a:gd name="connsiteX75" fmla="*/ 719554 w 1605470"/>
              <a:gd name="connsiteY75" fmla="*/ 4090296 h 6858000"/>
              <a:gd name="connsiteX76" fmla="*/ 704810 w 1605470"/>
              <a:gd name="connsiteY76" fmla="*/ 4033999 h 6858000"/>
              <a:gd name="connsiteX77" fmla="*/ 705959 w 1605470"/>
              <a:gd name="connsiteY77" fmla="*/ 4031933 h 6858000"/>
              <a:gd name="connsiteX78" fmla="*/ 704535 w 1605470"/>
              <a:gd name="connsiteY78" fmla="*/ 4013953 h 6858000"/>
              <a:gd name="connsiteX79" fmla="*/ 700443 w 1605470"/>
              <a:gd name="connsiteY79" fmla="*/ 4010511 h 6858000"/>
              <a:gd name="connsiteX80" fmla="*/ 698282 w 1605470"/>
              <a:gd name="connsiteY80" fmla="*/ 3998331 h 6858000"/>
              <a:gd name="connsiteX81" fmla="*/ 690830 w 1605470"/>
              <a:gd name="connsiteY81" fmla="*/ 3974753 h 6858000"/>
              <a:gd name="connsiteX82" fmla="*/ 692428 w 1605470"/>
              <a:gd name="connsiteY82" fmla="*/ 3969950 h 6858000"/>
              <a:gd name="connsiteX83" fmla="*/ 685850 w 1605470"/>
              <a:gd name="connsiteY83" fmla="*/ 3933779 h 6858000"/>
              <a:gd name="connsiteX84" fmla="*/ 687181 w 1605470"/>
              <a:gd name="connsiteY84" fmla="*/ 3933093 h 6858000"/>
              <a:gd name="connsiteX85" fmla="*/ 691535 w 1605470"/>
              <a:gd name="connsiteY85" fmla="*/ 3922082 h 6858000"/>
              <a:gd name="connsiteX86" fmla="*/ 696613 w 1605470"/>
              <a:gd name="connsiteY86" fmla="*/ 3901461 h 6858000"/>
              <a:gd name="connsiteX87" fmla="*/ 719207 w 1605470"/>
              <a:gd name="connsiteY87" fmla="*/ 3813873 h 6858000"/>
              <a:gd name="connsiteX88" fmla="*/ 718632 w 1605470"/>
              <a:gd name="connsiteY88" fmla="*/ 3806161 h 6858000"/>
              <a:gd name="connsiteX89" fmla="*/ 718939 w 1605470"/>
              <a:gd name="connsiteY89" fmla="*/ 3805957 h 6858000"/>
              <a:gd name="connsiteX90" fmla="*/ 718966 w 1605470"/>
              <a:gd name="connsiteY90" fmla="*/ 3797724 h 6858000"/>
              <a:gd name="connsiteX91" fmla="*/ 717581 w 1605470"/>
              <a:gd name="connsiteY91" fmla="*/ 3792098 h 6858000"/>
              <a:gd name="connsiteX92" fmla="*/ 716465 w 1605470"/>
              <a:gd name="connsiteY92" fmla="*/ 3777135 h 6858000"/>
              <a:gd name="connsiteX93" fmla="*/ 718198 w 1605470"/>
              <a:gd name="connsiteY93" fmla="*/ 3771656 h 6858000"/>
              <a:gd name="connsiteX94" fmla="*/ 721941 w 1605470"/>
              <a:gd name="connsiteY94" fmla="*/ 3769007 h 6858000"/>
              <a:gd name="connsiteX95" fmla="*/ 721407 w 1605470"/>
              <a:gd name="connsiteY95" fmla="*/ 3767709 h 6858000"/>
              <a:gd name="connsiteX96" fmla="*/ 730103 w 1605470"/>
              <a:gd name="connsiteY96" fmla="*/ 3738082 h 6858000"/>
              <a:gd name="connsiteX97" fmla="*/ 737449 w 1605470"/>
              <a:gd name="connsiteY97" fmla="*/ 3673397 h 6858000"/>
              <a:gd name="connsiteX98" fmla="*/ 736745 w 1605470"/>
              <a:gd name="connsiteY98" fmla="*/ 3637109 h 6858000"/>
              <a:gd name="connsiteX99" fmla="*/ 740188 w 1605470"/>
              <a:gd name="connsiteY99" fmla="*/ 3536883 h 6858000"/>
              <a:gd name="connsiteX100" fmla="*/ 747726 w 1605470"/>
              <a:gd name="connsiteY100" fmla="*/ 3435652 h 6858000"/>
              <a:gd name="connsiteX101" fmla="*/ 774383 w 1605470"/>
              <a:gd name="connsiteY101" fmla="*/ 3381564 h 6858000"/>
              <a:gd name="connsiteX102" fmla="*/ 774870 w 1605470"/>
              <a:gd name="connsiteY102" fmla="*/ 3375761 h 6858000"/>
              <a:gd name="connsiteX103" fmla="*/ 770510 w 1605470"/>
              <a:gd name="connsiteY103" fmla="*/ 3361844 h 6858000"/>
              <a:gd name="connsiteX104" fmla="*/ 767933 w 1605470"/>
              <a:gd name="connsiteY104" fmla="*/ 3356929 h 6858000"/>
              <a:gd name="connsiteX105" fmla="*/ 766158 w 1605470"/>
              <a:gd name="connsiteY105" fmla="*/ 3349058 h 6858000"/>
              <a:gd name="connsiteX106" fmla="*/ 766414 w 1605470"/>
              <a:gd name="connsiteY106" fmla="*/ 3348763 h 6858000"/>
              <a:gd name="connsiteX107" fmla="*/ 764166 w 1605470"/>
              <a:gd name="connsiteY107" fmla="*/ 3341588 h 6858000"/>
              <a:gd name="connsiteX108" fmla="*/ 749397 w 1605470"/>
              <a:gd name="connsiteY108" fmla="*/ 3307769 h 6858000"/>
              <a:gd name="connsiteX109" fmla="*/ 766960 w 1605470"/>
              <a:gd name="connsiteY109" fmla="*/ 3250522 h 6858000"/>
              <a:gd name="connsiteX110" fmla="*/ 767385 w 1605470"/>
              <a:gd name="connsiteY110" fmla="*/ 3229163 h 6858000"/>
              <a:gd name="connsiteX111" fmla="*/ 769208 w 1605470"/>
              <a:gd name="connsiteY111" fmla="*/ 3217217 h 6858000"/>
              <a:gd name="connsiteX112" fmla="*/ 770350 w 1605470"/>
              <a:gd name="connsiteY112" fmla="*/ 3216125 h 6858000"/>
              <a:gd name="connsiteX113" fmla="*/ 756043 w 1605470"/>
              <a:gd name="connsiteY113" fmla="*/ 3183755 h 6858000"/>
              <a:gd name="connsiteX114" fmla="*/ 756544 w 1605470"/>
              <a:gd name="connsiteY114" fmla="*/ 3178642 h 6858000"/>
              <a:gd name="connsiteX115" fmla="*/ 744144 w 1605470"/>
              <a:gd name="connsiteY115" fmla="*/ 3158586 h 6858000"/>
              <a:gd name="connsiteX116" fmla="*/ 739378 w 1605470"/>
              <a:gd name="connsiteY116" fmla="*/ 3147669 h 6858000"/>
              <a:gd name="connsiteX117" fmla="*/ 734648 w 1605470"/>
              <a:gd name="connsiteY117" fmla="*/ 3145733 h 6858000"/>
              <a:gd name="connsiteX118" fmla="*/ 729329 w 1605470"/>
              <a:gd name="connsiteY118" fmla="*/ 3129034 h 6858000"/>
              <a:gd name="connsiteX119" fmla="*/ 729994 w 1605470"/>
              <a:gd name="connsiteY119" fmla="*/ 3126682 h 6858000"/>
              <a:gd name="connsiteX120" fmla="*/ 720862 w 1605470"/>
              <a:gd name="connsiteY120" fmla="*/ 3114519 h 6858000"/>
              <a:gd name="connsiteX121" fmla="*/ 707471 w 1605470"/>
              <a:gd name="connsiteY121" fmla="*/ 3106272 h 6858000"/>
              <a:gd name="connsiteX122" fmla="*/ 680201 w 1605470"/>
              <a:gd name="connsiteY122" fmla="*/ 2958185 h 6858000"/>
              <a:gd name="connsiteX123" fmla="*/ 622815 w 1605470"/>
              <a:gd name="connsiteY123" fmla="*/ 2762989 h 6858000"/>
              <a:gd name="connsiteX124" fmla="*/ 571733 w 1605470"/>
              <a:gd name="connsiteY124" fmla="*/ 2554718 h 6858000"/>
              <a:gd name="connsiteX125" fmla="*/ 551827 w 1605470"/>
              <a:gd name="connsiteY125" fmla="*/ 2485734 h 6858000"/>
              <a:gd name="connsiteX126" fmla="*/ 542550 w 1605470"/>
              <a:gd name="connsiteY126" fmla="*/ 2447068 h 6858000"/>
              <a:gd name="connsiteX127" fmla="*/ 529511 w 1605470"/>
              <a:gd name="connsiteY127" fmla="*/ 2425819 h 6858000"/>
              <a:gd name="connsiteX128" fmla="*/ 528878 w 1605470"/>
              <a:gd name="connsiteY128" fmla="*/ 2408971 h 6858000"/>
              <a:gd name="connsiteX129" fmla="*/ 535510 w 1605470"/>
              <a:gd name="connsiteY129" fmla="*/ 2402874 h 6858000"/>
              <a:gd name="connsiteX130" fmla="*/ 538122 w 1605470"/>
              <a:gd name="connsiteY130" fmla="*/ 2381443 h 6858000"/>
              <a:gd name="connsiteX131" fmla="*/ 514451 w 1605470"/>
              <a:gd name="connsiteY131" fmla="*/ 2261920 h 6858000"/>
              <a:gd name="connsiteX132" fmla="*/ 486968 w 1605470"/>
              <a:gd name="connsiteY132" fmla="*/ 2182937 h 6858000"/>
              <a:gd name="connsiteX133" fmla="*/ 488555 w 1605470"/>
              <a:gd name="connsiteY133" fmla="*/ 2155135 h 6858000"/>
              <a:gd name="connsiteX134" fmla="*/ 486013 w 1605470"/>
              <a:gd name="connsiteY134" fmla="*/ 2118008 h 6858000"/>
              <a:gd name="connsiteX135" fmla="*/ 487006 w 1605470"/>
              <a:gd name="connsiteY135" fmla="*/ 2050531 h 6858000"/>
              <a:gd name="connsiteX136" fmla="*/ 478812 w 1605470"/>
              <a:gd name="connsiteY136" fmla="*/ 1963269 h 6858000"/>
              <a:gd name="connsiteX137" fmla="*/ 442619 w 1605470"/>
              <a:gd name="connsiteY137" fmla="*/ 1910499 h 6858000"/>
              <a:gd name="connsiteX138" fmla="*/ 446785 w 1605470"/>
              <a:gd name="connsiteY138" fmla="*/ 1903212 h 6858000"/>
              <a:gd name="connsiteX139" fmla="*/ 436547 w 1605470"/>
              <a:gd name="connsiteY139" fmla="*/ 1861531 h 6858000"/>
              <a:gd name="connsiteX140" fmla="*/ 390346 w 1605470"/>
              <a:gd name="connsiteY140" fmla="*/ 1732919 h 6858000"/>
              <a:gd name="connsiteX141" fmla="*/ 362657 w 1605470"/>
              <a:gd name="connsiteY141" fmla="*/ 1663540 h 6858000"/>
              <a:gd name="connsiteX142" fmla="*/ 361783 w 1605470"/>
              <a:gd name="connsiteY142" fmla="*/ 1615777 h 6858000"/>
              <a:gd name="connsiteX143" fmla="*/ 342578 w 1605470"/>
              <a:gd name="connsiteY143" fmla="*/ 1563678 h 6858000"/>
              <a:gd name="connsiteX144" fmla="*/ 355658 w 1605470"/>
              <a:gd name="connsiteY144" fmla="*/ 1519474 h 6858000"/>
              <a:gd name="connsiteX145" fmla="*/ 348400 w 1605470"/>
              <a:gd name="connsiteY145" fmla="*/ 1477995 h 6858000"/>
              <a:gd name="connsiteX146" fmla="*/ 334485 w 1605470"/>
              <a:gd name="connsiteY146" fmla="*/ 1373769 h 6858000"/>
              <a:gd name="connsiteX147" fmla="*/ 342792 w 1605470"/>
              <a:gd name="connsiteY147" fmla="*/ 1307086 h 6858000"/>
              <a:gd name="connsiteX148" fmla="*/ 343980 w 1605470"/>
              <a:gd name="connsiteY148" fmla="*/ 1189033 h 6858000"/>
              <a:gd name="connsiteX149" fmla="*/ 348665 w 1605470"/>
              <a:gd name="connsiteY149" fmla="*/ 1168288 h 6858000"/>
              <a:gd name="connsiteX150" fmla="*/ 340947 w 1605470"/>
              <a:gd name="connsiteY150" fmla="*/ 1142577 h 6858000"/>
              <a:gd name="connsiteX151" fmla="*/ 330253 w 1605470"/>
              <a:gd name="connsiteY151" fmla="*/ 1088484 h 6858000"/>
              <a:gd name="connsiteX152" fmla="*/ 318989 w 1605470"/>
              <a:gd name="connsiteY152" fmla="*/ 1016103 h 6858000"/>
              <a:gd name="connsiteX153" fmla="*/ 320445 w 1605470"/>
              <a:gd name="connsiteY153" fmla="*/ 932283 h 6858000"/>
              <a:gd name="connsiteX154" fmla="*/ 322681 w 1605470"/>
              <a:gd name="connsiteY154" fmla="*/ 915925 h 6858000"/>
              <a:gd name="connsiteX155" fmla="*/ 315310 w 1605470"/>
              <a:gd name="connsiteY155" fmla="*/ 896999 h 6858000"/>
              <a:gd name="connsiteX156" fmla="*/ 284718 w 1605470"/>
              <a:gd name="connsiteY156" fmla="*/ 821517 h 6858000"/>
              <a:gd name="connsiteX157" fmla="*/ 263668 w 1605470"/>
              <a:gd name="connsiteY157" fmla="*/ 751353 h 6858000"/>
              <a:gd name="connsiteX158" fmla="*/ 263226 w 1605470"/>
              <a:gd name="connsiteY158" fmla="*/ 721230 h 6858000"/>
              <a:gd name="connsiteX159" fmla="*/ 248897 w 1605470"/>
              <a:gd name="connsiteY159" fmla="*/ 681659 h 6858000"/>
              <a:gd name="connsiteX160" fmla="*/ 234316 w 1605470"/>
              <a:gd name="connsiteY160" fmla="*/ 635218 h 6858000"/>
              <a:gd name="connsiteX161" fmla="*/ 239327 w 1605470"/>
              <a:gd name="connsiteY161" fmla="*/ 613763 h 6858000"/>
              <a:gd name="connsiteX162" fmla="*/ 225269 w 1605470"/>
              <a:gd name="connsiteY162" fmla="*/ 598582 h 6858000"/>
              <a:gd name="connsiteX163" fmla="*/ 224950 w 1605470"/>
              <a:gd name="connsiteY163" fmla="*/ 576846 h 6858000"/>
              <a:gd name="connsiteX164" fmla="*/ 204576 w 1605470"/>
              <a:gd name="connsiteY164" fmla="*/ 530055 h 6858000"/>
              <a:gd name="connsiteX165" fmla="*/ 219064 w 1605470"/>
              <a:gd name="connsiteY165" fmla="*/ 469651 h 6858000"/>
              <a:gd name="connsiteX166" fmla="*/ 195012 w 1605470"/>
              <a:gd name="connsiteY166" fmla="*/ 448559 h 6858000"/>
              <a:gd name="connsiteX167" fmla="*/ 201434 w 1605470"/>
              <a:gd name="connsiteY167" fmla="*/ 441529 h 6858000"/>
              <a:gd name="connsiteX168" fmla="*/ 200655 w 1605470"/>
              <a:gd name="connsiteY168" fmla="*/ 428927 h 6858000"/>
              <a:gd name="connsiteX169" fmla="*/ 190059 w 1605470"/>
              <a:gd name="connsiteY169" fmla="*/ 430161 h 6858000"/>
              <a:gd name="connsiteX170" fmla="*/ 167079 w 1605470"/>
              <a:gd name="connsiteY170" fmla="*/ 367211 h 6858000"/>
              <a:gd name="connsiteX171" fmla="*/ 124571 w 1605470"/>
              <a:gd name="connsiteY171" fmla="*/ 302178 h 6858000"/>
              <a:gd name="connsiteX172" fmla="*/ 103243 w 1605470"/>
              <a:gd name="connsiteY172" fmla="*/ 211375 h 6858000"/>
              <a:gd name="connsiteX173" fmla="*/ 94571 w 1605470"/>
              <a:gd name="connsiteY173" fmla="*/ 184179 h 6858000"/>
              <a:gd name="connsiteX174" fmla="*/ 13437 w 1605470"/>
              <a:gd name="connsiteY174" fmla="*/ 19287 h 6858000"/>
              <a:gd name="connsiteX175" fmla="*/ 0 w 1605470"/>
              <a:gd name="connsiteY17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64053 w 1605470"/>
              <a:gd name="connsiteY41" fmla="*/ 5539915 h 6858000"/>
              <a:gd name="connsiteX42" fmla="*/ 587214 w 1605470"/>
              <a:gd name="connsiteY42" fmla="*/ 5451511 h 6858000"/>
              <a:gd name="connsiteX43" fmla="*/ 608019 w 1605470"/>
              <a:gd name="connsiteY43" fmla="*/ 5385461 h 6858000"/>
              <a:gd name="connsiteX44" fmla="*/ 622750 w 1605470"/>
              <a:gd name="connsiteY44" fmla="*/ 5363084 h 6858000"/>
              <a:gd name="connsiteX45" fmla="*/ 638731 w 1605470"/>
              <a:gd name="connsiteY45" fmla="*/ 5330009 h 6858000"/>
              <a:gd name="connsiteX46" fmla="*/ 672224 w 1605470"/>
              <a:gd name="connsiteY46" fmla="*/ 5273739 h 6858000"/>
              <a:gd name="connsiteX47" fmla="*/ 681823 w 1605470"/>
              <a:gd name="connsiteY47" fmla="*/ 5241779 h 6858000"/>
              <a:gd name="connsiteX48" fmla="*/ 693049 w 1605470"/>
              <a:gd name="connsiteY48" fmla="*/ 5225268 h 6858000"/>
              <a:gd name="connsiteX49" fmla="*/ 694069 w 1605470"/>
              <a:gd name="connsiteY49" fmla="*/ 5217684 h 6858000"/>
              <a:gd name="connsiteX50" fmla="*/ 701410 w 1605470"/>
              <a:gd name="connsiteY50" fmla="*/ 5193377 h 6858000"/>
              <a:gd name="connsiteX51" fmla="*/ 704713 w 1605470"/>
              <a:gd name="connsiteY51" fmla="*/ 5179288 h 6858000"/>
              <a:gd name="connsiteX52" fmla="*/ 705697 w 1605470"/>
              <a:gd name="connsiteY52" fmla="*/ 5173621 h 6858000"/>
              <a:gd name="connsiteX53" fmla="*/ 701331 w 1605470"/>
              <a:gd name="connsiteY53" fmla="*/ 5159961 h 6858000"/>
              <a:gd name="connsiteX54" fmla="*/ 708008 w 1605470"/>
              <a:gd name="connsiteY54" fmla="*/ 5144295 h 6858000"/>
              <a:gd name="connsiteX55" fmla="*/ 704941 w 1605470"/>
              <a:gd name="connsiteY55" fmla="*/ 5125185 h 6858000"/>
              <a:gd name="connsiteX56" fmla="*/ 711771 w 1605470"/>
              <a:gd name="connsiteY56" fmla="*/ 5121884 h 6858000"/>
              <a:gd name="connsiteX57" fmla="*/ 718807 w 1605470"/>
              <a:gd name="connsiteY57" fmla="*/ 5067850 h 6858000"/>
              <a:gd name="connsiteX58" fmla="*/ 721538 w 1605470"/>
              <a:gd name="connsiteY58" fmla="*/ 5060861 h 6858000"/>
              <a:gd name="connsiteX59" fmla="*/ 718242 w 1605470"/>
              <a:gd name="connsiteY59" fmla="*/ 5034192 h 6858000"/>
              <a:gd name="connsiteX60" fmla="*/ 719796 w 1605470"/>
              <a:gd name="connsiteY60" fmla="*/ 4993030 h 6858000"/>
              <a:gd name="connsiteX61" fmla="*/ 726705 w 1605470"/>
              <a:gd name="connsiteY61" fmla="*/ 4946844 h 6858000"/>
              <a:gd name="connsiteX62" fmla="*/ 722561 w 1605470"/>
              <a:gd name="connsiteY62" fmla="*/ 4932692 h 6858000"/>
              <a:gd name="connsiteX63" fmla="*/ 724935 w 1605470"/>
              <a:gd name="connsiteY63" fmla="*/ 4821504 h 6858000"/>
              <a:gd name="connsiteX64" fmla="*/ 732118 w 1605470"/>
              <a:gd name="connsiteY64" fmla="*/ 4801535 h 6858000"/>
              <a:gd name="connsiteX65" fmla="*/ 739787 w 1605470"/>
              <a:gd name="connsiteY65" fmla="*/ 4797794 h 6858000"/>
              <a:gd name="connsiteX66" fmla="*/ 741081 w 1605470"/>
              <a:gd name="connsiteY66" fmla="*/ 4784526 h 6858000"/>
              <a:gd name="connsiteX67" fmla="*/ 742865 w 1605470"/>
              <a:gd name="connsiteY67" fmla="*/ 4781211 h 6858000"/>
              <a:gd name="connsiteX68" fmla="*/ 751652 w 1605470"/>
              <a:gd name="connsiteY68" fmla="*/ 4761984 h 6858000"/>
              <a:gd name="connsiteX69" fmla="*/ 747700 w 1605470"/>
              <a:gd name="connsiteY69" fmla="*/ 4690749 h 6858000"/>
              <a:gd name="connsiteX70" fmla="*/ 743180 w 1605470"/>
              <a:gd name="connsiteY70" fmla="*/ 4584173 h 6858000"/>
              <a:gd name="connsiteX71" fmla="*/ 738263 w 1605470"/>
              <a:gd name="connsiteY71" fmla="*/ 4444346 h 6858000"/>
              <a:gd name="connsiteX72" fmla="*/ 756542 w 1605470"/>
              <a:gd name="connsiteY72" fmla="*/ 4350346 h 6858000"/>
              <a:gd name="connsiteX73" fmla="*/ 715481 w 1605470"/>
              <a:gd name="connsiteY73" fmla="*/ 4214165 h 6858000"/>
              <a:gd name="connsiteX74" fmla="*/ 719554 w 1605470"/>
              <a:gd name="connsiteY74" fmla="*/ 4090296 h 6858000"/>
              <a:gd name="connsiteX75" fmla="*/ 704810 w 1605470"/>
              <a:gd name="connsiteY75" fmla="*/ 4033999 h 6858000"/>
              <a:gd name="connsiteX76" fmla="*/ 705959 w 1605470"/>
              <a:gd name="connsiteY76" fmla="*/ 4031933 h 6858000"/>
              <a:gd name="connsiteX77" fmla="*/ 704535 w 1605470"/>
              <a:gd name="connsiteY77" fmla="*/ 4013953 h 6858000"/>
              <a:gd name="connsiteX78" fmla="*/ 700443 w 1605470"/>
              <a:gd name="connsiteY78" fmla="*/ 4010511 h 6858000"/>
              <a:gd name="connsiteX79" fmla="*/ 698282 w 1605470"/>
              <a:gd name="connsiteY79" fmla="*/ 3998331 h 6858000"/>
              <a:gd name="connsiteX80" fmla="*/ 690830 w 1605470"/>
              <a:gd name="connsiteY80" fmla="*/ 3974753 h 6858000"/>
              <a:gd name="connsiteX81" fmla="*/ 692428 w 1605470"/>
              <a:gd name="connsiteY81" fmla="*/ 3969950 h 6858000"/>
              <a:gd name="connsiteX82" fmla="*/ 685850 w 1605470"/>
              <a:gd name="connsiteY82" fmla="*/ 3933779 h 6858000"/>
              <a:gd name="connsiteX83" fmla="*/ 687181 w 1605470"/>
              <a:gd name="connsiteY83" fmla="*/ 3933093 h 6858000"/>
              <a:gd name="connsiteX84" fmla="*/ 691535 w 1605470"/>
              <a:gd name="connsiteY84" fmla="*/ 3922082 h 6858000"/>
              <a:gd name="connsiteX85" fmla="*/ 696613 w 1605470"/>
              <a:gd name="connsiteY85" fmla="*/ 3901461 h 6858000"/>
              <a:gd name="connsiteX86" fmla="*/ 719207 w 1605470"/>
              <a:gd name="connsiteY86" fmla="*/ 3813873 h 6858000"/>
              <a:gd name="connsiteX87" fmla="*/ 718632 w 1605470"/>
              <a:gd name="connsiteY87" fmla="*/ 3806161 h 6858000"/>
              <a:gd name="connsiteX88" fmla="*/ 718939 w 1605470"/>
              <a:gd name="connsiteY88" fmla="*/ 3805957 h 6858000"/>
              <a:gd name="connsiteX89" fmla="*/ 718966 w 1605470"/>
              <a:gd name="connsiteY89" fmla="*/ 3797724 h 6858000"/>
              <a:gd name="connsiteX90" fmla="*/ 717581 w 1605470"/>
              <a:gd name="connsiteY90" fmla="*/ 3792098 h 6858000"/>
              <a:gd name="connsiteX91" fmla="*/ 716465 w 1605470"/>
              <a:gd name="connsiteY91" fmla="*/ 3777135 h 6858000"/>
              <a:gd name="connsiteX92" fmla="*/ 718198 w 1605470"/>
              <a:gd name="connsiteY92" fmla="*/ 3771656 h 6858000"/>
              <a:gd name="connsiteX93" fmla="*/ 721941 w 1605470"/>
              <a:gd name="connsiteY93" fmla="*/ 3769007 h 6858000"/>
              <a:gd name="connsiteX94" fmla="*/ 721407 w 1605470"/>
              <a:gd name="connsiteY94" fmla="*/ 3767709 h 6858000"/>
              <a:gd name="connsiteX95" fmla="*/ 730103 w 1605470"/>
              <a:gd name="connsiteY95" fmla="*/ 3738082 h 6858000"/>
              <a:gd name="connsiteX96" fmla="*/ 737449 w 1605470"/>
              <a:gd name="connsiteY96" fmla="*/ 3673397 h 6858000"/>
              <a:gd name="connsiteX97" fmla="*/ 736745 w 1605470"/>
              <a:gd name="connsiteY97" fmla="*/ 3637109 h 6858000"/>
              <a:gd name="connsiteX98" fmla="*/ 740188 w 1605470"/>
              <a:gd name="connsiteY98" fmla="*/ 3536883 h 6858000"/>
              <a:gd name="connsiteX99" fmla="*/ 747726 w 1605470"/>
              <a:gd name="connsiteY99" fmla="*/ 3435652 h 6858000"/>
              <a:gd name="connsiteX100" fmla="*/ 774383 w 1605470"/>
              <a:gd name="connsiteY100" fmla="*/ 3381564 h 6858000"/>
              <a:gd name="connsiteX101" fmla="*/ 774870 w 1605470"/>
              <a:gd name="connsiteY101" fmla="*/ 3375761 h 6858000"/>
              <a:gd name="connsiteX102" fmla="*/ 770510 w 1605470"/>
              <a:gd name="connsiteY102" fmla="*/ 3361844 h 6858000"/>
              <a:gd name="connsiteX103" fmla="*/ 767933 w 1605470"/>
              <a:gd name="connsiteY103" fmla="*/ 3356929 h 6858000"/>
              <a:gd name="connsiteX104" fmla="*/ 766158 w 1605470"/>
              <a:gd name="connsiteY104" fmla="*/ 3349058 h 6858000"/>
              <a:gd name="connsiteX105" fmla="*/ 766414 w 1605470"/>
              <a:gd name="connsiteY105" fmla="*/ 3348763 h 6858000"/>
              <a:gd name="connsiteX106" fmla="*/ 764166 w 1605470"/>
              <a:gd name="connsiteY106" fmla="*/ 3341588 h 6858000"/>
              <a:gd name="connsiteX107" fmla="*/ 749397 w 1605470"/>
              <a:gd name="connsiteY107" fmla="*/ 3307769 h 6858000"/>
              <a:gd name="connsiteX108" fmla="*/ 766960 w 1605470"/>
              <a:gd name="connsiteY108" fmla="*/ 3250522 h 6858000"/>
              <a:gd name="connsiteX109" fmla="*/ 767385 w 1605470"/>
              <a:gd name="connsiteY109" fmla="*/ 3229163 h 6858000"/>
              <a:gd name="connsiteX110" fmla="*/ 769208 w 1605470"/>
              <a:gd name="connsiteY110" fmla="*/ 3217217 h 6858000"/>
              <a:gd name="connsiteX111" fmla="*/ 770350 w 1605470"/>
              <a:gd name="connsiteY111" fmla="*/ 3216125 h 6858000"/>
              <a:gd name="connsiteX112" fmla="*/ 756043 w 1605470"/>
              <a:gd name="connsiteY112" fmla="*/ 3183755 h 6858000"/>
              <a:gd name="connsiteX113" fmla="*/ 756544 w 1605470"/>
              <a:gd name="connsiteY113" fmla="*/ 3178642 h 6858000"/>
              <a:gd name="connsiteX114" fmla="*/ 744144 w 1605470"/>
              <a:gd name="connsiteY114" fmla="*/ 3158586 h 6858000"/>
              <a:gd name="connsiteX115" fmla="*/ 739378 w 1605470"/>
              <a:gd name="connsiteY115" fmla="*/ 3147669 h 6858000"/>
              <a:gd name="connsiteX116" fmla="*/ 734648 w 1605470"/>
              <a:gd name="connsiteY116" fmla="*/ 3145733 h 6858000"/>
              <a:gd name="connsiteX117" fmla="*/ 729329 w 1605470"/>
              <a:gd name="connsiteY117" fmla="*/ 3129034 h 6858000"/>
              <a:gd name="connsiteX118" fmla="*/ 729994 w 1605470"/>
              <a:gd name="connsiteY118" fmla="*/ 3126682 h 6858000"/>
              <a:gd name="connsiteX119" fmla="*/ 720862 w 1605470"/>
              <a:gd name="connsiteY119" fmla="*/ 3114519 h 6858000"/>
              <a:gd name="connsiteX120" fmla="*/ 707471 w 1605470"/>
              <a:gd name="connsiteY120" fmla="*/ 3106272 h 6858000"/>
              <a:gd name="connsiteX121" fmla="*/ 680201 w 1605470"/>
              <a:gd name="connsiteY121" fmla="*/ 2958185 h 6858000"/>
              <a:gd name="connsiteX122" fmla="*/ 622815 w 1605470"/>
              <a:gd name="connsiteY122" fmla="*/ 2762989 h 6858000"/>
              <a:gd name="connsiteX123" fmla="*/ 571733 w 1605470"/>
              <a:gd name="connsiteY123" fmla="*/ 2554718 h 6858000"/>
              <a:gd name="connsiteX124" fmla="*/ 551827 w 1605470"/>
              <a:gd name="connsiteY124" fmla="*/ 2485734 h 6858000"/>
              <a:gd name="connsiteX125" fmla="*/ 542550 w 1605470"/>
              <a:gd name="connsiteY125" fmla="*/ 2447068 h 6858000"/>
              <a:gd name="connsiteX126" fmla="*/ 529511 w 1605470"/>
              <a:gd name="connsiteY126" fmla="*/ 2425819 h 6858000"/>
              <a:gd name="connsiteX127" fmla="*/ 528878 w 1605470"/>
              <a:gd name="connsiteY127" fmla="*/ 2408971 h 6858000"/>
              <a:gd name="connsiteX128" fmla="*/ 535510 w 1605470"/>
              <a:gd name="connsiteY128" fmla="*/ 2402874 h 6858000"/>
              <a:gd name="connsiteX129" fmla="*/ 538122 w 1605470"/>
              <a:gd name="connsiteY129" fmla="*/ 2381443 h 6858000"/>
              <a:gd name="connsiteX130" fmla="*/ 514451 w 1605470"/>
              <a:gd name="connsiteY130" fmla="*/ 2261920 h 6858000"/>
              <a:gd name="connsiteX131" fmla="*/ 486968 w 1605470"/>
              <a:gd name="connsiteY131" fmla="*/ 2182937 h 6858000"/>
              <a:gd name="connsiteX132" fmla="*/ 488555 w 1605470"/>
              <a:gd name="connsiteY132" fmla="*/ 2155135 h 6858000"/>
              <a:gd name="connsiteX133" fmla="*/ 486013 w 1605470"/>
              <a:gd name="connsiteY133" fmla="*/ 2118008 h 6858000"/>
              <a:gd name="connsiteX134" fmla="*/ 487006 w 1605470"/>
              <a:gd name="connsiteY134" fmla="*/ 2050531 h 6858000"/>
              <a:gd name="connsiteX135" fmla="*/ 478812 w 1605470"/>
              <a:gd name="connsiteY135" fmla="*/ 1963269 h 6858000"/>
              <a:gd name="connsiteX136" fmla="*/ 442619 w 1605470"/>
              <a:gd name="connsiteY136" fmla="*/ 1910499 h 6858000"/>
              <a:gd name="connsiteX137" fmla="*/ 446785 w 1605470"/>
              <a:gd name="connsiteY137" fmla="*/ 1903212 h 6858000"/>
              <a:gd name="connsiteX138" fmla="*/ 436547 w 1605470"/>
              <a:gd name="connsiteY138" fmla="*/ 1861531 h 6858000"/>
              <a:gd name="connsiteX139" fmla="*/ 390346 w 1605470"/>
              <a:gd name="connsiteY139" fmla="*/ 1732919 h 6858000"/>
              <a:gd name="connsiteX140" fmla="*/ 362657 w 1605470"/>
              <a:gd name="connsiteY140" fmla="*/ 1663540 h 6858000"/>
              <a:gd name="connsiteX141" fmla="*/ 361783 w 1605470"/>
              <a:gd name="connsiteY141" fmla="*/ 1615777 h 6858000"/>
              <a:gd name="connsiteX142" fmla="*/ 342578 w 1605470"/>
              <a:gd name="connsiteY142" fmla="*/ 1563678 h 6858000"/>
              <a:gd name="connsiteX143" fmla="*/ 355658 w 1605470"/>
              <a:gd name="connsiteY143" fmla="*/ 1519474 h 6858000"/>
              <a:gd name="connsiteX144" fmla="*/ 348400 w 1605470"/>
              <a:gd name="connsiteY144" fmla="*/ 1477995 h 6858000"/>
              <a:gd name="connsiteX145" fmla="*/ 334485 w 1605470"/>
              <a:gd name="connsiteY145" fmla="*/ 1373769 h 6858000"/>
              <a:gd name="connsiteX146" fmla="*/ 342792 w 1605470"/>
              <a:gd name="connsiteY146" fmla="*/ 1307086 h 6858000"/>
              <a:gd name="connsiteX147" fmla="*/ 343980 w 1605470"/>
              <a:gd name="connsiteY147" fmla="*/ 1189033 h 6858000"/>
              <a:gd name="connsiteX148" fmla="*/ 348665 w 1605470"/>
              <a:gd name="connsiteY148" fmla="*/ 1168288 h 6858000"/>
              <a:gd name="connsiteX149" fmla="*/ 340947 w 1605470"/>
              <a:gd name="connsiteY149" fmla="*/ 1142577 h 6858000"/>
              <a:gd name="connsiteX150" fmla="*/ 330253 w 1605470"/>
              <a:gd name="connsiteY150" fmla="*/ 1088484 h 6858000"/>
              <a:gd name="connsiteX151" fmla="*/ 318989 w 1605470"/>
              <a:gd name="connsiteY151" fmla="*/ 1016103 h 6858000"/>
              <a:gd name="connsiteX152" fmla="*/ 320445 w 1605470"/>
              <a:gd name="connsiteY152" fmla="*/ 932283 h 6858000"/>
              <a:gd name="connsiteX153" fmla="*/ 322681 w 1605470"/>
              <a:gd name="connsiteY153" fmla="*/ 915925 h 6858000"/>
              <a:gd name="connsiteX154" fmla="*/ 315310 w 1605470"/>
              <a:gd name="connsiteY154" fmla="*/ 896999 h 6858000"/>
              <a:gd name="connsiteX155" fmla="*/ 284718 w 1605470"/>
              <a:gd name="connsiteY155" fmla="*/ 821517 h 6858000"/>
              <a:gd name="connsiteX156" fmla="*/ 263668 w 1605470"/>
              <a:gd name="connsiteY156" fmla="*/ 751353 h 6858000"/>
              <a:gd name="connsiteX157" fmla="*/ 263226 w 1605470"/>
              <a:gd name="connsiteY157" fmla="*/ 721230 h 6858000"/>
              <a:gd name="connsiteX158" fmla="*/ 248897 w 1605470"/>
              <a:gd name="connsiteY158" fmla="*/ 681659 h 6858000"/>
              <a:gd name="connsiteX159" fmla="*/ 234316 w 1605470"/>
              <a:gd name="connsiteY159" fmla="*/ 635218 h 6858000"/>
              <a:gd name="connsiteX160" fmla="*/ 239327 w 1605470"/>
              <a:gd name="connsiteY160" fmla="*/ 613763 h 6858000"/>
              <a:gd name="connsiteX161" fmla="*/ 225269 w 1605470"/>
              <a:gd name="connsiteY161" fmla="*/ 598582 h 6858000"/>
              <a:gd name="connsiteX162" fmla="*/ 224950 w 1605470"/>
              <a:gd name="connsiteY162" fmla="*/ 576846 h 6858000"/>
              <a:gd name="connsiteX163" fmla="*/ 204576 w 1605470"/>
              <a:gd name="connsiteY163" fmla="*/ 530055 h 6858000"/>
              <a:gd name="connsiteX164" fmla="*/ 219064 w 1605470"/>
              <a:gd name="connsiteY164" fmla="*/ 469651 h 6858000"/>
              <a:gd name="connsiteX165" fmla="*/ 195012 w 1605470"/>
              <a:gd name="connsiteY165" fmla="*/ 448559 h 6858000"/>
              <a:gd name="connsiteX166" fmla="*/ 201434 w 1605470"/>
              <a:gd name="connsiteY166" fmla="*/ 441529 h 6858000"/>
              <a:gd name="connsiteX167" fmla="*/ 200655 w 1605470"/>
              <a:gd name="connsiteY167" fmla="*/ 428927 h 6858000"/>
              <a:gd name="connsiteX168" fmla="*/ 190059 w 1605470"/>
              <a:gd name="connsiteY168" fmla="*/ 430161 h 6858000"/>
              <a:gd name="connsiteX169" fmla="*/ 167079 w 1605470"/>
              <a:gd name="connsiteY169" fmla="*/ 367211 h 6858000"/>
              <a:gd name="connsiteX170" fmla="*/ 124571 w 1605470"/>
              <a:gd name="connsiteY170" fmla="*/ 302178 h 6858000"/>
              <a:gd name="connsiteX171" fmla="*/ 103243 w 1605470"/>
              <a:gd name="connsiteY171" fmla="*/ 211375 h 6858000"/>
              <a:gd name="connsiteX172" fmla="*/ 94571 w 1605470"/>
              <a:gd name="connsiteY172" fmla="*/ 184179 h 6858000"/>
              <a:gd name="connsiteX173" fmla="*/ 13437 w 1605470"/>
              <a:gd name="connsiteY173" fmla="*/ 19287 h 6858000"/>
              <a:gd name="connsiteX174" fmla="*/ 0 w 1605470"/>
              <a:gd name="connsiteY17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87214 w 1605470"/>
              <a:gd name="connsiteY41" fmla="*/ 5451511 h 6858000"/>
              <a:gd name="connsiteX42" fmla="*/ 608019 w 1605470"/>
              <a:gd name="connsiteY42" fmla="*/ 5385461 h 6858000"/>
              <a:gd name="connsiteX43" fmla="*/ 622750 w 1605470"/>
              <a:gd name="connsiteY43" fmla="*/ 5363084 h 6858000"/>
              <a:gd name="connsiteX44" fmla="*/ 638731 w 1605470"/>
              <a:gd name="connsiteY44" fmla="*/ 5330009 h 6858000"/>
              <a:gd name="connsiteX45" fmla="*/ 672224 w 1605470"/>
              <a:gd name="connsiteY45" fmla="*/ 5273739 h 6858000"/>
              <a:gd name="connsiteX46" fmla="*/ 681823 w 1605470"/>
              <a:gd name="connsiteY46" fmla="*/ 5241779 h 6858000"/>
              <a:gd name="connsiteX47" fmla="*/ 693049 w 1605470"/>
              <a:gd name="connsiteY47" fmla="*/ 5225268 h 6858000"/>
              <a:gd name="connsiteX48" fmla="*/ 694069 w 1605470"/>
              <a:gd name="connsiteY48" fmla="*/ 5217684 h 6858000"/>
              <a:gd name="connsiteX49" fmla="*/ 701410 w 1605470"/>
              <a:gd name="connsiteY49" fmla="*/ 5193377 h 6858000"/>
              <a:gd name="connsiteX50" fmla="*/ 704713 w 1605470"/>
              <a:gd name="connsiteY50" fmla="*/ 5179288 h 6858000"/>
              <a:gd name="connsiteX51" fmla="*/ 705697 w 1605470"/>
              <a:gd name="connsiteY51" fmla="*/ 5173621 h 6858000"/>
              <a:gd name="connsiteX52" fmla="*/ 701331 w 1605470"/>
              <a:gd name="connsiteY52" fmla="*/ 5159961 h 6858000"/>
              <a:gd name="connsiteX53" fmla="*/ 708008 w 1605470"/>
              <a:gd name="connsiteY53" fmla="*/ 5144295 h 6858000"/>
              <a:gd name="connsiteX54" fmla="*/ 704941 w 1605470"/>
              <a:gd name="connsiteY54" fmla="*/ 5125185 h 6858000"/>
              <a:gd name="connsiteX55" fmla="*/ 711771 w 1605470"/>
              <a:gd name="connsiteY55" fmla="*/ 5121884 h 6858000"/>
              <a:gd name="connsiteX56" fmla="*/ 718807 w 1605470"/>
              <a:gd name="connsiteY56" fmla="*/ 5067850 h 6858000"/>
              <a:gd name="connsiteX57" fmla="*/ 721538 w 1605470"/>
              <a:gd name="connsiteY57" fmla="*/ 5060861 h 6858000"/>
              <a:gd name="connsiteX58" fmla="*/ 718242 w 1605470"/>
              <a:gd name="connsiteY58" fmla="*/ 5034192 h 6858000"/>
              <a:gd name="connsiteX59" fmla="*/ 719796 w 1605470"/>
              <a:gd name="connsiteY59" fmla="*/ 4993030 h 6858000"/>
              <a:gd name="connsiteX60" fmla="*/ 726705 w 1605470"/>
              <a:gd name="connsiteY60" fmla="*/ 4946844 h 6858000"/>
              <a:gd name="connsiteX61" fmla="*/ 722561 w 1605470"/>
              <a:gd name="connsiteY61" fmla="*/ 4932692 h 6858000"/>
              <a:gd name="connsiteX62" fmla="*/ 724935 w 1605470"/>
              <a:gd name="connsiteY62" fmla="*/ 4821504 h 6858000"/>
              <a:gd name="connsiteX63" fmla="*/ 732118 w 1605470"/>
              <a:gd name="connsiteY63" fmla="*/ 4801535 h 6858000"/>
              <a:gd name="connsiteX64" fmla="*/ 739787 w 1605470"/>
              <a:gd name="connsiteY64" fmla="*/ 4797794 h 6858000"/>
              <a:gd name="connsiteX65" fmla="*/ 741081 w 1605470"/>
              <a:gd name="connsiteY65" fmla="*/ 4784526 h 6858000"/>
              <a:gd name="connsiteX66" fmla="*/ 742865 w 1605470"/>
              <a:gd name="connsiteY66" fmla="*/ 4781211 h 6858000"/>
              <a:gd name="connsiteX67" fmla="*/ 751652 w 1605470"/>
              <a:gd name="connsiteY67" fmla="*/ 4761984 h 6858000"/>
              <a:gd name="connsiteX68" fmla="*/ 747700 w 1605470"/>
              <a:gd name="connsiteY68" fmla="*/ 4690749 h 6858000"/>
              <a:gd name="connsiteX69" fmla="*/ 743180 w 1605470"/>
              <a:gd name="connsiteY69" fmla="*/ 4584173 h 6858000"/>
              <a:gd name="connsiteX70" fmla="*/ 738263 w 1605470"/>
              <a:gd name="connsiteY70" fmla="*/ 4444346 h 6858000"/>
              <a:gd name="connsiteX71" fmla="*/ 756542 w 1605470"/>
              <a:gd name="connsiteY71" fmla="*/ 4350346 h 6858000"/>
              <a:gd name="connsiteX72" fmla="*/ 715481 w 1605470"/>
              <a:gd name="connsiteY72" fmla="*/ 4214165 h 6858000"/>
              <a:gd name="connsiteX73" fmla="*/ 719554 w 1605470"/>
              <a:gd name="connsiteY73" fmla="*/ 4090296 h 6858000"/>
              <a:gd name="connsiteX74" fmla="*/ 704810 w 1605470"/>
              <a:gd name="connsiteY74" fmla="*/ 4033999 h 6858000"/>
              <a:gd name="connsiteX75" fmla="*/ 705959 w 1605470"/>
              <a:gd name="connsiteY75" fmla="*/ 4031933 h 6858000"/>
              <a:gd name="connsiteX76" fmla="*/ 704535 w 1605470"/>
              <a:gd name="connsiteY76" fmla="*/ 4013953 h 6858000"/>
              <a:gd name="connsiteX77" fmla="*/ 700443 w 1605470"/>
              <a:gd name="connsiteY77" fmla="*/ 4010511 h 6858000"/>
              <a:gd name="connsiteX78" fmla="*/ 698282 w 1605470"/>
              <a:gd name="connsiteY78" fmla="*/ 3998331 h 6858000"/>
              <a:gd name="connsiteX79" fmla="*/ 690830 w 1605470"/>
              <a:gd name="connsiteY79" fmla="*/ 3974753 h 6858000"/>
              <a:gd name="connsiteX80" fmla="*/ 692428 w 1605470"/>
              <a:gd name="connsiteY80" fmla="*/ 3969950 h 6858000"/>
              <a:gd name="connsiteX81" fmla="*/ 685850 w 1605470"/>
              <a:gd name="connsiteY81" fmla="*/ 3933779 h 6858000"/>
              <a:gd name="connsiteX82" fmla="*/ 687181 w 1605470"/>
              <a:gd name="connsiteY82" fmla="*/ 3933093 h 6858000"/>
              <a:gd name="connsiteX83" fmla="*/ 691535 w 1605470"/>
              <a:gd name="connsiteY83" fmla="*/ 3922082 h 6858000"/>
              <a:gd name="connsiteX84" fmla="*/ 696613 w 1605470"/>
              <a:gd name="connsiteY84" fmla="*/ 3901461 h 6858000"/>
              <a:gd name="connsiteX85" fmla="*/ 719207 w 1605470"/>
              <a:gd name="connsiteY85" fmla="*/ 3813873 h 6858000"/>
              <a:gd name="connsiteX86" fmla="*/ 718632 w 1605470"/>
              <a:gd name="connsiteY86" fmla="*/ 3806161 h 6858000"/>
              <a:gd name="connsiteX87" fmla="*/ 718939 w 1605470"/>
              <a:gd name="connsiteY87" fmla="*/ 3805957 h 6858000"/>
              <a:gd name="connsiteX88" fmla="*/ 718966 w 1605470"/>
              <a:gd name="connsiteY88" fmla="*/ 3797724 h 6858000"/>
              <a:gd name="connsiteX89" fmla="*/ 717581 w 1605470"/>
              <a:gd name="connsiteY89" fmla="*/ 3792098 h 6858000"/>
              <a:gd name="connsiteX90" fmla="*/ 716465 w 1605470"/>
              <a:gd name="connsiteY90" fmla="*/ 3777135 h 6858000"/>
              <a:gd name="connsiteX91" fmla="*/ 718198 w 1605470"/>
              <a:gd name="connsiteY91" fmla="*/ 3771656 h 6858000"/>
              <a:gd name="connsiteX92" fmla="*/ 721941 w 1605470"/>
              <a:gd name="connsiteY92" fmla="*/ 3769007 h 6858000"/>
              <a:gd name="connsiteX93" fmla="*/ 721407 w 1605470"/>
              <a:gd name="connsiteY93" fmla="*/ 3767709 h 6858000"/>
              <a:gd name="connsiteX94" fmla="*/ 730103 w 1605470"/>
              <a:gd name="connsiteY94" fmla="*/ 3738082 h 6858000"/>
              <a:gd name="connsiteX95" fmla="*/ 737449 w 1605470"/>
              <a:gd name="connsiteY95" fmla="*/ 3673397 h 6858000"/>
              <a:gd name="connsiteX96" fmla="*/ 736745 w 1605470"/>
              <a:gd name="connsiteY96" fmla="*/ 3637109 h 6858000"/>
              <a:gd name="connsiteX97" fmla="*/ 740188 w 1605470"/>
              <a:gd name="connsiteY97" fmla="*/ 3536883 h 6858000"/>
              <a:gd name="connsiteX98" fmla="*/ 747726 w 1605470"/>
              <a:gd name="connsiteY98" fmla="*/ 3435652 h 6858000"/>
              <a:gd name="connsiteX99" fmla="*/ 774383 w 1605470"/>
              <a:gd name="connsiteY99" fmla="*/ 3381564 h 6858000"/>
              <a:gd name="connsiteX100" fmla="*/ 774870 w 1605470"/>
              <a:gd name="connsiteY100" fmla="*/ 3375761 h 6858000"/>
              <a:gd name="connsiteX101" fmla="*/ 770510 w 1605470"/>
              <a:gd name="connsiteY101" fmla="*/ 3361844 h 6858000"/>
              <a:gd name="connsiteX102" fmla="*/ 767933 w 1605470"/>
              <a:gd name="connsiteY102" fmla="*/ 3356929 h 6858000"/>
              <a:gd name="connsiteX103" fmla="*/ 766158 w 1605470"/>
              <a:gd name="connsiteY103" fmla="*/ 3349058 h 6858000"/>
              <a:gd name="connsiteX104" fmla="*/ 766414 w 1605470"/>
              <a:gd name="connsiteY104" fmla="*/ 3348763 h 6858000"/>
              <a:gd name="connsiteX105" fmla="*/ 764166 w 1605470"/>
              <a:gd name="connsiteY105" fmla="*/ 3341588 h 6858000"/>
              <a:gd name="connsiteX106" fmla="*/ 749397 w 1605470"/>
              <a:gd name="connsiteY106" fmla="*/ 3307769 h 6858000"/>
              <a:gd name="connsiteX107" fmla="*/ 766960 w 1605470"/>
              <a:gd name="connsiteY107" fmla="*/ 3250522 h 6858000"/>
              <a:gd name="connsiteX108" fmla="*/ 767385 w 1605470"/>
              <a:gd name="connsiteY108" fmla="*/ 3229163 h 6858000"/>
              <a:gd name="connsiteX109" fmla="*/ 769208 w 1605470"/>
              <a:gd name="connsiteY109" fmla="*/ 3217217 h 6858000"/>
              <a:gd name="connsiteX110" fmla="*/ 770350 w 1605470"/>
              <a:gd name="connsiteY110" fmla="*/ 3216125 h 6858000"/>
              <a:gd name="connsiteX111" fmla="*/ 756043 w 1605470"/>
              <a:gd name="connsiteY111" fmla="*/ 3183755 h 6858000"/>
              <a:gd name="connsiteX112" fmla="*/ 756544 w 1605470"/>
              <a:gd name="connsiteY112" fmla="*/ 3178642 h 6858000"/>
              <a:gd name="connsiteX113" fmla="*/ 744144 w 1605470"/>
              <a:gd name="connsiteY113" fmla="*/ 3158586 h 6858000"/>
              <a:gd name="connsiteX114" fmla="*/ 739378 w 1605470"/>
              <a:gd name="connsiteY114" fmla="*/ 3147669 h 6858000"/>
              <a:gd name="connsiteX115" fmla="*/ 734648 w 1605470"/>
              <a:gd name="connsiteY115" fmla="*/ 3145733 h 6858000"/>
              <a:gd name="connsiteX116" fmla="*/ 729329 w 1605470"/>
              <a:gd name="connsiteY116" fmla="*/ 3129034 h 6858000"/>
              <a:gd name="connsiteX117" fmla="*/ 729994 w 1605470"/>
              <a:gd name="connsiteY117" fmla="*/ 3126682 h 6858000"/>
              <a:gd name="connsiteX118" fmla="*/ 720862 w 1605470"/>
              <a:gd name="connsiteY118" fmla="*/ 3114519 h 6858000"/>
              <a:gd name="connsiteX119" fmla="*/ 707471 w 1605470"/>
              <a:gd name="connsiteY119" fmla="*/ 3106272 h 6858000"/>
              <a:gd name="connsiteX120" fmla="*/ 680201 w 1605470"/>
              <a:gd name="connsiteY120" fmla="*/ 2958185 h 6858000"/>
              <a:gd name="connsiteX121" fmla="*/ 622815 w 1605470"/>
              <a:gd name="connsiteY121" fmla="*/ 2762989 h 6858000"/>
              <a:gd name="connsiteX122" fmla="*/ 571733 w 1605470"/>
              <a:gd name="connsiteY122" fmla="*/ 2554718 h 6858000"/>
              <a:gd name="connsiteX123" fmla="*/ 551827 w 1605470"/>
              <a:gd name="connsiteY123" fmla="*/ 2485734 h 6858000"/>
              <a:gd name="connsiteX124" fmla="*/ 542550 w 1605470"/>
              <a:gd name="connsiteY124" fmla="*/ 2447068 h 6858000"/>
              <a:gd name="connsiteX125" fmla="*/ 529511 w 1605470"/>
              <a:gd name="connsiteY125" fmla="*/ 2425819 h 6858000"/>
              <a:gd name="connsiteX126" fmla="*/ 528878 w 1605470"/>
              <a:gd name="connsiteY126" fmla="*/ 2408971 h 6858000"/>
              <a:gd name="connsiteX127" fmla="*/ 535510 w 1605470"/>
              <a:gd name="connsiteY127" fmla="*/ 2402874 h 6858000"/>
              <a:gd name="connsiteX128" fmla="*/ 538122 w 1605470"/>
              <a:gd name="connsiteY128" fmla="*/ 2381443 h 6858000"/>
              <a:gd name="connsiteX129" fmla="*/ 514451 w 1605470"/>
              <a:gd name="connsiteY129" fmla="*/ 2261920 h 6858000"/>
              <a:gd name="connsiteX130" fmla="*/ 486968 w 1605470"/>
              <a:gd name="connsiteY130" fmla="*/ 2182937 h 6858000"/>
              <a:gd name="connsiteX131" fmla="*/ 488555 w 1605470"/>
              <a:gd name="connsiteY131" fmla="*/ 2155135 h 6858000"/>
              <a:gd name="connsiteX132" fmla="*/ 486013 w 1605470"/>
              <a:gd name="connsiteY132" fmla="*/ 2118008 h 6858000"/>
              <a:gd name="connsiteX133" fmla="*/ 487006 w 1605470"/>
              <a:gd name="connsiteY133" fmla="*/ 2050531 h 6858000"/>
              <a:gd name="connsiteX134" fmla="*/ 478812 w 1605470"/>
              <a:gd name="connsiteY134" fmla="*/ 1963269 h 6858000"/>
              <a:gd name="connsiteX135" fmla="*/ 442619 w 1605470"/>
              <a:gd name="connsiteY135" fmla="*/ 1910499 h 6858000"/>
              <a:gd name="connsiteX136" fmla="*/ 446785 w 1605470"/>
              <a:gd name="connsiteY136" fmla="*/ 1903212 h 6858000"/>
              <a:gd name="connsiteX137" fmla="*/ 436547 w 1605470"/>
              <a:gd name="connsiteY137" fmla="*/ 1861531 h 6858000"/>
              <a:gd name="connsiteX138" fmla="*/ 390346 w 1605470"/>
              <a:gd name="connsiteY138" fmla="*/ 1732919 h 6858000"/>
              <a:gd name="connsiteX139" fmla="*/ 362657 w 1605470"/>
              <a:gd name="connsiteY139" fmla="*/ 1663540 h 6858000"/>
              <a:gd name="connsiteX140" fmla="*/ 361783 w 1605470"/>
              <a:gd name="connsiteY140" fmla="*/ 1615777 h 6858000"/>
              <a:gd name="connsiteX141" fmla="*/ 342578 w 1605470"/>
              <a:gd name="connsiteY141" fmla="*/ 1563678 h 6858000"/>
              <a:gd name="connsiteX142" fmla="*/ 355658 w 1605470"/>
              <a:gd name="connsiteY142" fmla="*/ 1519474 h 6858000"/>
              <a:gd name="connsiteX143" fmla="*/ 348400 w 1605470"/>
              <a:gd name="connsiteY143" fmla="*/ 1477995 h 6858000"/>
              <a:gd name="connsiteX144" fmla="*/ 334485 w 1605470"/>
              <a:gd name="connsiteY144" fmla="*/ 1373769 h 6858000"/>
              <a:gd name="connsiteX145" fmla="*/ 342792 w 1605470"/>
              <a:gd name="connsiteY145" fmla="*/ 1307086 h 6858000"/>
              <a:gd name="connsiteX146" fmla="*/ 343980 w 1605470"/>
              <a:gd name="connsiteY146" fmla="*/ 1189033 h 6858000"/>
              <a:gd name="connsiteX147" fmla="*/ 348665 w 1605470"/>
              <a:gd name="connsiteY147" fmla="*/ 1168288 h 6858000"/>
              <a:gd name="connsiteX148" fmla="*/ 340947 w 1605470"/>
              <a:gd name="connsiteY148" fmla="*/ 1142577 h 6858000"/>
              <a:gd name="connsiteX149" fmla="*/ 330253 w 1605470"/>
              <a:gd name="connsiteY149" fmla="*/ 1088484 h 6858000"/>
              <a:gd name="connsiteX150" fmla="*/ 318989 w 1605470"/>
              <a:gd name="connsiteY150" fmla="*/ 1016103 h 6858000"/>
              <a:gd name="connsiteX151" fmla="*/ 320445 w 1605470"/>
              <a:gd name="connsiteY151" fmla="*/ 932283 h 6858000"/>
              <a:gd name="connsiteX152" fmla="*/ 322681 w 1605470"/>
              <a:gd name="connsiteY152" fmla="*/ 915925 h 6858000"/>
              <a:gd name="connsiteX153" fmla="*/ 315310 w 1605470"/>
              <a:gd name="connsiteY153" fmla="*/ 896999 h 6858000"/>
              <a:gd name="connsiteX154" fmla="*/ 284718 w 1605470"/>
              <a:gd name="connsiteY154" fmla="*/ 821517 h 6858000"/>
              <a:gd name="connsiteX155" fmla="*/ 263668 w 1605470"/>
              <a:gd name="connsiteY155" fmla="*/ 751353 h 6858000"/>
              <a:gd name="connsiteX156" fmla="*/ 263226 w 1605470"/>
              <a:gd name="connsiteY156" fmla="*/ 721230 h 6858000"/>
              <a:gd name="connsiteX157" fmla="*/ 248897 w 1605470"/>
              <a:gd name="connsiteY157" fmla="*/ 681659 h 6858000"/>
              <a:gd name="connsiteX158" fmla="*/ 234316 w 1605470"/>
              <a:gd name="connsiteY158" fmla="*/ 635218 h 6858000"/>
              <a:gd name="connsiteX159" fmla="*/ 239327 w 1605470"/>
              <a:gd name="connsiteY159" fmla="*/ 613763 h 6858000"/>
              <a:gd name="connsiteX160" fmla="*/ 225269 w 1605470"/>
              <a:gd name="connsiteY160" fmla="*/ 598582 h 6858000"/>
              <a:gd name="connsiteX161" fmla="*/ 224950 w 1605470"/>
              <a:gd name="connsiteY161" fmla="*/ 576846 h 6858000"/>
              <a:gd name="connsiteX162" fmla="*/ 204576 w 1605470"/>
              <a:gd name="connsiteY162" fmla="*/ 530055 h 6858000"/>
              <a:gd name="connsiteX163" fmla="*/ 219064 w 1605470"/>
              <a:gd name="connsiteY163" fmla="*/ 469651 h 6858000"/>
              <a:gd name="connsiteX164" fmla="*/ 195012 w 1605470"/>
              <a:gd name="connsiteY164" fmla="*/ 448559 h 6858000"/>
              <a:gd name="connsiteX165" fmla="*/ 201434 w 1605470"/>
              <a:gd name="connsiteY165" fmla="*/ 441529 h 6858000"/>
              <a:gd name="connsiteX166" fmla="*/ 200655 w 1605470"/>
              <a:gd name="connsiteY166" fmla="*/ 428927 h 6858000"/>
              <a:gd name="connsiteX167" fmla="*/ 190059 w 1605470"/>
              <a:gd name="connsiteY167" fmla="*/ 430161 h 6858000"/>
              <a:gd name="connsiteX168" fmla="*/ 167079 w 1605470"/>
              <a:gd name="connsiteY168" fmla="*/ 367211 h 6858000"/>
              <a:gd name="connsiteX169" fmla="*/ 124571 w 1605470"/>
              <a:gd name="connsiteY169" fmla="*/ 302178 h 6858000"/>
              <a:gd name="connsiteX170" fmla="*/ 103243 w 1605470"/>
              <a:gd name="connsiteY170" fmla="*/ 211375 h 6858000"/>
              <a:gd name="connsiteX171" fmla="*/ 94571 w 1605470"/>
              <a:gd name="connsiteY171" fmla="*/ 184179 h 6858000"/>
              <a:gd name="connsiteX172" fmla="*/ 13437 w 1605470"/>
              <a:gd name="connsiteY172" fmla="*/ 19287 h 6858000"/>
              <a:gd name="connsiteX173" fmla="*/ 0 w 1605470"/>
              <a:gd name="connsiteY17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08019 w 1605470"/>
              <a:gd name="connsiteY42" fmla="*/ 5385461 h 6858000"/>
              <a:gd name="connsiteX43" fmla="*/ 622750 w 1605470"/>
              <a:gd name="connsiteY43" fmla="*/ 5363084 h 6858000"/>
              <a:gd name="connsiteX44" fmla="*/ 638731 w 1605470"/>
              <a:gd name="connsiteY44" fmla="*/ 5330009 h 6858000"/>
              <a:gd name="connsiteX45" fmla="*/ 672224 w 1605470"/>
              <a:gd name="connsiteY45" fmla="*/ 5273739 h 6858000"/>
              <a:gd name="connsiteX46" fmla="*/ 681823 w 1605470"/>
              <a:gd name="connsiteY46" fmla="*/ 5241779 h 6858000"/>
              <a:gd name="connsiteX47" fmla="*/ 693049 w 1605470"/>
              <a:gd name="connsiteY47" fmla="*/ 5225268 h 6858000"/>
              <a:gd name="connsiteX48" fmla="*/ 694069 w 1605470"/>
              <a:gd name="connsiteY48" fmla="*/ 5217684 h 6858000"/>
              <a:gd name="connsiteX49" fmla="*/ 701410 w 1605470"/>
              <a:gd name="connsiteY49" fmla="*/ 5193377 h 6858000"/>
              <a:gd name="connsiteX50" fmla="*/ 704713 w 1605470"/>
              <a:gd name="connsiteY50" fmla="*/ 5179288 h 6858000"/>
              <a:gd name="connsiteX51" fmla="*/ 705697 w 1605470"/>
              <a:gd name="connsiteY51" fmla="*/ 5173621 h 6858000"/>
              <a:gd name="connsiteX52" fmla="*/ 701331 w 1605470"/>
              <a:gd name="connsiteY52" fmla="*/ 5159961 h 6858000"/>
              <a:gd name="connsiteX53" fmla="*/ 708008 w 1605470"/>
              <a:gd name="connsiteY53" fmla="*/ 5144295 h 6858000"/>
              <a:gd name="connsiteX54" fmla="*/ 704941 w 1605470"/>
              <a:gd name="connsiteY54" fmla="*/ 5125185 h 6858000"/>
              <a:gd name="connsiteX55" fmla="*/ 711771 w 1605470"/>
              <a:gd name="connsiteY55" fmla="*/ 5121884 h 6858000"/>
              <a:gd name="connsiteX56" fmla="*/ 718807 w 1605470"/>
              <a:gd name="connsiteY56" fmla="*/ 5067850 h 6858000"/>
              <a:gd name="connsiteX57" fmla="*/ 721538 w 1605470"/>
              <a:gd name="connsiteY57" fmla="*/ 5060861 h 6858000"/>
              <a:gd name="connsiteX58" fmla="*/ 718242 w 1605470"/>
              <a:gd name="connsiteY58" fmla="*/ 5034192 h 6858000"/>
              <a:gd name="connsiteX59" fmla="*/ 719796 w 1605470"/>
              <a:gd name="connsiteY59" fmla="*/ 4993030 h 6858000"/>
              <a:gd name="connsiteX60" fmla="*/ 726705 w 1605470"/>
              <a:gd name="connsiteY60" fmla="*/ 4946844 h 6858000"/>
              <a:gd name="connsiteX61" fmla="*/ 722561 w 1605470"/>
              <a:gd name="connsiteY61" fmla="*/ 4932692 h 6858000"/>
              <a:gd name="connsiteX62" fmla="*/ 724935 w 1605470"/>
              <a:gd name="connsiteY62" fmla="*/ 4821504 h 6858000"/>
              <a:gd name="connsiteX63" fmla="*/ 732118 w 1605470"/>
              <a:gd name="connsiteY63" fmla="*/ 4801535 h 6858000"/>
              <a:gd name="connsiteX64" fmla="*/ 739787 w 1605470"/>
              <a:gd name="connsiteY64" fmla="*/ 4797794 h 6858000"/>
              <a:gd name="connsiteX65" fmla="*/ 741081 w 1605470"/>
              <a:gd name="connsiteY65" fmla="*/ 4784526 h 6858000"/>
              <a:gd name="connsiteX66" fmla="*/ 742865 w 1605470"/>
              <a:gd name="connsiteY66" fmla="*/ 4781211 h 6858000"/>
              <a:gd name="connsiteX67" fmla="*/ 751652 w 1605470"/>
              <a:gd name="connsiteY67" fmla="*/ 4761984 h 6858000"/>
              <a:gd name="connsiteX68" fmla="*/ 747700 w 1605470"/>
              <a:gd name="connsiteY68" fmla="*/ 4690749 h 6858000"/>
              <a:gd name="connsiteX69" fmla="*/ 743180 w 1605470"/>
              <a:gd name="connsiteY69" fmla="*/ 4584173 h 6858000"/>
              <a:gd name="connsiteX70" fmla="*/ 738263 w 1605470"/>
              <a:gd name="connsiteY70" fmla="*/ 4444346 h 6858000"/>
              <a:gd name="connsiteX71" fmla="*/ 756542 w 1605470"/>
              <a:gd name="connsiteY71" fmla="*/ 4350346 h 6858000"/>
              <a:gd name="connsiteX72" fmla="*/ 715481 w 1605470"/>
              <a:gd name="connsiteY72" fmla="*/ 4214165 h 6858000"/>
              <a:gd name="connsiteX73" fmla="*/ 719554 w 1605470"/>
              <a:gd name="connsiteY73" fmla="*/ 4090296 h 6858000"/>
              <a:gd name="connsiteX74" fmla="*/ 704810 w 1605470"/>
              <a:gd name="connsiteY74" fmla="*/ 4033999 h 6858000"/>
              <a:gd name="connsiteX75" fmla="*/ 705959 w 1605470"/>
              <a:gd name="connsiteY75" fmla="*/ 4031933 h 6858000"/>
              <a:gd name="connsiteX76" fmla="*/ 704535 w 1605470"/>
              <a:gd name="connsiteY76" fmla="*/ 4013953 h 6858000"/>
              <a:gd name="connsiteX77" fmla="*/ 700443 w 1605470"/>
              <a:gd name="connsiteY77" fmla="*/ 4010511 h 6858000"/>
              <a:gd name="connsiteX78" fmla="*/ 698282 w 1605470"/>
              <a:gd name="connsiteY78" fmla="*/ 3998331 h 6858000"/>
              <a:gd name="connsiteX79" fmla="*/ 690830 w 1605470"/>
              <a:gd name="connsiteY79" fmla="*/ 3974753 h 6858000"/>
              <a:gd name="connsiteX80" fmla="*/ 692428 w 1605470"/>
              <a:gd name="connsiteY80" fmla="*/ 3969950 h 6858000"/>
              <a:gd name="connsiteX81" fmla="*/ 685850 w 1605470"/>
              <a:gd name="connsiteY81" fmla="*/ 3933779 h 6858000"/>
              <a:gd name="connsiteX82" fmla="*/ 687181 w 1605470"/>
              <a:gd name="connsiteY82" fmla="*/ 3933093 h 6858000"/>
              <a:gd name="connsiteX83" fmla="*/ 691535 w 1605470"/>
              <a:gd name="connsiteY83" fmla="*/ 3922082 h 6858000"/>
              <a:gd name="connsiteX84" fmla="*/ 696613 w 1605470"/>
              <a:gd name="connsiteY84" fmla="*/ 3901461 h 6858000"/>
              <a:gd name="connsiteX85" fmla="*/ 719207 w 1605470"/>
              <a:gd name="connsiteY85" fmla="*/ 3813873 h 6858000"/>
              <a:gd name="connsiteX86" fmla="*/ 718632 w 1605470"/>
              <a:gd name="connsiteY86" fmla="*/ 3806161 h 6858000"/>
              <a:gd name="connsiteX87" fmla="*/ 718939 w 1605470"/>
              <a:gd name="connsiteY87" fmla="*/ 3805957 h 6858000"/>
              <a:gd name="connsiteX88" fmla="*/ 718966 w 1605470"/>
              <a:gd name="connsiteY88" fmla="*/ 3797724 h 6858000"/>
              <a:gd name="connsiteX89" fmla="*/ 717581 w 1605470"/>
              <a:gd name="connsiteY89" fmla="*/ 3792098 h 6858000"/>
              <a:gd name="connsiteX90" fmla="*/ 716465 w 1605470"/>
              <a:gd name="connsiteY90" fmla="*/ 3777135 h 6858000"/>
              <a:gd name="connsiteX91" fmla="*/ 718198 w 1605470"/>
              <a:gd name="connsiteY91" fmla="*/ 3771656 h 6858000"/>
              <a:gd name="connsiteX92" fmla="*/ 721941 w 1605470"/>
              <a:gd name="connsiteY92" fmla="*/ 3769007 h 6858000"/>
              <a:gd name="connsiteX93" fmla="*/ 721407 w 1605470"/>
              <a:gd name="connsiteY93" fmla="*/ 3767709 h 6858000"/>
              <a:gd name="connsiteX94" fmla="*/ 730103 w 1605470"/>
              <a:gd name="connsiteY94" fmla="*/ 3738082 h 6858000"/>
              <a:gd name="connsiteX95" fmla="*/ 737449 w 1605470"/>
              <a:gd name="connsiteY95" fmla="*/ 3673397 h 6858000"/>
              <a:gd name="connsiteX96" fmla="*/ 736745 w 1605470"/>
              <a:gd name="connsiteY96" fmla="*/ 3637109 h 6858000"/>
              <a:gd name="connsiteX97" fmla="*/ 740188 w 1605470"/>
              <a:gd name="connsiteY97" fmla="*/ 3536883 h 6858000"/>
              <a:gd name="connsiteX98" fmla="*/ 747726 w 1605470"/>
              <a:gd name="connsiteY98" fmla="*/ 3435652 h 6858000"/>
              <a:gd name="connsiteX99" fmla="*/ 774383 w 1605470"/>
              <a:gd name="connsiteY99" fmla="*/ 3381564 h 6858000"/>
              <a:gd name="connsiteX100" fmla="*/ 774870 w 1605470"/>
              <a:gd name="connsiteY100" fmla="*/ 3375761 h 6858000"/>
              <a:gd name="connsiteX101" fmla="*/ 770510 w 1605470"/>
              <a:gd name="connsiteY101" fmla="*/ 3361844 h 6858000"/>
              <a:gd name="connsiteX102" fmla="*/ 767933 w 1605470"/>
              <a:gd name="connsiteY102" fmla="*/ 3356929 h 6858000"/>
              <a:gd name="connsiteX103" fmla="*/ 766158 w 1605470"/>
              <a:gd name="connsiteY103" fmla="*/ 3349058 h 6858000"/>
              <a:gd name="connsiteX104" fmla="*/ 766414 w 1605470"/>
              <a:gd name="connsiteY104" fmla="*/ 3348763 h 6858000"/>
              <a:gd name="connsiteX105" fmla="*/ 764166 w 1605470"/>
              <a:gd name="connsiteY105" fmla="*/ 3341588 h 6858000"/>
              <a:gd name="connsiteX106" fmla="*/ 749397 w 1605470"/>
              <a:gd name="connsiteY106" fmla="*/ 3307769 h 6858000"/>
              <a:gd name="connsiteX107" fmla="*/ 766960 w 1605470"/>
              <a:gd name="connsiteY107" fmla="*/ 3250522 h 6858000"/>
              <a:gd name="connsiteX108" fmla="*/ 767385 w 1605470"/>
              <a:gd name="connsiteY108" fmla="*/ 3229163 h 6858000"/>
              <a:gd name="connsiteX109" fmla="*/ 769208 w 1605470"/>
              <a:gd name="connsiteY109" fmla="*/ 3217217 h 6858000"/>
              <a:gd name="connsiteX110" fmla="*/ 770350 w 1605470"/>
              <a:gd name="connsiteY110" fmla="*/ 3216125 h 6858000"/>
              <a:gd name="connsiteX111" fmla="*/ 756043 w 1605470"/>
              <a:gd name="connsiteY111" fmla="*/ 3183755 h 6858000"/>
              <a:gd name="connsiteX112" fmla="*/ 756544 w 1605470"/>
              <a:gd name="connsiteY112" fmla="*/ 3178642 h 6858000"/>
              <a:gd name="connsiteX113" fmla="*/ 744144 w 1605470"/>
              <a:gd name="connsiteY113" fmla="*/ 3158586 h 6858000"/>
              <a:gd name="connsiteX114" fmla="*/ 739378 w 1605470"/>
              <a:gd name="connsiteY114" fmla="*/ 3147669 h 6858000"/>
              <a:gd name="connsiteX115" fmla="*/ 734648 w 1605470"/>
              <a:gd name="connsiteY115" fmla="*/ 3145733 h 6858000"/>
              <a:gd name="connsiteX116" fmla="*/ 729329 w 1605470"/>
              <a:gd name="connsiteY116" fmla="*/ 3129034 h 6858000"/>
              <a:gd name="connsiteX117" fmla="*/ 729994 w 1605470"/>
              <a:gd name="connsiteY117" fmla="*/ 3126682 h 6858000"/>
              <a:gd name="connsiteX118" fmla="*/ 720862 w 1605470"/>
              <a:gd name="connsiteY118" fmla="*/ 3114519 h 6858000"/>
              <a:gd name="connsiteX119" fmla="*/ 707471 w 1605470"/>
              <a:gd name="connsiteY119" fmla="*/ 3106272 h 6858000"/>
              <a:gd name="connsiteX120" fmla="*/ 680201 w 1605470"/>
              <a:gd name="connsiteY120" fmla="*/ 2958185 h 6858000"/>
              <a:gd name="connsiteX121" fmla="*/ 622815 w 1605470"/>
              <a:gd name="connsiteY121" fmla="*/ 2762989 h 6858000"/>
              <a:gd name="connsiteX122" fmla="*/ 571733 w 1605470"/>
              <a:gd name="connsiteY122" fmla="*/ 2554718 h 6858000"/>
              <a:gd name="connsiteX123" fmla="*/ 551827 w 1605470"/>
              <a:gd name="connsiteY123" fmla="*/ 2485734 h 6858000"/>
              <a:gd name="connsiteX124" fmla="*/ 542550 w 1605470"/>
              <a:gd name="connsiteY124" fmla="*/ 2447068 h 6858000"/>
              <a:gd name="connsiteX125" fmla="*/ 529511 w 1605470"/>
              <a:gd name="connsiteY125" fmla="*/ 2425819 h 6858000"/>
              <a:gd name="connsiteX126" fmla="*/ 528878 w 1605470"/>
              <a:gd name="connsiteY126" fmla="*/ 2408971 h 6858000"/>
              <a:gd name="connsiteX127" fmla="*/ 535510 w 1605470"/>
              <a:gd name="connsiteY127" fmla="*/ 2402874 h 6858000"/>
              <a:gd name="connsiteX128" fmla="*/ 538122 w 1605470"/>
              <a:gd name="connsiteY128" fmla="*/ 2381443 h 6858000"/>
              <a:gd name="connsiteX129" fmla="*/ 514451 w 1605470"/>
              <a:gd name="connsiteY129" fmla="*/ 2261920 h 6858000"/>
              <a:gd name="connsiteX130" fmla="*/ 486968 w 1605470"/>
              <a:gd name="connsiteY130" fmla="*/ 2182937 h 6858000"/>
              <a:gd name="connsiteX131" fmla="*/ 488555 w 1605470"/>
              <a:gd name="connsiteY131" fmla="*/ 2155135 h 6858000"/>
              <a:gd name="connsiteX132" fmla="*/ 486013 w 1605470"/>
              <a:gd name="connsiteY132" fmla="*/ 2118008 h 6858000"/>
              <a:gd name="connsiteX133" fmla="*/ 487006 w 1605470"/>
              <a:gd name="connsiteY133" fmla="*/ 2050531 h 6858000"/>
              <a:gd name="connsiteX134" fmla="*/ 478812 w 1605470"/>
              <a:gd name="connsiteY134" fmla="*/ 1963269 h 6858000"/>
              <a:gd name="connsiteX135" fmla="*/ 442619 w 1605470"/>
              <a:gd name="connsiteY135" fmla="*/ 1910499 h 6858000"/>
              <a:gd name="connsiteX136" fmla="*/ 446785 w 1605470"/>
              <a:gd name="connsiteY136" fmla="*/ 1903212 h 6858000"/>
              <a:gd name="connsiteX137" fmla="*/ 436547 w 1605470"/>
              <a:gd name="connsiteY137" fmla="*/ 1861531 h 6858000"/>
              <a:gd name="connsiteX138" fmla="*/ 390346 w 1605470"/>
              <a:gd name="connsiteY138" fmla="*/ 1732919 h 6858000"/>
              <a:gd name="connsiteX139" fmla="*/ 362657 w 1605470"/>
              <a:gd name="connsiteY139" fmla="*/ 1663540 h 6858000"/>
              <a:gd name="connsiteX140" fmla="*/ 361783 w 1605470"/>
              <a:gd name="connsiteY140" fmla="*/ 1615777 h 6858000"/>
              <a:gd name="connsiteX141" fmla="*/ 342578 w 1605470"/>
              <a:gd name="connsiteY141" fmla="*/ 1563678 h 6858000"/>
              <a:gd name="connsiteX142" fmla="*/ 355658 w 1605470"/>
              <a:gd name="connsiteY142" fmla="*/ 1519474 h 6858000"/>
              <a:gd name="connsiteX143" fmla="*/ 348400 w 1605470"/>
              <a:gd name="connsiteY143" fmla="*/ 1477995 h 6858000"/>
              <a:gd name="connsiteX144" fmla="*/ 334485 w 1605470"/>
              <a:gd name="connsiteY144" fmla="*/ 1373769 h 6858000"/>
              <a:gd name="connsiteX145" fmla="*/ 342792 w 1605470"/>
              <a:gd name="connsiteY145" fmla="*/ 1307086 h 6858000"/>
              <a:gd name="connsiteX146" fmla="*/ 343980 w 1605470"/>
              <a:gd name="connsiteY146" fmla="*/ 1189033 h 6858000"/>
              <a:gd name="connsiteX147" fmla="*/ 348665 w 1605470"/>
              <a:gd name="connsiteY147" fmla="*/ 1168288 h 6858000"/>
              <a:gd name="connsiteX148" fmla="*/ 340947 w 1605470"/>
              <a:gd name="connsiteY148" fmla="*/ 1142577 h 6858000"/>
              <a:gd name="connsiteX149" fmla="*/ 330253 w 1605470"/>
              <a:gd name="connsiteY149" fmla="*/ 1088484 h 6858000"/>
              <a:gd name="connsiteX150" fmla="*/ 318989 w 1605470"/>
              <a:gd name="connsiteY150" fmla="*/ 1016103 h 6858000"/>
              <a:gd name="connsiteX151" fmla="*/ 320445 w 1605470"/>
              <a:gd name="connsiteY151" fmla="*/ 932283 h 6858000"/>
              <a:gd name="connsiteX152" fmla="*/ 322681 w 1605470"/>
              <a:gd name="connsiteY152" fmla="*/ 915925 h 6858000"/>
              <a:gd name="connsiteX153" fmla="*/ 315310 w 1605470"/>
              <a:gd name="connsiteY153" fmla="*/ 896999 h 6858000"/>
              <a:gd name="connsiteX154" fmla="*/ 284718 w 1605470"/>
              <a:gd name="connsiteY154" fmla="*/ 821517 h 6858000"/>
              <a:gd name="connsiteX155" fmla="*/ 263668 w 1605470"/>
              <a:gd name="connsiteY155" fmla="*/ 751353 h 6858000"/>
              <a:gd name="connsiteX156" fmla="*/ 263226 w 1605470"/>
              <a:gd name="connsiteY156" fmla="*/ 721230 h 6858000"/>
              <a:gd name="connsiteX157" fmla="*/ 248897 w 1605470"/>
              <a:gd name="connsiteY157" fmla="*/ 681659 h 6858000"/>
              <a:gd name="connsiteX158" fmla="*/ 234316 w 1605470"/>
              <a:gd name="connsiteY158" fmla="*/ 635218 h 6858000"/>
              <a:gd name="connsiteX159" fmla="*/ 239327 w 1605470"/>
              <a:gd name="connsiteY159" fmla="*/ 613763 h 6858000"/>
              <a:gd name="connsiteX160" fmla="*/ 225269 w 1605470"/>
              <a:gd name="connsiteY160" fmla="*/ 598582 h 6858000"/>
              <a:gd name="connsiteX161" fmla="*/ 224950 w 1605470"/>
              <a:gd name="connsiteY161" fmla="*/ 576846 h 6858000"/>
              <a:gd name="connsiteX162" fmla="*/ 204576 w 1605470"/>
              <a:gd name="connsiteY162" fmla="*/ 530055 h 6858000"/>
              <a:gd name="connsiteX163" fmla="*/ 219064 w 1605470"/>
              <a:gd name="connsiteY163" fmla="*/ 469651 h 6858000"/>
              <a:gd name="connsiteX164" fmla="*/ 195012 w 1605470"/>
              <a:gd name="connsiteY164" fmla="*/ 448559 h 6858000"/>
              <a:gd name="connsiteX165" fmla="*/ 201434 w 1605470"/>
              <a:gd name="connsiteY165" fmla="*/ 441529 h 6858000"/>
              <a:gd name="connsiteX166" fmla="*/ 200655 w 1605470"/>
              <a:gd name="connsiteY166" fmla="*/ 428927 h 6858000"/>
              <a:gd name="connsiteX167" fmla="*/ 190059 w 1605470"/>
              <a:gd name="connsiteY167" fmla="*/ 430161 h 6858000"/>
              <a:gd name="connsiteX168" fmla="*/ 167079 w 1605470"/>
              <a:gd name="connsiteY168" fmla="*/ 367211 h 6858000"/>
              <a:gd name="connsiteX169" fmla="*/ 124571 w 1605470"/>
              <a:gd name="connsiteY169" fmla="*/ 302178 h 6858000"/>
              <a:gd name="connsiteX170" fmla="*/ 103243 w 1605470"/>
              <a:gd name="connsiteY170" fmla="*/ 211375 h 6858000"/>
              <a:gd name="connsiteX171" fmla="*/ 94571 w 1605470"/>
              <a:gd name="connsiteY171" fmla="*/ 184179 h 6858000"/>
              <a:gd name="connsiteX172" fmla="*/ 13437 w 1605470"/>
              <a:gd name="connsiteY172" fmla="*/ 19287 h 6858000"/>
              <a:gd name="connsiteX173" fmla="*/ 0 w 1605470"/>
              <a:gd name="connsiteY17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63084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56542 w 1605470"/>
              <a:gd name="connsiteY70" fmla="*/ 4350346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486968 w 1605470"/>
              <a:gd name="connsiteY129" fmla="*/ 2182937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42619 w 1605470"/>
              <a:gd name="connsiteY134" fmla="*/ 1910499 h 6858000"/>
              <a:gd name="connsiteX135" fmla="*/ 446785 w 1605470"/>
              <a:gd name="connsiteY135" fmla="*/ 1903212 h 6858000"/>
              <a:gd name="connsiteX136" fmla="*/ 436547 w 1605470"/>
              <a:gd name="connsiteY136" fmla="*/ 1861531 h 6858000"/>
              <a:gd name="connsiteX137" fmla="*/ 390346 w 1605470"/>
              <a:gd name="connsiteY137" fmla="*/ 1732919 h 6858000"/>
              <a:gd name="connsiteX138" fmla="*/ 362657 w 1605470"/>
              <a:gd name="connsiteY138" fmla="*/ 1663540 h 6858000"/>
              <a:gd name="connsiteX139" fmla="*/ 361783 w 1605470"/>
              <a:gd name="connsiteY139" fmla="*/ 1615777 h 6858000"/>
              <a:gd name="connsiteX140" fmla="*/ 342578 w 1605470"/>
              <a:gd name="connsiteY140" fmla="*/ 1563678 h 6858000"/>
              <a:gd name="connsiteX141" fmla="*/ 355658 w 1605470"/>
              <a:gd name="connsiteY141" fmla="*/ 1519474 h 6858000"/>
              <a:gd name="connsiteX142" fmla="*/ 348400 w 1605470"/>
              <a:gd name="connsiteY142" fmla="*/ 1477995 h 6858000"/>
              <a:gd name="connsiteX143" fmla="*/ 334485 w 1605470"/>
              <a:gd name="connsiteY143" fmla="*/ 1373769 h 6858000"/>
              <a:gd name="connsiteX144" fmla="*/ 342792 w 1605470"/>
              <a:gd name="connsiteY144" fmla="*/ 1307086 h 6858000"/>
              <a:gd name="connsiteX145" fmla="*/ 343980 w 1605470"/>
              <a:gd name="connsiteY145" fmla="*/ 1189033 h 6858000"/>
              <a:gd name="connsiteX146" fmla="*/ 348665 w 1605470"/>
              <a:gd name="connsiteY146" fmla="*/ 1168288 h 6858000"/>
              <a:gd name="connsiteX147" fmla="*/ 340947 w 1605470"/>
              <a:gd name="connsiteY147" fmla="*/ 1142577 h 6858000"/>
              <a:gd name="connsiteX148" fmla="*/ 330253 w 1605470"/>
              <a:gd name="connsiteY148" fmla="*/ 1088484 h 6858000"/>
              <a:gd name="connsiteX149" fmla="*/ 318989 w 1605470"/>
              <a:gd name="connsiteY149" fmla="*/ 1016103 h 6858000"/>
              <a:gd name="connsiteX150" fmla="*/ 320445 w 1605470"/>
              <a:gd name="connsiteY150" fmla="*/ 932283 h 6858000"/>
              <a:gd name="connsiteX151" fmla="*/ 322681 w 1605470"/>
              <a:gd name="connsiteY151" fmla="*/ 915925 h 6858000"/>
              <a:gd name="connsiteX152" fmla="*/ 315310 w 1605470"/>
              <a:gd name="connsiteY152" fmla="*/ 896999 h 6858000"/>
              <a:gd name="connsiteX153" fmla="*/ 284718 w 1605470"/>
              <a:gd name="connsiteY153" fmla="*/ 821517 h 6858000"/>
              <a:gd name="connsiteX154" fmla="*/ 263668 w 1605470"/>
              <a:gd name="connsiteY154" fmla="*/ 751353 h 6858000"/>
              <a:gd name="connsiteX155" fmla="*/ 263226 w 1605470"/>
              <a:gd name="connsiteY155" fmla="*/ 721230 h 6858000"/>
              <a:gd name="connsiteX156" fmla="*/ 248897 w 1605470"/>
              <a:gd name="connsiteY156" fmla="*/ 681659 h 6858000"/>
              <a:gd name="connsiteX157" fmla="*/ 234316 w 1605470"/>
              <a:gd name="connsiteY157" fmla="*/ 635218 h 6858000"/>
              <a:gd name="connsiteX158" fmla="*/ 239327 w 1605470"/>
              <a:gd name="connsiteY158" fmla="*/ 613763 h 6858000"/>
              <a:gd name="connsiteX159" fmla="*/ 225269 w 1605470"/>
              <a:gd name="connsiteY159" fmla="*/ 598582 h 6858000"/>
              <a:gd name="connsiteX160" fmla="*/ 224950 w 1605470"/>
              <a:gd name="connsiteY160" fmla="*/ 576846 h 6858000"/>
              <a:gd name="connsiteX161" fmla="*/ 204576 w 1605470"/>
              <a:gd name="connsiteY161" fmla="*/ 530055 h 6858000"/>
              <a:gd name="connsiteX162" fmla="*/ 219064 w 1605470"/>
              <a:gd name="connsiteY162" fmla="*/ 469651 h 6858000"/>
              <a:gd name="connsiteX163" fmla="*/ 195012 w 1605470"/>
              <a:gd name="connsiteY163" fmla="*/ 448559 h 6858000"/>
              <a:gd name="connsiteX164" fmla="*/ 201434 w 1605470"/>
              <a:gd name="connsiteY164" fmla="*/ 441529 h 6858000"/>
              <a:gd name="connsiteX165" fmla="*/ 200655 w 1605470"/>
              <a:gd name="connsiteY165" fmla="*/ 428927 h 6858000"/>
              <a:gd name="connsiteX166" fmla="*/ 190059 w 1605470"/>
              <a:gd name="connsiteY166" fmla="*/ 430161 h 6858000"/>
              <a:gd name="connsiteX167" fmla="*/ 167079 w 1605470"/>
              <a:gd name="connsiteY167" fmla="*/ 367211 h 6858000"/>
              <a:gd name="connsiteX168" fmla="*/ 124571 w 1605470"/>
              <a:gd name="connsiteY168" fmla="*/ 302178 h 6858000"/>
              <a:gd name="connsiteX169" fmla="*/ 103243 w 1605470"/>
              <a:gd name="connsiteY169" fmla="*/ 211375 h 6858000"/>
              <a:gd name="connsiteX170" fmla="*/ 94571 w 1605470"/>
              <a:gd name="connsiteY170" fmla="*/ 184179 h 6858000"/>
              <a:gd name="connsiteX171" fmla="*/ 13437 w 1605470"/>
              <a:gd name="connsiteY171" fmla="*/ 19287 h 6858000"/>
              <a:gd name="connsiteX172" fmla="*/ 0 w 1605470"/>
              <a:gd name="connsiteY17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56542 w 1605470"/>
              <a:gd name="connsiteY70" fmla="*/ 4350346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486968 w 1605470"/>
              <a:gd name="connsiteY129" fmla="*/ 2182937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42619 w 1605470"/>
              <a:gd name="connsiteY134" fmla="*/ 1910499 h 6858000"/>
              <a:gd name="connsiteX135" fmla="*/ 446785 w 1605470"/>
              <a:gd name="connsiteY135" fmla="*/ 1903212 h 6858000"/>
              <a:gd name="connsiteX136" fmla="*/ 436547 w 1605470"/>
              <a:gd name="connsiteY136" fmla="*/ 1861531 h 6858000"/>
              <a:gd name="connsiteX137" fmla="*/ 390346 w 1605470"/>
              <a:gd name="connsiteY137" fmla="*/ 1732919 h 6858000"/>
              <a:gd name="connsiteX138" fmla="*/ 362657 w 1605470"/>
              <a:gd name="connsiteY138" fmla="*/ 1663540 h 6858000"/>
              <a:gd name="connsiteX139" fmla="*/ 361783 w 1605470"/>
              <a:gd name="connsiteY139" fmla="*/ 1615777 h 6858000"/>
              <a:gd name="connsiteX140" fmla="*/ 342578 w 1605470"/>
              <a:gd name="connsiteY140" fmla="*/ 1563678 h 6858000"/>
              <a:gd name="connsiteX141" fmla="*/ 355658 w 1605470"/>
              <a:gd name="connsiteY141" fmla="*/ 1519474 h 6858000"/>
              <a:gd name="connsiteX142" fmla="*/ 348400 w 1605470"/>
              <a:gd name="connsiteY142" fmla="*/ 1477995 h 6858000"/>
              <a:gd name="connsiteX143" fmla="*/ 334485 w 1605470"/>
              <a:gd name="connsiteY143" fmla="*/ 1373769 h 6858000"/>
              <a:gd name="connsiteX144" fmla="*/ 342792 w 1605470"/>
              <a:gd name="connsiteY144" fmla="*/ 1307086 h 6858000"/>
              <a:gd name="connsiteX145" fmla="*/ 343980 w 1605470"/>
              <a:gd name="connsiteY145" fmla="*/ 1189033 h 6858000"/>
              <a:gd name="connsiteX146" fmla="*/ 348665 w 1605470"/>
              <a:gd name="connsiteY146" fmla="*/ 1168288 h 6858000"/>
              <a:gd name="connsiteX147" fmla="*/ 340947 w 1605470"/>
              <a:gd name="connsiteY147" fmla="*/ 1142577 h 6858000"/>
              <a:gd name="connsiteX148" fmla="*/ 330253 w 1605470"/>
              <a:gd name="connsiteY148" fmla="*/ 1088484 h 6858000"/>
              <a:gd name="connsiteX149" fmla="*/ 318989 w 1605470"/>
              <a:gd name="connsiteY149" fmla="*/ 1016103 h 6858000"/>
              <a:gd name="connsiteX150" fmla="*/ 320445 w 1605470"/>
              <a:gd name="connsiteY150" fmla="*/ 932283 h 6858000"/>
              <a:gd name="connsiteX151" fmla="*/ 322681 w 1605470"/>
              <a:gd name="connsiteY151" fmla="*/ 915925 h 6858000"/>
              <a:gd name="connsiteX152" fmla="*/ 315310 w 1605470"/>
              <a:gd name="connsiteY152" fmla="*/ 896999 h 6858000"/>
              <a:gd name="connsiteX153" fmla="*/ 284718 w 1605470"/>
              <a:gd name="connsiteY153" fmla="*/ 821517 h 6858000"/>
              <a:gd name="connsiteX154" fmla="*/ 263668 w 1605470"/>
              <a:gd name="connsiteY154" fmla="*/ 751353 h 6858000"/>
              <a:gd name="connsiteX155" fmla="*/ 263226 w 1605470"/>
              <a:gd name="connsiteY155" fmla="*/ 721230 h 6858000"/>
              <a:gd name="connsiteX156" fmla="*/ 248897 w 1605470"/>
              <a:gd name="connsiteY156" fmla="*/ 681659 h 6858000"/>
              <a:gd name="connsiteX157" fmla="*/ 234316 w 1605470"/>
              <a:gd name="connsiteY157" fmla="*/ 635218 h 6858000"/>
              <a:gd name="connsiteX158" fmla="*/ 239327 w 1605470"/>
              <a:gd name="connsiteY158" fmla="*/ 613763 h 6858000"/>
              <a:gd name="connsiteX159" fmla="*/ 225269 w 1605470"/>
              <a:gd name="connsiteY159" fmla="*/ 598582 h 6858000"/>
              <a:gd name="connsiteX160" fmla="*/ 224950 w 1605470"/>
              <a:gd name="connsiteY160" fmla="*/ 576846 h 6858000"/>
              <a:gd name="connsiteX161" fmla="*/ 204576 w 1605470"/>
              <a:gd name="connsiteY161" fmla="*/ 530055 h 6858000"/>
              <a:gd name="connsiteX162" fmla="*/ 219064 w 1605470"/>
              <a:gd name="connsiteY162" fmla="*/ 469651 h 6858000"/>
              <a:gd name="connsiteX163" fmla="*/ 195012 w 1605470"/>
              <a:gd name="connsiteY163" fmla="*/ 448559 h 6858000"/>
              <a:gd name="connsiteX164" fmla="*/ 201434 w 1605470"/>
              <a:gd name="connsiteY164" fmla="*/ 441529 h 6858000"/>
              <a:gd name="connsiteX165" fmla="*/ 200655 w 1605470"/>
              <a:gd name="connsiteY165" fmla="*/ 428927 h 6858000"/>
              <a:gd name="connsiteX166" fmla="*/ 190059 w 1605470"/>
              <a:gd name="connsiteY166" fmla="*/ 430161 h 6858000"/>
              <a:gd name="connsiteX167" fmla="*/ 167079 w 1605470"/>
              <a:gd name="connsiteY167" fmla="*/ 367211 h 6858000"/>
              <a:gd name="connsiteX168" fmla="*/ 124571 w 1605470"/>
              <a:gd name="connsiteY168" fmla="*/ 302178 h 6858000"/>
              <a:gd name="connsiteX169" fmla="*/ 103243 w 1605470"/>
              <a:gd name="connsiteY169" fmla="*/ 211375 h 6858000"/>
              <a:gd name="connsiteX170" fmla="*/ 94571 w 1605470"/>
              <a:gd name="connsiteY170" fmla="*/ 184179 h 6858000"/>
              <a:gd name="connsiteX171" fmla="*/ 13437 w 1605470"/>
              <a:gd name="connsiteY171" fmla="*/ 19287 h 6858000"/>
              <a:gd name="connsiteX172" fmla="*/ 0 w 1605470"/>
              <a:gd name="connsiteY17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486968 w 1605470"/>
              <a:gd name="connsiteY129" fmla="*/ 2182937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42619 w 1605470"/>
              <a:gd name="connsiteY134" fmla="*/ 1910499 h 6858000"/>
              <a:gd name="connsiteX135" fmla="*/ 446785 w 1605470"/>
              <a:gd name="connsiteY135" fmla="*/ 1903212 h 6858000"/>
              <a:gd name="connsiteX136" fmla="*/ 436547 w 1605470"/>
              <a:gd name="connsiteY136" fmla="*/ 1861531 h 6858000"/>
              <a:gd name="connsiteX137" fmla="*/ 390346 w 1605470"/>
              <a:gd name="connsiteY137" fmla="*/ 1732919 h 6858000"/>
              <a:gd name="connsiteX138" fmla="*/ 362657 w 1605470"/>
              <a:gd name="connsiteY138" fmla="*/ 1663540 h 6858000"/>
              <a:gd name="connsiteX139" fmla="*/ 361783 w 1605470"/>
              <a:gd name="connsiteY139" fmla="*/ 1615777 h 6858000"/>
              <a:gd name="connsiteX140" fmla="*/ 342578 w 1605470"/>
              <a:gd name="connsiteY140" fmla="*/ 1563678 h 6858000"/>
              <a:gd name="connsiteX141" fmla="*/ 355658 w 1605470"/>
              <a:gd name="connsiteY141" fmla="*/ 1519474 h 6858000"/>
              <a:gd name="connsiteX142" fmla="*/ 348400 w 1605470"/>
              <a:gd name="connsiteY142" fmla="*/ 1477995 h 6858000"/>
              <a:gd name="connsiteX143" fmla="*/ 334485 w 1605470"/>
              <a:gd name="connsiteY143" fmla="*/ 1373769 h 6858000"/>
              <a:gd name="connsiteX144" fmla="*/ 342792 w 1605470"/>
              <a:gd name="connsiteY144" fmla="*/ 1307086 h 6858000"/>
              <a:gd name="connsiteX145" fmla="*/ 343980 w 1605470"/>
              <a:gd name="connsiteY145" fmla="*/ 1189033 h 6858000"/>
              <a:gd name="connsiteX146" fmla="*/ 348665 w 1605470"/>
              <a:gd name="connsiteY146" fmla="*/ 1168288 h 6858000"/>
              <a:gd name="connsiteX147" fmla="*/ 340947 w 1605470"/>
              <a:gd name="connsiteY147" fmla="*/ 1142577 h 6858000"/>
              <a:gd name="connsiteX148" fmla="*/ 330253 w 1605470"/>
              <a:gd name="connsiteY148" fmla="*/ 1088484 h 6858000"/>
              <a:gd name="connsiteX149" fmla="*/ 318989 w 1605470"/>
              <a:gd name="connsiteY149" fmla="*/ 1016103 h 6858000"/>
              <a:gd name="connsiteX150" fmla="*/ 320445 w 1605470"/>
              <a:gd name="connsiteY150" fmla="*/ 932283 h 6858000"/>
              <a:gd name="connsiteX151" fmla="*/ 322681 w 1605470"/>
              <a:gd name="connsiteY151" fmla="*/ 915925 h 6858000"/>
              <a:gd name="connsiteX152" fmla="*/ 315310 w 1605470"/>
              <a:gd name="connsiteY152" fmla="*/ 896999 h 6858000"/>
              <a:gd name="connsiteX153" fmla="*/ 284718 w 1605470"/>
              <a:gd name="connsiteY153" fmla="*/ 821517 h 6858000"/>
              <a:gd name="connsiteX154" fmla="*/ 263668 w 1605470"/>
              <a:gd name="connsiteY154" fmla="*/ 751353 h 6858000"/>
              <a:gd name="connsiteX155" fmla="*/ 263226 w 1605470"/>
              <a:gd name="connsiteY155" fmla="*/ 721230 h 6858000"/>
              <a:gd name="connsiteX156" fmla="*/ 248897 w 1605470"/>
              <a:gd name="connsiteY156" fmla="*/ 681659 h 6858000"/>
              <a:gd name="connsiteX157" fmla="*/ 234316 w 1605470"/>
              <a:gd name="connsiteY157" fmla="*/ 635218 h 6858000"/>
              <a:gd name="connsiteX158" fmla="*/ 239327 w 1605470"/>
              <a:gd name="connsiteY158" fmla="*/ 613763 h 6858000"/>
              <a:gd name="connsiteX159" fmla="*/ 225269 w 1605470"/>
              <a:gd name="connsiteY159" fmla="*/ 598582 h 6858000"/>
              <a:gd name="connsiteX160" fmla="*/ 224950 w 1605470"/>
              <a:gd name="connsiteY160" fmla="*/ 576846 h 6858000"/>
              <a:gd name="connsiteX161" fmla="*/ 204576 w 1605470"/>
              <a:gd name="connsiteY161" fmla="*/ 530055 h 6858000"/>
              <a:gd name="connsiteX162" fmla="*/ 219064 w 1605470"/>
              <a:gd name="connsiteY162" fmla="*/ 469651 h 6858000"/>
              <a:gd name="connsiteX163" fmla="*/ 195012 w 1605470"/>
              <a:gd name="connsiteY163" fmla="*/ 448559 h 6858000"/>
              <a:gd name="connsiteX164" fmla="*/ 201434 w 1605470"/>
              <a:gd name="connsiteY164" fmla="*/ 441529 h 6858000"/>
              <a:gd name="connsiteX165" fmla="*/ 200655 w 1605470"/>
              <a:gd name="connsiteY165" fmla="*/ 428927 h 6858000"/>
              <a:gd name="connsiteX166" fmla="*/ 190059 w 1605470"/>
              <a:gd name="connsiteY166" fmla="*/ 430161 h 6858000"/>
              <a:gd name="connsiteX167" fmla="*/ 167079 w 1605470"/>
              <a:gd name="connsiteY167" fmla="*/ 367211 h 6858000"/>
              <a:gd name="connsiteX168" fmla="*/ 124571 w 1605470"/>
              <a:gd name="connsiteY168" fmla="*/ 302178 h 6858000"/>
              <a:gd name="connsiteX169" fmla="*/ 103243 w 1605470"/>
              <a:gd name="connsiteY169" fmla="*/ 211375 h 6858000"/>
              <a:gd name="connsiteX170" fmla="*/ 94571 w 1605470"/>
              <a:gd name="connsiteY170" fmla="*/ 184179 h 6858000"/>
              <a:gd name="connsiteX171" fmla="*/ 13437 w 1605470"/>
              <a:gd name="connsiteY171" fmla="*/ 19287 h 6858000"/>
              <a:gd name="connsiteX172" fmla="*/ 0 w 1605470"/>
              <a:gd name="connsiteY17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486968 w 1605470"/>
              <a:gd name="connsiteY129" fmla="*/ 2182937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42619 w 1605470"/>
              <a:gd name="connsiteY134" fmla="*/ 1910499 h 6858000"/>
              <a:gd name="connsiteX135" fmla="*/ 436547 w 1605470"/>
              <a:gd name="connsiteY135" fmla="*/ 1861531 h 6858000"/>
              <a:gd name="connsiteX136" fmla="*/ 390346 w 1605470"/>
              <a:gd name="connsiteY136" fmla="*/ 1732919 h 6858000"/>
              <a:gd name="connsiteX137" fmla="*/ 362657 w 1605470"/>
              <a:gd name="connsiteY137" fmla="*/ 1663540 h 6858000"/>
              <a:gd name="connsiteX138" fmla="*/ 361783 w 1605470"/>
              <a:gd name="connsiteY138" fmla="*/ 1615777 h 6858000"/>
              <a:gd name="connsiteX139" fmla="*/ 342578 w 1605470"/>
              <a:gd name="connsiteY139" fmla="*/ 1563678 h 6858000"/>
              <a:gd name="connsiteX140" fmla="*/ 355658 w 1605470"/>
              <a:gd name="connsiteY140" fmla="*/ 1519474 h 6858000"/>
              <a:gd name="connsiteX141" fmla="*/ 348400 w 1605470"/>
              <a:gd name="connsiteY141" fmla="*/ 1477995 h 6858000"/>
              <a:gd name="connsiteX142" fmla="*/ 334485 w 1605470"/>
              <a:gd name="connsiteY142" fmla="*/ 1373769 h 6858000"/>
              <a:gd name="connsiteX143" fmla="*/ 342792 w 1605470"/>
              <a:gd name="connsiteY143" fmla="*/ 1307086 h 6858000"/>
              <a:gd name="connsiteX144" fmla="*/ 343980 w 1605470"/>
              <a:gd name="connsiteY144" fmla="*/ 1189033 h 6858000"/>
              <a:gd name="connsiteX145" fmla="*/ 348665 w 1605470"/>
              <a:gd name="connsiteY145" fmla="*/ 1168288 h 6858000"/>
              <a:gd name="connsiteX146" fmla="*/ 340947 w 1605470"/>
              <a:gd name="connsiteY146" fmla="*/ 1142577 h 6858000"/>
              <a:gd name="connsiteX147" fmla="*/ 330253 w 1605470"/>
              <a:gd name="connsiteY147" fmla="*/ 1088484 h 6858000"/>
              <a:gd name="connsiteX148" fmla="*/ 318989 w 1605470"/>
              <a:gd name="connsiteY148" fmla="*/ 1016103 h 6858000"/>
              <a:gd name="connsiteX149" fmla="*/ 320445 w 1605470"/>
              <a:gd name="connsiteY149" fmla="*/ 932283 h 6858000"/>
              <a:gd name="connsiteX150" fmla="*/ 322681 w 1605470"/>
              <a:gd name="connsiteY150" fmla="*/ 915925 h 6858000"/>
              <a:gd name="connsiteX151" fmla="*/ 315310 w 1605470"/>
              <a:gd name="connsiteY151" fmla="*/ 896999 h 6858000"/>
              <a:gd name="connsiteX152" fmla="*/ 284718 w 1605470"/>
              <a:gd name="connsiteY152" fmla="*/ 821517 h 6858000"/>
              <a:gd name="connsiteX153" fmla="*/ 263668 w 1605470"/>
              <a:gd name="connsiteY153" fmla="*/ 751353 h 6858000"/>
              <a:gd name="connsiteX154" fmla="*/ 263226 w 1605470"/>
              <a:gd name="connsiteY154" fmla="*/ 721230 h 6858000"/>
              <a:gd name="connsiteX155" fmla="*/ 248897 w 1605470"/>
              <a:gd name="connsiteY155" fmla="*/ 681659 h 6858000"/>
              <a:gd name="connsiteX156" fmla="*/ 234316 w 1605470"/>
              <a:gd name="connsiteY156" fmla="*/ 635218 h 6858000"/>
              <a:gd name="connsiteX157" fmla="*/ 239327 w 1605470"/>
              <a:gd name="connsiteY157" fmla="*/ 613763 h 6858000"/>
              <a:gd name="connsiteX158" fmla="*/ 225269 w 1605470"/>
              <a:gd name="connsiteY158" fmla="*/ 598582 h 6858000"/>
              <a:gd name="connsiteX159" fmla="*/ 224950 w 1605470"/>
              <a:gd name="connsiteY159" fmla="*/ 576846 h 6858000"/>
              <a:gd name="connsiteX160" fmla="*/ 204576 w 1605470"/>
              <a:gd name="connsiteY160" fmla="*/ 530055 h 6858000"/>
              <a:gd name="connsiteX161" fmla="*/ 219064 w 1605470"/>
              <a:gd name="connsiteY161" fmla="*/ 469651 h 6858000"/>
              <a:gd name="connsiteX162" fmla="*/ 195012 w 1605470"/>
              <a:gd name="connsiteY162" fmla="*/ 448559 h 6858000"/>
              <a:gd name="connsiteX163" fmla="*/ 201434 w 1605470"/>
              <a:gd name="connsiteY163" fmla="*/ 441529 h 6858000"/>
              <a:gd name="connsiteX164" fmla="*/ 200655 w 1605470"/>
              <a:gd name="connsiteY164" fmla="*/ 428927 h 6858000"/>
              <a:gd name="connsiteX165" fmla="*/ 190059 w 1605470"/>
              <a:gd name="connsiteY165" fmla="*/ 430161 h 6858000"/>
              <a:gd name="connsiteX166" fmla="*/ 167079 w 1605470"/>
              <a:gd name="connsiteY166" fmla="*/ 367211 h 6858000"/>
              <a:gd name="connsiteX167" fmla="*/ 124571 w 1605470"/>
              <a:gd name="connsiteY167" fmla="*/ 302178 h 6858000"/>
              <a:gd name="connsiteX168" fmla="*/ 103243 w 1605470"/>
              <a:gd name="connsiteY168" fmla="*/ 211375 h 6858000"/>
              <a:gd name="connsiteX169" fmla="*/ 94571 w 1605470"/>
              <a:gd name="connsiteY169" fmla="*/ 184179 h 6858000"/>
              <a:gd name="connsiteX170" fmla="*/ 13437 w 1605470"/>
              <a:gd name="connsiteY170" fmla="*/ 19287 h 6858000"/>
              <a:gd name="connsiteX171" fmla="*/ 0 w 1605470"/>
              <a:gd name="connsiteY17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486968 w 1605470"/>
              <a:gd name="connsiteY129" fmla="*/ 2182937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59990 w 1605470"/>
              <a:gd name="connsiteY134" fmla="*/ 1906352 h 6858000"/>
              <a:gd name="connsiteX135" fmla="*/ 436547 w 1605470"/>
              <a:gd name="connsiteY135" fmla="*/ 1861531 h 6858000"/>
              <a:gd name="connsiteX136" fmla="*/ 390346 w 1605470"/>
              <a:gd name="connsiteY136" fmla="*/ 1732919 h 6858000"/>
              <a:gd name="connsiteX137" fmla="*/ 362657 w 1605470"/>
              <a:gd name="connsiteY137" fmla="*/ 1663540 h 6858000"/>
              <a:gd name="connsiteX138" fmla="*/ 361783 w 1605470"/>
              <a:gd name="connsiteY138" fmla="*/ 1615777 h 6858000"/>
              <a:gd name="connsiteX139" fmla="*/ 342578 w 1605470"/>
              <a:gd name="connsiteY139" fmla="*/ 1563678 h 6858000"/>
              <a:gd name="connsiteX140" fmla="*/ 355658 w 1605470"/>
              <a:gd name="connsiteY140" fmla="*/ 1519474 h 6858000"/>
              <a:gd name="connsiteX141" fmla="*/ 348400 w 1605470"/>
              <a:gd name="connsiteY141" fmla="*/ 1477995 h 6858000"/>
              <a:gd name="connsiteX142" fmla="*/ 334485 w 1605470"/>
              <a:gd name="connsiteY142" fmla="*/ 1373769 h 6858000"/>
              <a:gd name="connsiteX143" fmla="*/ 342792 w 1605470"/>
              <a:gd name="connsiteY143" fmla="*/ 1307086 h 6858000"/>
              <a:gd name="connsiteX144" fmla="*/ 343980 w 1605470"/>
              <a:gd name="connsiteY144" fmla="*/ 1189033 h 6858000"/>
              <a:gd name="connsiteX145" fmla="*/ 348665 w 1605470"/>
              <a:gd name="connsiteY145" fmla="*/ 1168288 h 6858000"/>
              <a:gd name="connsiteX146" fmla="*/ 340947 w 1605470"/>
              <a:gd name="connsiteY146" fmla="*/ 1142577 h 6858000"/>
              <a:gd name="connsiteX147" fmla="*/ 330253 w 1605470"/>
              <a:gd name="connsiteY147" fmla="*/ 1088484 h 6858000"/>
              <a:gd name="connsiteX148" fmla="*/ 318989 w 1605470"/>
              <a:gd name="connsiteY148" fmla="*/ 1016103 h 6858000"/>
              <a:gd name="connsiteX149" fmla="*/ 320445 w 1605470"/>
              <a:gd name="connsiteY149" fmla="*/ 932283 h 6858000"/>
              <a:gd name="connsiteX150" fmla="*/ 322681 w 1605470"/>
              <a:gd name="connsiteY150" fmla="*/ 915925 h 6858000"/>
              <a:gd name="connsiteX151" fmla="*/ 315310 w 1605470"/>
              <a:gd name="connsiteY151" fmla="*/ 896999 h 6858000"/>
              <a:gd name="connsiteX152" fmla="*/ 284718 w 1605470"/>
              <a:gd name="connsiteY152" fmla="*/ 821517 h 6858000"/>
              <a:gd name="connsiteX153" fmla="*/ 263668 w 1605470"/>
              <a:gd name="connsiteY153" fmla="*/ 751353 h 6858000"/>
              <a:gd name="connsiteX154" fmla="*/ 263226 w 1605470"/>
              <a:gd name="connsiteY154" fmla="*/ 721230 h 6858000"/>
              <a:gd name="connsiteX155" fmla="*/ 248897 w 1605470"/>
              <a:gd name="connsiteY155" fmla="*/ 681659 h 6858000"/>
              <a:gd name="connsiteX156" fmla="*/ 234316 w 1605470"/>
              <a:gd name="connsiteY156" fmla="*/ 635218 h 6858000"/>
              <a:gd name="connsiteX157" fmla="*/ 239327 w 1605470"/>
              <a:gd name="connsiteY157" fmla="*/ 613763 h 6858000"/>
              <a:gd name="connsiteX158" fmla="*/ 225269 w 1605470"/>
              <a:gd name="connsiteY158" fmla="*/ 598582 h 6858000"/>
              <a:gd name="connsiteX159" fmla="*/ 224950 w 1605470"/>
              <a:gd name="connsiteY159" fmla="*/ 576846 h 6858000"/>
              <a:gd name="connsiteX160" fmla="*/ 204576 w 1605470"/>
              <a:gd name="connsiteY160" fmla="*/ 530055 h 6858000"/>
              <a:gd name="connsiteX161" fmla="*/ 219064 w 1605470"/>
              <a:gd name="connsiteY161" fmla="*/ 469651 h 6858000"/>
              <a:gd name="connsiteX162" fmla="*/ 195012 w 1605470"/>
              <a:gd name="connsiteY162" fmla="*/ 448559 h 6858000"/>
              <a:gd name="connsiteX163" fmla="*/ 201434 w 1605470"/>
              <a:gd name="connsiteY163" fmla="*/ 441529 h 6858000"/>
              <a:gd name="connsiteX164" fmla="*/ 200655 w 1605470"/>
              <a:gd name="connsiteY164" fmla="*/ 428927 h 6858000"/>
              <a:gd name="connsiteX165" fmla="*/ 190059 w 1605470"/>
              <a:gd name="connsiteY165" fmla="*/ 430161 h 6858000"/>
              <a:gd name="connsiteX166" fmla="*/ 167079 w 1605470"/>
              <a:gd name="connsiteY166" fmla="*/ 367211 h 6858000"/>
              <a:gd name="connsiteX167" fmla="*/ 124571 w 1605470"/>
              <a:gd name="connsiteY167" fmla="*/ 302178 h 6858000"/>
              <a:gd name="connsiteX168" fmla="*/ 103243 w 1605470"/>
              <a:gd name="connsiteY168" fmla="*/ 211375 h 6858000"/>
              <a:gd name="connsiteX169" fmla="*/ 94571 w 1605470"/>
              <a:gd name="connsiteY169" fmla="*/ 184179 h 6858000"/>
              <a:gd name="connsiteX170" fmla="*/ 13437 w 1605470"/>
              <a:gd name="connsiteY170" fmla="*/ 19287 h 6858000"/>
              <a:gd name="connsiteX171" fmla="*/ 0 w 1605470"/>
              <a:gd name="connsiteY17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24935 w 1605470"/>
              <a:gd name="connsiteY61" fmla="*/ 4821504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504338 w 1605470"/>
              <a:gd name="connsiteY129" fmla="*/ 2195378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59990 w 1605470"/>
              <a:gd name="connsiteY134" fmla="*/ 1906352 h 6858000"/>
              <a:gd name="connsiteX135" fmla="*/ 436547 w 1605470"/>
              <a:gd name="connsiteY135" fmla="*/ 1861531 h 6858000"/>
              <a:gd name="connsiteX136" fmla="*/ 390346 w 1605470"/>
              <a:gd name="connsiteY136" fmla="*/ 1732919 h 6858000"/>
              <a:gd name="connsiteX137" fmla="*/ 362657 w 1605470"/>
              <a:gd name="connsiteY137" fmla="*/ 1663540 h 6858000"/>
              <a:gd name="connsiteX138" fmla="*/ 361783 w 1605470"/>
              <a:gd name="connsiteY138" fmla="*/ 1615777 h 6858000"/>
              <a:gd name="connsiteX139" fmla="*/ 342578 w 1605470"/>
              <a:gd name="connsiteY139" fmla="*/ 1563678 h 6858000"/>
              <a:gd name="connsiteX140" fmla="*/ 355658 w 1605470"/>
              <a:gd name="connsiteY140" fmla="*/ 1519474 h 6858000"/>
              <a:gd name="connsiteX141" fmla="*/ 348400 w 1605470"/>
              <a:gd name="connsiteY141" fmla="*/ 1477995 h 6858000"/>
              <a:gd name="connsiteX142" fmla="*/ 334485 w 1605470"/>
              <a:gd name="connsiteY142" fmla="*/ 1373769 h 6858000"/>
              <a:gd name="connsiteX143" fmla="*/ 342792 w 1605470"/>
              <a:gd name="connsiteY143" fmla="*/ 1307086 h 6858000"/>
              <a:gd name="connsiteX144" fmla="*/ 343980 w 1605470"/>
              <a:gd name="connsiteY144" fmla="*/ 1189033 h 6858000"/>
              <a:gd name="connsiteX145" fmla="*/ 348665 w 1605470"/>
              <a:gd name="connsiteY145" fmla="*/ 1168288 h 6858000"/>
              <a:gd name="connsiteX146" fmla="*/ 340947 w 1605470"/>
              <a:gd name="connsiteY146" fmla="*/ 1142577 h 6858000"/>
              <a:gd name="connsiteX147" fmla="*/ 330253 w 1605470"/>
              <a:gd name="connsiteY147" fmla="*/ 1088484 h 6858000"/>
              <a:gd name="connsiteX148" fmla="*/ 318989 w 1605470"/>
              <a:gd name="connsiteY148" fmla="*/ 1016103 h 6858000"/>
              <a:gd name="connsiteX149" fmla="*/ 320445 w 1605470"/>
              <a:gd name="connsiteY149" fmla="*/ 932283 h 6858000"/>
              <a:gd name="connsiteX150" fmla="*/ 322681 w 1605470"/>
              <a:gd name="connsiteY150" fmla="*/ 915925 h 6858000"/>
              <a:gd name="connsiteX151" fmla="*/ 315310 w 1605470"/>
              <a:gd name="connsiteY151" fmla="*/ 896999 h 6858000"/>
              <a:gd name="connsiteX152" fmla="*/ 284718 w 1605470"/>
              <a:gd name="connsiteY152" fmla="*/ 821517 h 6858000"/>
              <a:gd name="connsiteX153" fmla="*/ 263668 w 1605470"/>
              <a:gd name="connsiteY153" fmla="*/ 751353 h 6858000"/>
              <a:gd name="connsiteX154" fmla="*/ 263226 w 1605470"/>
              <a:gd name="connsiteY154" fmla="*/ 721230 h 6858000"/>
              <a:gd name="connsiteX155" fmla="*/ 248897 w 1605470"/>
              <a:gd name="connsiteY155" fmla="*/ 681659 h 6858000"/>
              <a:gd name="connsiteX156" fmla="*/ 234316 w 1605470"/>
              <a:gd name="connsiteY156" fmla="*/ 635218 h 6858000"/>
              <a:gd name="connsiteX157" fmla="*/ 239327 w 1605470"/>
              <a:gd name="connsiteY157" fmla="*/ 613763 h 6858000"/>
              <a:gd name="connsiteX158" fmla="*/ 225269 w 1605470"/>
              <a:gd name="connsiteY158" fmla="*/ 598582 h 6858000"/>
              <a:gd name="connsiteX159" fmla="*/ 224950 w 1605470"/>
              <a:gd name="connsiteY159" fmla="*/ 576846 h 6858000"/>
              <a:gd name="connsiteX160" fmla="*/ 204576 w 1605470"/>
              <a:gd name="connsiteY160" fmla="*/ 530055 h 6858000"/>
              <a:gd name="connsiteX161" fmla="*/ 219064 w 1605470"/>
              <a:gd name="connsiteY161" fmla="*/ 469651 h 6858000"/>
              <a:gd name="connsiteX162" fmla="*/ 195012 w 1605470"/>
              <a:gd name="connsiteY162" fmla="*/ 448559 h 6858000"/>
              <a:gd name="connsiteX163" fmla="*/ 201434 w 1605470"/>
              <a:gd name="connsiteY163" fmla="*/ 441529 h 6858000"/>
              <a:gd name="connsiteX164" fmla="*/ 200655 w 1605470"/>
              <a:gd name="connsiteY164" fmla="*/ 428927 h 6858000"/>
              <a:gd name="connsiteX165" fmla="*/ 190059 w 1605470"/>
              <a:gd name="connsiteY165" fmla="*/ 430161 h 6858000"/>
              <a:gd name="connsiteX166" fmla="*/ 167079 w 1605470"/>
              <a:gd name="connsiteY166" fmla="*/ 367211 h 6858000"/>
              <a:gd name="connsiteX167" fmla="*/ 124571 w 1605470"/>
              <a:gd name="connsiteY167" fmla="*/ 302178 h 6858000"/>
              <a:gd name="connsiteX168" fmla="*/ 103243 w 1605470"/>
              <a:gd name="connsiteY168" fmla="*/ 211375 h 6858000"/>
              <a:gd name="connsiteX169" fmla="*/ 94571 w 1605470"/>
              <a:gd name="connsiteY169" fmla="*/ 184179 h 6858000"/>
              <a:gd name="connsiteX170" fmla="*/ 13437 w 1605470"/>
              <a:gd name="connsiteY170" fmla="*/ 19287 h 6858000"/>
              <a:gd name="connsiteX171" fmla="*/ 0 w 1605470"/>
              <a:gd name="connsiteY17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39863 w 1605470"/>
              <a:gd name="connsiteY39" fmla="*/ 5604298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37964 w 1605470"/>
              <a:gd name="connsiteY61" fmla="*/ 4858827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504338 w 1605470"/>
              <a:gd name="connsiteY129" fmla="*/ 2195378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59990 w 1605470"/>
              <a:gd name="connsiteY134" fmla="*/ 1906352 h 6858000"/>
              <a:gd name="connsiteX135" fmla="*/ 436547 w 1605470"/>
              <a:gd name="connsiteY135" fmla="*/ 1861531 h 6858000"/>
              <a:gd name="connsiteX136" fmla="*/ 390346 w 1605470"/>
              <a:gd name="connsiteY136" fmla="*/ 1732919 h 6858000"/>
              <a:gd name="connsiteX137" fmla="*/ 362657 w 1605470"/>
              <a:gd name="connsiteY137" fmla="*/ 1663540 h 6858000"/>
              <a:gd name="connsiteX138" fmla="*/ 361783 w 1605470"/>
              <a:gd name="connsiteY138" fmla="*/ 1615777 h 6858000"/>
              <a:gd name="connsiteX139" fmla="*/ 342578 w 1605470"/>
              <a:gd name="connsiteY139" fmla="*/ 1563678 h 6858000"/>
              <a:gd name="connsiteX140" fmla="*/ 355658 w 1605470"/>
              <a:gd name="connsiteY140" fmla="*/ 1519474 h 6858000"/>
              <a:gd name="connsiteX141" fmla="*/ 348400 w 1605470"/>
              <a:gd name="connsiteY141" fmla="*/ 1477995 h 6858000"/>
              <a:gd name="connsiteX142" fmla="*/ 334485 w 1605470"/>
              <a:gd name="connsiteY142" fmla="*/ 1373769 h 6858000"/>
              <a:gd name="connsiteX143" fmla="*/ 342792 w 1605470"/>
              <a:gd name="connsiteY143" fmla="*/ 1307086 h 6858000"/>
              <a:gd name="connsiteX144" fmla="*/ 343980 w 1605470"/>
              <a:gd name="connsiteY144" fmla="*/ 1189033 h 6858000"/>
              <a:gd name="connsiteX145" fmla="*/ 348665 w 1605470"/>
              <a:gd name="connsiteY145" fmla="*/ 1168288 h 6858000"/>
              <a:gd name="connsiteX146" fmla="*/ 340947 w 1605470"/>
              <a:gd name="connsiteY146" fmla="*/ 1142577 h 6858000"/>
              <a:gd name="connsiteX147" fmla="*/ 330253 w 1605470"/>
              <a:gd name="connsiteY147" fmla="*/ 1088484 h 6858000"/>
              <a:gd name="connsiteX148" fmla="*/ 318989 w 1605470"/>
              <a:gd name="connsiteY148" fmla="*/ 1016103 h 6858000"/>
              <a:gd name="connsiteX149" fmla="*/ 320445 w 1605470"/>
              <a:gd name="connsiteY149" fmla="*/ 932283 h 6858000"/>
              <a:gd name="connsiteX150" fmla="*/ 322681 w 1605470"/>
              <a:gd name="connsiteY150" fmla="*/ 915925 h 6858000"/>
              <a:gd name="connsiteX151" fmla="*/ 315310 w 1605470"/>
              <a:gd name="connsiteY151" fmla="*/ 896999 h 6858000"/>
              <a:gd name="connsiteX152" fmla="*/ 284718 w 1605470"/>
              <a:gd name="connsiteY152" fmla="*/ 821517 h 6858000"/>
              <a:gd name="connsiteX153" fmla="*/ 263668 w 1605470"/>
              <a:gd name="connsiteY153" fmla="*/ 751353 h 6858000"/>
              <a:gd name="connsiteX154" fmla="*/ 263226 w 1605470"/>
              <a:gd name="connsiteY154" fmla="*/ 721230 h 6858000"/>
              <a:gd name="connsiteX155" fmla="*/ 248897 w 1605470"/>
              <a:gd name="connsiteY155" fmla="*/ 681659 h 6858000"/>
              <a:gd name="connsiteX156" fmla="*/ 234316 w 1605470"/>
              <a:gd name="connsiteY156" fmla="*/ 635218 h 6858000"/>
              <a:gd name="connsiteX157" fmla="*/ 239327 w 1605470"/>
              <a:gd name="connsiteY157" fmla="*/ 613763 h 6858000"/>
              <a:gd name="connsiteX158" fmla="*/ 225269 w 1605470"/>
              <a:gd name="connsiteY158" fmla="*/ 598582 h 6858000"/>
              <a:gd name="connsiteX159" fmla="*/ 224950 w 1605470"/>
              <a:gd name="connsiteY159" fmla="*/ 576846 h 6858000"/>
              <a:gd name="connsiteX160" fmla="*/ 204576 w 1605470"/>
              <a:gd name="connsiteY160" fmla="*/ 530055 h 6858000"/>
              <a:gd name="connsiteX161" fmla="*/ 219064 w 1605470"/>
              <a:gd name="connsiteY161" fmla="*/ 469651 h 6858000"/>
              <a:gd name="connsiteX162" fmla="*/ 195012 w 1605470"/>
              <a:gd name="connsiteY162" fmla="*/ 448559 h 6858000"/>
              <a:gd name="connsiteX163" fmla="*/ 201434 w 1605470"/>
              <a:gd name="connsiteY163" fmla="*/ 441529 h 6858000"/>
              <a:gd name="connsiteX164" fmla="*/ 200655 w 1605470"/>
              <a:gd name="connsiteY164" fmla="*/ 428927 h 6858000"/>
              <a:gd name="connsiteX165" fmla="*/ 190059 w 1605470"/>
              <a:gd name="connsiteY165" fmla="*/ 430161 h 6858000"/>
              <a:gd name="connsiteX166" fmla="*/ 167079 w 1605470"/>
              <a:gd name="connsiteY166" fmla="*/ 367211 h 6858000"/>
              <a:gd name="connsiteX167" fmla="*/ 124571 w 1605470"/>
              <a:gd name="connsiteY167" fmla="*/ 302178 h 6858000"/>
              <a:gd name="connsiteX168" fmla="*/ 103243 w 1605470"/>
              <a:gd name="connsiteY168" fmla="*/ 211375 h 6858000"/>
              <a:gd name="connsiteX169" fmla="*/ 94571 w 1605470"/>
              <a:gd name="connsiteY169" fmla="*/ 184179 h 6858000"/>
              <a:gd name="connsiteX170" fmla="*/ 13437 w 1605470"/>
              <a:gd name="connsiteY170" fmla="*/ 19287 h 6858000"/>
              <a:gd name="connsiteX171" fmla="*/ 0 w 1605470"/>
              <a:gd name="connsiteY17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44206 w 1605470"/>
              <a:gd name="connsiteY39" fmla="*/ 5641620 h 6858000"/>
              <a:gd name="connsiteX40" fmla="*/ 552319 w 1605470"/>
              <a:gd name="connsiteY40" fmla="*/ 5587997 h 6858000"/>
              <a:gd name="connsiteX41" fmla="*/ 591557 w 1605470"/>
              <a:gd name="connsiteY41" fmla="*/ 5476393 h 6858000"/>
              <a:gd name="connsiteX42" fmla="*/ 622750 w 1605470"/>
              <a:gd name="connsiteY42" fmla="*/ 5396260 h 6858000"/>
              <a:gd name="connsiteX43" fmla="*/ 638731 w 1605470"/>
              <a:gd name="connsiteY43" fmla="*/ 5330009 h 6858000"/>
              <a:gd name="connsiteX44" fmla="*/ 672224 w 1605470"/>
              <a:gd name="connsiteY44" fmla="*/ 5273739 h 6858000"/>
              <a:gd name="connsiteX45" fmla="*/ 681823 w 1605470"/>
              <a:gd name="connsiteY45" fmla="*/ 5241779 h 6858000"/>
              <a:gd name="connsiteX46" fmla="*/ 693049 w 1605470"/>
              <a:gd name="connsiteY46" fmla="*/ 5225268 h 6858000"/>
              <a:gd name="connsiteX47" fmla="*/ 694069 w 1605470"/>
              <a:gd name="connsiteY47" fmla="*/ 5217684 h 6858000"/>
              <a:gd name="connsiteX48" fmla="*/ 701410 w 1605470"/>
              <a:gd name="connsiteY48" fmla="*/ 5193377 h 6858000"/>
              <a:gd name="connsiteX49" fmla="*/ 704713 w 1605470"/>
              <a:gd name="connsiteY49" fmla="*/ 5179288 h 6858000"/>
              <a:gd name="connsiteX50" fmla="*/ 705697 w 1605470"/>
              <a:gd name="connsiteY50" fmla="*/ 5173621 h 6858000"/>
              <a:gd name="connsiteX51" fmla="*/ 701331 w 1605470"/>
              <a:gd name="connsiteY51" fmla="*/ 5159961 h 6858000"/>
              <a:gd name="connsiteX52" fmla="*/ 708008 w 1605470"/>
              <a:gd name="connsiteY52" fmla="*/ 5144295 h 6858000"/>
              <a:gd name="connsiteX53" fmla="*/ 704941 w 1605470"/>
              <a:gd name="connsiteY53" fmla="*/ 5125185 h 6858000"/>
              <a:gd name="connsiteX54" fmla="*/ 711771 w 1605470"/>
              <a:gd name="connsiteY54" fmla="*/ 5121884 h 6858000"/>
              <a:gd name="connsiteX55" fmla="*/ 718807 w 1605470"/>
              <a:gd name="connsiteY55" fmla="*/ 5067850 h 6858000"/>
              <a:gd name="connsiteX56" fmla="*/ 721538 w 1605470"/>
              <a:gd name="connsiteY56" fmla="*/ 5060861 h 6858000"/>
              <a:gd name="connsiteX57" fmla="*/ 718242 w 1605470"/>
              <a:gd name="connsiteY57" fmla="*/ 5034192 h 6858000"/>
              <a:gd name="connsiteX58" fmla="*/ 719796 w 1605470"/>
              <a:gd name="connsiteY58" fmla="*/ 4993030 h 6858000"/>
              <a:gd name="connsiteX59" fmla="*/ 726705 w 1605470"/>
              <a:gd name="connsiteY59" fmla="*/ 4946844 h 6858000"/>
              <a:gd name="connsiteX60" fmla="*/ 722561 w 1605470"/>
              <a:gd name="connsiteY60" fmla="*/ 4932692 h 6858000"/>
              <a:gd name="connsiteX61" fmla="*/ 737964 w 1605470"/>
              <a:gd name="connsiteY61" fmla="*/ 4858827 h 6858000"/>
              <a:gd name="connsiteX62" fmla="*/ 732118 w 1605470"/>
              <a:gd name="connsiteY62" fmla="*/ 4801535 h 6858000"/>
              <a:gd name="connsiteX63" fmla="*/ 739787 w 1605470"/>
              <a:gd name="connsiteY63" fmla="*/ 4797794 h 6858000"/>
              <a:gd name="connsiteX64" fmla="*/ 741081 w 1605470"/>
              <a:gd name="connsiteY64" fmla="*/ 4784526 h 6858000"/>
              <a:gd name="connsiteX65" fmla="*/ 742865 w 1605470"/>
              <a:gd name="connsiteY65" fmla="*/ 4781211 h 6858000"/>
              <a:gd name="connsiteX66" fmla="*/ 751652 w 1605470"/>
              <a:gd name="connsiteY66" fmla="*/ 4761984 h 6858000"/>
              <a:gd name="connsiteX67" fmla="*/ 747700 w 1605470"/>
              <a:gd name="connsiteY67" fmla="*/ 4690749 h 6858000"/>
              <a:gd name="connsiteX68" fmla="*/ 743180 w 1605470"/>
              <a:gd name="connsiteY68" fmla="*/ 4584173 h 6858000"/>
              <a:gd name="connsiteX69" fmla="*/ 738263 w 1605470"/>
              <a:gd name="connsiteY69" fmla="*/ 4444346 h 6858000"/>
              <a:gd name="connsiteX70" fmla="*/ 734828 w 1605470"/>
              <a:gd name="connsiteY70" fmla="*/ 4375228 h 6858000"/>
              <a:gd name="connsiteX71" fmla="*/ 715481 w 1605470"/>
              <a:gd name="connsiteY71" fmla="*/ 4214165 h 6858000"/>
              <a:gd name="connsiteX72" fmla="*/ 719554 w 1605470"/>
              <a:gd name="connsiteY72" fmla="*/ 4090296 h 6858000"/>
              <a:gd name="connsiteX73" fmla="*/ 704810 w 1605470"/>
              <a:gd name="connsiteY73" fmla="*/ 4033999 h 6858000"/>
              <a:gd name="connsiteX74" fmla="*/ 705959 w 1605470"/>
              <a:gd name="connsiteY74" fmla="*/ 4031933 h 6858000"/>
              <a:gd name="connsiteX75" fmla="*/ 704535 w 1605470"/>
              <a:gd name="connsiteY75" fmla="*/ 4013953 h 6858000"/>
              <a:gd name="connsiteX76" fmla="*/ 700443 w 1605470"/>
              <a:gd name="connsiteY76" fmla="*/ 4010511 h 6858000"/>
              <a:gd name="connsiteX77" fmla="*/ 698282 w 1605470"/>
              <a:gd name="connsiteY77" fmla="*/ 3998331 h 6858000"/>
              <a:gd name="connsiteX78" fmla="*/ 690830 w 1605470"/>
              <a:gd name="connsiteY78" fmla="*/ 3974753 h 6858000"/>
              <a:gd name="connsiteX79" fmla="*/ 692428 w 1605470"/>
              <a:gd name="connsiteY79" fmla="*/ 3969950 h 6858000"/>
              <a:gd name="connsiteX80" fmla="*/ 685850 w 1605470"/>
              <a:gd name="connsiteY80" fmla="*/ 3933779 h 6858000"/>
              <a:gd name="connsiteX81" fmla="*/ 687181 w 1605470"/>
              <a:gd name="connsiteY81" fmla="*/ 3933093 h 6858000"/>
              <a:gd name="connsiteX82" fmla="*/ 691535 w 1605470"/>
              <a:gd name="connsiteY82" fmla="*/ 3922082 h 6858000"/>
              <a:gd name="connsiteX83" fmla="*/ 696613 w 1605470"/>
              <a:gd name="connsiteY83" fmla="*/ 3901461 h 6858000"/>
              <a:gd name="connsiteX84" fmla="*/ 719207 w 1605470"/>
              <a:gd name="connsiteY84" fmla="*/ 3813873 h 6858000"/>
              <a:gd name="connsiteX85" fmla="*/ 718632 w 1605470"/>
              <a:gd name="connsiteY85" fmla="*/ 3806161 h 6858000"/>
              <a:gd name="connsiteX86" fmla="*/ 718939 w 1605470"/>
              <a:gd name="connsiteY86" fmla="*/ 3805957 h 6858000"/>
              <a:gd name="connsiteX87" fmla="*/ 718966 w 1605470"/>
              <a:gd name="connsiteY87" fmla="*/ 3797724 h 6858000"/>
              <a:gd name="connsiteX88" fmla="*/ 717581 w 1605470"/>
              <a:gd name="connsiteY88" fmla="*/ 3792098 h 6858000"/>
              <a:gd name="connsiteX89" fmla="*/ 716465 w 1605470"/>
              <a:gd name="connsiteY89" fmla="*/ 3777135 h 6858000"/>
              <a:gd name="connsiteX90" fmla="*/ 718198 w 1605470"/>
              <a:gd name="connsiteY90" fmla="*/ 3771656 h 6858000"/>
              <a:gd name="connsiteX91" fmla="*/ 721941 w 1605470"/>
              <a:gd name="connsiteY91" fmla="*/ 3769007 h 6858000"/>
              <a:gd name="connsiteX92" fmla="*/ 721407 w 1605470"/>
              <a:gd name="connsiteY92" fmla="*/ 3767709 h 6858000"/>
              <a:gd name="connsiteX93" fmla="*/ 730103 w 1605470"/>
              <a:gd name="connsiteY93" fmla="*/ 3738082 h 6858000"/>
              <a:gd name="connsiteX94" fmla="*/ 737449 w 1605470"/>
              <a:gd name="connsiteY94" fmla="*/ 3673397 h 6858000"/>
              <a:gd name="connsiteX95" fmla="*/ 736745 w 1605470"/>
              <a:gd name="connsiteY95" fmla="*/ 3637109 h 6858000"/>
              <a:gd name="connsiteX96" fmla="*/ 740188 w 1605470"/>
              <a:gd name="connsiteY96" fmla="*/ 3536883 h 6858000"/>
              <a:gd name="connsiteX97" fmla="*/ 747726 w 1605470"/>
              <a:gd name="connsiteY97" fmla="*/ 3435652 h 6858000"/>
              <a:gd name="connsiteX98" fmla="*/ 774383 w 1605470"/>
              <a:gd name="connsiteY98" fmla="*/ 3381564 h 6858000"/>
              <a:gd name="connsiteX99" fmla="*/ 774870 w 1605470"/>
              <a:gd name="connsiteY99" fmla="*/ 3375761 h 6858000"/>
              <a:gd name="connsiteX100" fmla="*/ 770510 w 1605470"/>
              <a:gd name="connsiteY100" fmla="*/ 3361844 h 6858000"/>
              <a:gd name="connsiteX101" fmla="*/ 767933 w 1605470"/>
              <a:gd name="connsiteY101" fmla="*/ 3356929 h 6858000"/>
              <a:gd name="connsiteX102" fmla="*/ 766158 w 1605470"/>
              <a:gd name="connsiteY102" fmla="*/ 3349058 h 6858000"/>
              <a:gd name="connsiteX103" fmla="*/ 766414 w 1605470"/>
              <a:gd name="connsiteY103" fmla="*/ 3348763 h 6858000"/>
              <a:gd name="connsiteX104" fmla="*/ 764166 w 1605470"/>
              <a:gd name="connsiteY104" fmla="*/ 3341588 h 6858000"/>
              <a:gd name="connsiteX105" fmla="*/ 749397 w 1605470"/>
              <a:gd name="connsiteY105" fmla="*/ 3307769 h 6858000"/>
              <a:gd name="connsiteX106" fmla="*/ 766960 w 1605470"/>
              <a:gd name="connsiteY106" fmla="*/ 3250522 h 6858000"/>
              <a:gd name="connsiteX107" fmla="*/ 767385 w 1605470"/>
              <a:gd name="connsiteY107" fmla="*/ 3229163 h 6858000"/>
              <a:gd name="connsiteX108" fmla="*/ 769208 w 1605470"/>
              <a:gd name="connsiteY108" fmla="*/ 3217217 h 6858000"/>
              <a:gd name="connsiteX109" fmla="*/ 770350 w 1605470"/>
              <a:gd name="connsiteY109" fmla="*/ 3216125 h 6858000"/>
              <a:gd name="connsiteX110" fmla="*/ 756043 w 1605470"/>
              <a:gd name="connsiteY110" fmla="*/ 3183755 h 6858000"/>
              <a:gd name="connsiteX111" fmla="*/ 756544 w 1605470"/>
              <a:gd name="connsiteY111" fmla="*/ 3178642 h 6858000"/>
              <a:gd name="connsiteX112" fmla="*/ 744144 w 1605470"/>
              <a:gd name="connsiteY112" fmla="*/ 3158586 h 6858000"/>
              <a:gd name="connsiteX113" fmla="*/ 739378 w 1605470"/>
              <a:gd name="connsiteY113" fmla="*/ 3147669 h 6858000"/>
              <a:gd name="connsiteX114" fmla="*/ 734648 w 1605470"/>
              <a:gd name="connsiteY114" fmla="*/ 3145733 h 6858000"/>
              <a:gd name="connsiteX115" fmla="*/ 729329 w 1605470"/>
              <a:gd name="connsiteY115" fmla="*/ 3129034 h 6858000"/>
              <a:gd name="connsiteX116" fmla="*/ 729994 w 1605470"/>
              <a:gd name="connsiteY116" fmla="*/ 3126682 h 6858000"/>
              <a:gd name="connsiteX117" fmla="*/ 720862 w 1605470"/>
              <a:gd name="connsiteY117" fmla="*/ 3114519 h 6858000"/>
              <a:gd name="connsiteX118" fmla="*/ 707471 w 1605470"/>
              <a:gd name="connsiteY118" fmla="*/ 3106272 h 6858000"/>
              <a:gd name="connsiteX119" fmla="*/ 680201 w 1605470"/>
              <a:gd name="connsiteY119" fmla="*/ 2958185 h 6858000"/>
              <a:gd name="connsiteX120" fmla="*/ 622815 w 1605470"/>
              <a:gd name="connsiteY120" fmla="*/ 2762989 h 6858000"/>
              <a:gd name="connsiteX121" fmla="*/ 571733 w 1605470"/>
              <a:gd name="connsiteY121" fmla="*/ 2554718 h 6858000"/>
              <a:gd name="connsiteX122" fmla="*/ 551827 w 1605470"/>
              <a:gd name="connsiteY122" fmla="*/ 2485734 h 6858000"/>
              <a:gd name="connsiteX123" fmla="*/ 542550 w 1605470"/>
              <a:gd name="connsiteY123" fmla="*/ 2447068 h 6858000"/>
              <a:gd name="connsiteX124" fmla="*/ 529511 w 1605470"/>
              <a:gd name="connsiteY124" fmla="*/ 2425819 h 6858000"/>
              <a:gd name="connsiteX125" fmla="*/ 528878 w 1605470"/>
              <a:gd name="connsiteY125" fmla="*/ 2408971 h 6858000"/>
              <a:gd name="connsiteX126" fmla="*/ 535510 w 1605470"/>
              <a:gd name="connsiteY126" fmla="*/ 2402874 h 6858000"/>
              <a:gd name="connsiteX127" fmla="*/ 538122 w 1605470"/>
              <a:gd name="connsiteY127" fmla="*/ 2381443 h 6858000"/>
              <a:gd name="connsiteX128" fmla="*/ 514451 w 1605470"/>
              <a:gd name="connsiteY128" fmla="*/ 2261920 h 6858000"/>
              <a:gd name="connsiteX129" fmla="*/ 504338 w 1605470"/>
              <a:gd name="connsiteY129" fmla="*/ 2195378 h 6858000"/>
              <a:gd name="connsiteX130" fmla="*/ 488555 w 1605470"/>
              <a:gd name="connsiteY130" fmla="*/ 2155135 h 6858000"/>
              <a:gd name="connsiteX131" fmla="*/ 486013 w 1605470"/>
              <a:gd name="connsiteY131" fmla="*/ 2118008 h 6858000"/>
              <a:gd name="connsiteX132" fmla="*/ 487006 w 1605470"/>
              <a:gd name="connsiteY132" fmla="*/ 2050531 h 6858000"/>
              <a:gd name="connsiteX133" fmla="*/ 478812 w 1605470"/>
              <a:gd name="connsiteY133" fmla="*/ 1963269 h 6858000"/>
              <a:gd name="connsiteX134" fmla="*/ 459990 w 1605470"/>
              <a:gd name="connsiteY134" fmla="*/ 1906352 h 6858000"/>
              <a:gd name="connsiteX135" fmla="*/ 436547 w 1605470"/>
              <a:gd name="connsiteY135" fmla="*/ 1861531 h 6858000"/>
              <a:gd name="connsiteX136" fmla="*/ 390346 w 1605470"/>
              <a:gd name="connsiteY136" fmla="*/ 1732919 h 6858000"/>
              <a:gd name="connsiteX137" fmla="*/ 362657 w 1605470"/>
              <a:gd name="connsiteY137" fmla="*/ 1663540 h 6858000"/>
              <a:gd name="connsiteX138" fmla="*/ 361783 w 1605470"/>
              <a:gd name="connsiteY138" fmla="*/ 1615777 h 6858000"/>
              <a:gd name="connsiteX139" fmla="*/ 342578 w 1605470"/>
              <a:gd name="connsiteY139" fmla="*/ 1563678 h 6858000"/>
              <a:gd name="connsiteX140" fmla="*/ 355658 w 1605470"/>
              <a:gd name="connsiteY140" fmla="*/ 1519474 h 6858000"/>
              <a:gd name="connsiteX141" fmla="*/ 348400 w 1605470"/>
              <a:gd name="connsiteY141" fmla="*/ 1477995 h 6858000"/>
              <a:gd name="connsiteX142" fmla="*/ 334485 w 1605470"/>
              <a:gd name="connsiteY142" fmla="*/ 1373769 h 6858000"/>
              <a:gd name="connsiteX143" fmla="*/ 342792 w 1605470"/>
              <a:gd name="connsiteY143" fmla="*/ 1307086 h 6858000"/>
              <a:gd name="connsiteX144" fmla="*/ 343980 w 1605470"/>
              <a:gd name="connsiteY144" fmla="*/ 1189033 h 6858000"/>
              <a:gd name="connsiteX145" fmla="*/ 348665 w 1605470"/>
              <a:gd name="connsiteY145" fmla="*/ 1168288 h 6858000"/>
              <a:gd name="connsiteX146" fmla="*/ 340947 w 1605470"/>
              <a:gd name="connsiteY146" fmla="*/ 1142577 h 6858000"/>
              <a:gd name="connsiteX147" fmla="*/ 330253 w 1605470"/>
              <a:gd name="connsiteY147" fmla="*/ 1088484 h 6858000"/>
              <a:gd name="connsiteX148" fmla="*/ 318989 w 1605470"/>
              <a:gd name="connsiteY148" fmla="*/ 1016103 h 6858000"/>
              <a:gd name="connsiteX149" fmla="*/ 320445 w 1605470"/>
              <a:gd name="connsiteY149" fmla="*/ 932283 h 6858000"/>
              <a:gd name="connsiteX150" fmla="*/ 322681 w 1605470"/>
              <a:gd name="connsiteY150" fmla="*/ 915925 h 6858000"/>
              <a:gd name="connsiteX151" fmla="*/ 315310 w 1605470"/>
              <a:gd name="connsiteY151" fmla="*/ 896999 h 6858000"/>
              <a:gd name="connsiteX152" fmla="*/ 284718 w 1605470"/>
              <a:gd name="connsiteY152" fmla="*/ 821517 h 6858000"/>
              <a:gd name="connsiteX153" fmla="*/ 263668 w 1605470"/>
              <a:gd name="connsiteY153" fmla="*/ 751353 h 6858000"/>
              <a:gd name="connsiteX154" fmla="*/ 263226 w 1605470"/>
              <a:gd name="connsiteY154" fmla="*/ 721230 h 6858000"/>
              <a:gd name="connsiteX155" fmla="*/ 248897 w 1605470"/>
              <a:gd name="connsiteY155" fmla="*/ 681659 h 6858000"/>
              <a:gd name="connsiteX156" fmla="*/ 234316 w 1605470"/>
              <a:gd name="connsiteY156" fmla="*/ 635218 h 6858000"/>
              <a:gd name="connsiteX157" fmla="*/ 239327 w 1605470"/>
              <a:gd name="connsiteY157" fmla="*/ 613763 h 6858000"/>
              <a:gd name="connsiteX158" fmla="*/ 225269 w 1605470"/>
              <a:gd name="connsiteY158" fmla="*/ 598582 h 6858000"/>
              <a:gd name="connsiteX159" fmla="*/ 224950 w 1605470"/>
              <a:gd name="connsiteY159" fmla="*/ 576846 h 6858000"/>
              <a:gd name="connsiteX160" fmla="*/ 204576 w 1605470"/>
              <a:gd name="connsiteY160" fmla="*/ 530055 h 6858000"/>
              <a:gd name="connsiteX161" fmla="*/ 219064 w 1605470"/>
              <a:gd name="connsiteY161" fmla="*/ 469651 h 6858000"/>
              <a:gd name="connsiteX162" fmla="*/ 195012 w 1605470"/>
              <a:gd name="connsiteY162" fmla="*/ 448559 h 6858000"/>
              <a:gd name="connsiteX163" fmla="*/ 201434 w 1605470"/>
              <a:gd name="connsiteY163" fmla="*/ 441529 h 6858000"/>
              <a:gd name="connsiteX164" fmla="*/ 200655 w 1605470"/>
              <a:gd name="connsiteY164" fmla="*/ 428927 h 6858000"/>
              <a:gd name="connsiteX165" fmla="*/ 190059 w 1605470"/>
              <a:gd name="connsiteY165" fmla="*/ 430161 h 6858000"/>
              <a:gd name="connsiteX166" fmla="*/ 167079 w 1605470"/>
              <a:gd name="connsiteY166" fmla="*/ 367211 h 6858000"/>
              <a:gd name="connsiteX167" fmla="*/ 124571 w 1605470"/>
              <a:gd name="connsiteY167" fmla="*/ 302178 h 6858000"/>
              <a:gd name="connsiteX168" fmla="*/ 103243 w 1605470"/>
              <a:gd name="connsiteY168" fmla="*/ 211375 h 6858000"/>
              <a:gd name="connsiteX169" fmla="*/ 94571 w 1605470"/>
              <a:gd name="connsiteY169" fmla="*/ 184179 h 6858000"/>
              <a:gd name="connsiteX170" fmla="*/ 13437 w 1605470"/>
              <a:gd name="connsiteY170" fmla="*/ 19287 h 6858000"/>
              <a:gd name="connsiteX171" fmla="*/ 0 w 1605470"/>
              <a:gd name="connsiteY17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44206 w 1605470"/>
              <a:gd name="connsiteY39" fmla="*/ 5641620 h 6858000"/>
              <a:gd name="connsiteX40" fmla="*/ 591557 w 1605470"/>
              <a:gd name="connsiteY40" fmla="*/ 5476393 h 6858000"/>
              <a:gd name="connsiteX41" fmla="*/ 622750 w 1605470"/>
              <a:gd name="connsiteY41" fmla="*/ 5396260 h 6858000"/>
              <a:gd name="connsiteX42" fmla="*/ 638731 w 1605470"/>
              <a:gd name="connsiteY42" fmla="*/ 5330009 h 6858000"/>
              <a:gd name="connsiteX43" fmla="*/ 672224 w 1605470"/>
              <a:gd name="connsiteY43" fmla="*/ 5273739 h 6858000"/>
              <a:gd name="connsiteX44" fmla="*/ 681823 w 1605470"/>
              <a:gd name="connsiteY44" fmla="*/ 5241779 h 6858000"/>
              <a:gd name="connsiteX45" fmla="*/ 693049 w 1605470"/>
              <a:gd name="connsiteY45" fmla="*/ 5225268 h 6858000"/>
              <a:gd name="connsiteX46" fmla="*/ 694069 w 1605470"/>
              <a:gd name="connsiteY46" fmla="*/ 5217684 h 6858000"/>
              <a:gd name="connsiteX47" fmla="*/ 701410 w 1605470"/>
              <a:gd name="connsiteY47" fmla="*/ 5193377 h 6858000"/>
              <a:gd name="connsiteX48" fmla="*/ 704713 w 1605470"/>
              <a:gd name="connsiteY48" fmla="*/ 5179288 h 6858000"/>
              <a:gd name="connsiteX49" fmla="*/ 705697 w 1605470"/>
              <a:gd name="connsiteY49" fmla="*/ 5173621 h 6858000"/>
              <a:gd name="connsiteX50" fmla="*/ 701331 w 1605470"/>
              <a:gd name="connsiteY50" fmla="*/ 5159961 h 6858000"/>
              <a:gd name="connsiteX51" fmla="*/ 708008 w 1605470"/>
              <a:gd name="connsiteY51" fmla="*/ 5144295 h 6858000"/>
              <a:gd name="connsiteX52" fmla="*/ 704941 w 1605470"/>
              <a:gd name="connsiteY52" fmla="*/ 5125185 h 6858000"/>
              <a:gd name="connsiteX53" fmla="*/ 711771 w 1605470"/>
              <a:gd name="connsiteY53" fmla="*/ 5121884 h 6858000"/>
              <a:gd name="connsiteX54" fmla="*/ 718807 w 1605470"/>
              <a:gd name="connsiteY54" fmla="*/ 5067850 h 6858000"/>
              <a:gd name="connsiteX55" fmla="*/ 721538 w 1605470"/>
              <a:gd name="connsiteY55" fmla="*/ 5060861 h 6858000"/>
              <a:gd name="connsiteX56" fmla="*/ 718242 w 1605470"/>
              <a:gd name="connsiteY56" fmla="*/ 5034192 h 6858000"/>
              <a:gd name="connsiteX57" fmla="*/ 719796 w 1605470"/>
              <a:gd name="connsiteY57" fmla="*/ 4993030 h 6858000"/>
              <a:gd name="connsiteX58" fmla="*/ 726705 w 1605470"/>
              <a:gd name="connsiteY58" fmla="*/ 4946844 h 6858000"/>
              <a:gd name="connsiteX59" fmla="*/ 722561 w 1605470"/>
              <a:gd name="connsiteY59" fmla="*/ 4932692 h 6858000"/>
              <a:gd name="connsiteX60" fmla="*/ 737964 w 1605470"/>
              <a:gd name="connsiteY60" fmla="*/ 4858827 h 6858000"/>
              <a:gd name="connsiteX61" fmla="*/ 732118 w 1605470"/>
              <a:gd name="connsiteY61" fmla="*/ 4801535 h 6858000"/>
              <a:gd name="connsiteX62" fmla="*/ 739787 w 1605470"/>
              <a:gd name="connsiteY62" fmla="*/ 4797794 h 6858000"/>
              <a:gd name="connsiteX63" fmla="*/ 741081 w 1605470"/>
              <a:gd name="connsiteY63" fmla="*/ 4784526 h 6858000"/>
              <a:gd name="connsiteX64" fmla="*/ 742865 w 1605470"/>
              <a:gd name="connsiteY64" fmla="*/ 4781211 h 6858000"/>
              <a:gd name="connsiteX65" fmla="*/ 751652 w 1605470"/>
              <a:gd name="connsiteY65" fmla="*/ 4761984 h 6858000"/>
              <a:gd name="connsiteX66" fmla="*/ 747700 w 1605470"/>
              <a:gd name="connsiteY66" fmla="*/ 4690749 h 6858000"/>
              <a:gd name="connsiteX67" fmla="*/ 743180 w 1605470"/>
              <a:gd name="connsiteY67" fmla="*/ 4584173 h 6858000"/>
              <a:gd name="connsiteX68" fmla="*/ 738263 w 1605470"/>
              <a:gd name="connsiteY68" fmla="*/ 4444346 h 6858000"/>
              <a:gd name="connsiteX69" fmla="*/ 734828 w 1605470"/>
              <a:gd name="connsiteY69" fmla="*/ 4375228 h 6858000"/>
              <a:gd name="connsiteX70" fmla="*/ 715481 w 1605470"/>
              <a:gd name="connsiteY70" fmla="*/ 4214165 h 6858000"/>
              <a:gd name="connsiteX71" fmla="*/ 719554 w 1605470"/>
              <a:gd name="connsiteY71" fmla="*/ 4090296 h 6858000"/>
              <a:gd name="connsiteX72" fmla="*/ 704810 w 1605470"/>
              <a:gd name="connsiteY72" fmla="*/ 4033999 h 6858000"/>
              <a:gd name="connsiteX73" fmla="*/ 705959 w 1605470"/>
              <a:gd name="connsiteY73" fmla="*/ 4031933 h 6858000"/>
              <a:gd name="connsiteX74" fmla="*/ 704535 w 1605470"/>
              <a:gd name="connsiteY74" fmla="*/ 4013953 h 6858000"/>
              <a:gd name="connsiteX75" fmla="*/ 700443 w 1605470"/>
              <a:gd name="connsiteY75" fmla="*/ 4010511 h 6858000"/>
              <a:gd name="connsiteX76" fmla="*/ 698282 w 1605470"/>
              <a:gd name="connsiteY76" fmla="*/ 3998331 h 6858000"/>
              <a:gd name="connsiteX77" fmla="*/ 690830 w 1605470"/>
              <a:gd name="connsiteY77" fmla="*/ 3974753 h 6858000"/>
              <a:gd name="connsiteX78" fmla="*/ 692428 w 1605470"/>
              <a:gd name="connsiteY78" fmla="*/ 3969950 h 6858000"/>
              <a:gd name="connsiteX79" fmla="*/ 685850 w 1605470"/>
              <a:gd name="connsiteY79" fmla="*/ 3933779 h 6858000"/>
              <a:gd name="connsiteX80" fmla="*/ 687181 w 1605470"/>
              <a:gd name="connsiteY80" fmla="*/ 3933093 h 6858000"/>
              <a:gd name="connsiteX81" fmla="*/ 691535 w 1605470"/>
              <a:gd name="connsiteY81" fmla="*/ 3922082 h 6858000"/>
              <a:gd name="connsiteX82" fmla="*/ 696613 w 1605470"/>
              <a:gd name="connsiteY82" fmla="*/ 3901461 h 6858000"/>
              <a:gd name="connsiteX83" fmla="*/ 719207 w 1605470"/>
              <a:gd name="connsiteY83" fmla="*/ 3813873 h 6858000"/>
              <a:gd name="connsiteX84" fmla="*/ 718632 w 1605470"/>
              <a:gd name="connsiteY84" fmla="*/ 3806161 h 6858000"/>
              <a:gd name="connsiteX85" fmla="*/ 718939 w 1605470"/>
              <a:gd name="connsiteY85" fmla="*/ 3805957 h 6858000"/>
              <a:gd name="connsiteX86" fmla="*/ 718966 w 1605470"/>
              <a:gd name="connsiteY86" fmla="*/ 3797724 h 6858000"/>
              <a:gd name="connsiteX87" fmla="*/ 717581 w 1605470"/>
              <a:gd name="connsiteY87" fmla="*/ 3792098 h 6858000"/>
              <a:gd name="connsiteX88" fmla="*/ 716465 w 1605470"/>
              <a:gd name="connsiteY88" fmla="*/ 3777135 h 6858000"/>
              <a:gd name="connsiteX89" fmla="*/ 718198 w 1605470"/>
              <a:gd name="connsiteY89" fmla="*/ 3771656 h 6858000"/>
              <a:gd name="connsiteX90" fmla="*/ 721941 w 1605470"/>
              <a:gd name="connsiteY90" fmla="*/ 3769007 h 6858000"/>
              <a:gd name="connsiteX91" fmla="*/ 721407 w 1605470"/>
              <a:gd name="connsiteY91" fmla="*/ 3767709 h 6858000"/>
              <a:gd name="connsiteX92" fmla="*/ 730103 w 1605470"/>
              <a:gd name="connsiteY92" fmla="*/ 3738082 h 6858000"/>
              <a:gd name="connsiteX93" fmla="*/ 737449 w 1605470"/>
              <a:gd name="connsiteY93" fmla="*/ 3673397 h 6858000"/>
              <a:gd name="connsiteX94" fmla="*/ 736745 w 1605470"/>
              <a:gd name="connsiteY94" fmla="*/ 3637109 h 6858000"/>
              <a:gd name="connsiteX95" fmla="*/ 740188 w 1605470"/>
              <a:gd name="connsiteY95" fmla="*/ 3536883 h 6858000"/>
              <a:gd name="connsiteX96" fmla="*/ 747726 w 1605470"/>
              <a:gd name="connsiteY96" fmla="*/ 3435652 h 6858000"/>
              <a:gd name="connsiteX97" fmla="*/ 774383 w 1605470"/>
              <a:gd name="connsiteY97" fmla="*/ 3381564 h 6858000"/>
              <a:gd name="connsiteX98" fmla="*/ 774870 w 1605470"/>
              <a:gd name="connsiteY98" fmla="*/ 3375761 h 6858000"/>
              <a:gd name="connsiteX99" fmla="*/ 770510 w 1605470"/>
              <a:gd name="connsiteY99" fmla="*/ 3361844 h 6858000"/>
              <a:gd name="connsiteX100" fmla="*/ 767933 w 1605470"/>
              <a:gd name="connsiteY100" fmla="*/ 3356929 h 6858000"/>
              <a:gd name="connsiteX101" fmla="*/ 766158 w 1605470"/>
              <a:gd name="connsiteY101" fmla="*/ 3349058 h 6858000"/>
              <a:gd name="connsiteX102" fmla="*/ 766414 w 1605470"/>
              <a:gd name="connsiteY102" fmla="*/ 3348763 h 6858000"/>
              <a:gd name="connsiteX103" fmla="*/ 764166 w 1605470"/>
              <a:gd name="connsiteY103" fmla="*/ 3341588 h 6858000"/>
              <a:gd name="connsiteX104" fmla="*/ 749397 w 1605470"/>
              <a:gd name="connsiteY104" fmla="*/ 3307769 h 6858000"/>
              <a:gd name="connsiteX105" fmla="*/ 766960 w 1605470"/>
              <a:gd name="connsiteY105" fmla="*/ 3250522 h 6858000"/>
              <a:gd name="connsiteX106" fmla="*/ 767385 w 1605470"/>
              <a:gd name="connsiteY106" fmla="*/ 3229163 h 6858000"/>
              <a:gd name="connsiteX107" fmla="*/ 769208 w 1605470"/>
              <a:gd name="connsiteY107" fmla="*/ 3217217 h 6858000"/>
              <a:gd name="connsiteX108" fmla="*/ 770350 w 1605470"/>
              <a:gd name="connsiteY108" fmla="*/ 3216125 h 6858000"/>
              <a:gd name="connsiteX109" fmla="*/ 756043 w 1605470"/>
              <a:gd name="connsiteY109" fmla="*/ 3183755 h 6858000"/>
              <a:gd name="connsiteX110" fmla="*/ 756544 w 1605470"/>
              <a:gd name="connsiteY110" fmla="*/ 3178642 h 6858000"/>
              <a:gd name="connsiteX111" fmla="*/ 744144 w 1605470"/>
              <a:gd name="connsiteY111" fmla="*/ 3158586 h 6858000"/>
              <a:gd name="connsiteX112" fmla="*/ 739378 w 1605470"/>
              <a:gd name="connsiteY112" fmla="*/ 3147669 h 6858000"/>
              <a:gd name="connsiteX113" fmla="*/ 734648 w 1605470"/>
              <a:gd name="connsiteY113" fmla="*/ 3145733 h 6858000"/>
              <a:gd name="connsiteX114" fmla="*/ 729329 w 1605470"/>
              <a:gd name="connsiteY114" fmla="*/ 3129034 h 6858000"/>
              <a:gd name="connsiteX115" fmla="*/ 729994 w 1605470"/>
              <a:gd name="connsiteY115" fmla="*/ 3126682 h 6858000"/>
              <a:gd name="connsiteX116" fmla="*/ 720862 w 1605470"/>
              <a:gd name="connsiteY116" fmla="*/ 3114519 h 6858000"/>
              <a:gd name="connsiteX117" fmla="*/ 707471 w 1605470"/>
              <a:gd name="connsiteY117" fmla="*/ 3106272 h 6858000"/>
              <a:gd name="connsiteX118" fmla="*/ 680201 w 1605470"/>
              <a:gd name="connsiteY118" fmla="*/ 2958185 h 6858000"/>
              <a:gd name="connsiteX119" fmla="*/ 622815 w 1605470"/>
              <a:gd name="connsiteY119" fmla="*/ 2762989 h 6858000"/>
              <a:gd name="connsiteX120" fmla="*/ 571733 w 1605470"/>
              <a:gd name="connsiteY120" fmla="*/ 2554718 h 6858000"/>
              <a:gd name="connsiteX121" fmla="*/ 551827 w 1605470"/>
              <a:gd name="connsiteY121" fmla="*/ 2485734 h 6858000"/>
              <a:gd name="connsiteX122" fmla="*/ 542550 w 1605470"/>
              <a:gd name="connsiteY122" fmla="*/ 2447068 h 6858000"/>
              <a:gd name="connsiteX123" fmla="*/ 529511 w 1605470"/>
              <a:gd name="connsiteY123" fmla="*/ 2425819 h 6858000"/>
              <a:gd name="connsiteX124" fmla="*/ 528878 w 1605470"/>
              <a:gd name="connsiteY124" fmla="*/ 2408971 h 6858000"/>
              <a:gd name="connsiteX125" fmla="*/ 535510 w 1605470"/>
              <a:gd name="connsiteY125" fmla="*/ 2402874 h 6858000"/>
              <a:gd name="connsiteX126" fmla="*/ 538122 w 1605470"/>
              <a:gd name="connsiteY126" fmla="*/ 2381443 h 6858000"/>
              <a:gd name="connsiteX127" fmla="*/ 514451 w 1605470"/>
              <a:gd name="connsiteY127" fmla="*/ 2261920 h 6858000"/>
              <a:gd name="connsiteX128" fmla="*/ 504338 w 1605470"/>
              <a:gd name="connsiteY128" fmla="*/ 2195378 h 6858000"/>
              <a:gd name="connsiteX129" fmla="*/ 488555 w 1605470"/>
              <a:gd name="connsiteY129" fmla="*/ 2155135 h 6858000"/>
              <a:gd name="connsiteX130" fmla="*/ 486013 w 1605470"/>
              <a:gd name="connsiteY130" fmla="*/ 2118008 h 6858000"/>
              <a:gd name="connsiteX131" fmla="*/ 487006 w 1605470"/>
              <a:gd name="connsiteY131" fmla="*/ 2050531 h 6858000"/>
              <a:gd name="connsiteX132" fmla="*/ 478812 w 1605470"/>
              <a:gd name="connsiteY132" fmla="*/ 1963269 h 6858000"/>
              <a:gd name="connsiteX133" fmla="*/ 459990 w 1605470"/>
              <a:gd name="connsiteY133" fmla="*/ 1906352 h 6858000"/>
              <a:gd name="connsiteX134" fmla="*/ 436547 w 1605470"/>
              <a:gd name="connsiteY134" fmla="*/ 1861531 h 6858000"/>
              <a:gd name="connsiteX135" fmla="*/ 390346 w 1605470"/>
              <a:gd name="connsiteY135" fmla="*/ 1732919 h 6858000"/>
              <a:gd name="connsiteX136" fmla="*/ 362657 w 1605470"/>
              <a:gd name="connsiteY136" fmla="*/ 1663540 h 6858000"/>
              <a:gd name="connsiteX137" fmla="*/ 361783 w 1605470"/>
              <a:gd name="connsiteY137" fmla="*/ 1615777 h 6858000"/>
              <a:gd name="connsiteX138" fmla="*/ 342578 w 1605470"/>
              <a:gd name="connsiteY138" fmla="*/ 1563678 h 6858000"/>
              <a:gd name="connsiteX139" fmla="*/ 355658 w 1605470"/>
              <a:gd name="connsiteY139" fmla="*/ 1519474 h 6858000"/>
              <a:gd name="connsiteX140" fmla="*/ 348400 w 1605470"/>
              <a:gd name="connsiteY140" fmla="*/ 1477995 h 6858000"/>
              <a:gd name="connsiteX141" fmla="*/ 334485 w 1605470"/>
              <a:gd name="connsiteY141" fmla="*/ 1373769 h 6858000"/>
              <a:gd name="connsiteX142" fmla="*/ 342792 w 1605470"/>
              <a:gd name="connsiteY142" fmla="*/ 1307086 h 6858000"/>
              <a:gd name="connsiteX143" fmla="*/ 343980 w 1605470"/>
              <a:gd name="connsiteY143" fmla="*/ 1189033 h 6858000"/>
              <a:gd name="connsiteX144" fmla="*/ 348665 w 1605470"/>
              <a:gd name="connsiteY144" fmla="*/ 1168288 h 6858000"/>
              <a:gd name="connsiteX145" fmla="*/ 340947 w 1605470"/>
              <a:gd name="connsiteY145" fmla="*/ 1142577 h 6858000"/>
              <a:gd name="connsiteX146" fmla="*/ 330253 w 1605470"/>
              <a:gd name="connsiteY146" fmla="*/ 1088484 h 6858000"/>
              <a:gd name="connsiteX147" fmla="*/ 318989 w 1605470"/>
              <a:gd name="connsiteY147" fmla="*/ 1016103 h 6858000"/>
              <a:gd name="connsiteX148" fmla="*/ 320445 w 1605470"/>
              <a:gd name="connsiteY148" fmla="*/ 932283 h 6858000"/>
              <a:gd name="connsiteX149" fmla="*/ 322681 w 1605470"/>
              <a:gd name="connsiteY149" fmla="*/ 915925 h 6858000"/>
              <a:gd name="connsiteX150" fmla="*/ 315310 w 1605470"/>
              <a:gd name="connsiteY150" fmla="*/ 896999 h 6858000"/>
              <a:gd name="connsiteX151" fmla="*/ 284718 w 1605470"/>
              <a:gd name="connsiteY151" fmla="*/ 821517 h 6858000"/>
              <a:gd name="connsiteX152" fmla="*/ 263668 w 1605470"/>
              <a:gd name="connsiteY152" fmla="*/ 751353 h 6858000"/>
              <a:gd name="connsiteX153" fmla="*/ 263226 w 1605470"/>
              <a:gd name="connsiteY153" fmla="*/ 721230 h 6858000"/>
              <a:gd name="connsiteX154" fmla="*/ 248897 w 1605470"/>
              <a:gd name="connsiteY154" fmla="*/ 681659 h 6858000"/>
              <a:gd name="connsiteX155" fmla="*/ 234316 w 1605470"/>
              <a:gd name="connsiteY155" fmla="*/ 635218 h 6858000"/>
              <a:gd name="connsiteX156" fmla="*/ 239327 w 1605470"/>
              <a:gd name="connsiteY156" fmla="*/ 613763 h 6858000"/>
              <a:gd name="connsiteX157" fmla="*/ 225269 w 1605470"/>
              <a:gd name="connsiteY157" fmla="*/ 598582 h 6858000"/>
              <a:gd name="connsiteX158" fmla="*/ 224950 w 1605470"/>
              <a:gd name="connsiteY158" fmla="*/ 576846 h 6858000"/>
              <a:gd name="connsiteX159" fmla="*/ 204576 w 1605470"/>
              <a:gd name="connsiteY159" fmla="*/ 530055 h 6858000"/>
              <a:gd name="connsiteX160" fmla="*/ 219064 w 1605470"/>
              <a:gd name="connsiteY160" fmla="*/ 469651 h 6858000"/>
              <a:gd name="connsiteX161" fmla="*/ 195012 w 1605470"/>
              <a:gd name="connsiteY161" fmla="*/ 448559 h 6858000"/>
              <a:gd name="connsiteX162" fmla="*/ 201434 w 1605470"/>
              <a:gd name="connsiteY162" fmla="*/ 441529 h 6858000"/>
              <a:gd name="connsiteX163" fmla="*/ 200655 w 1605470"/>
              <a:gd name="connsiteY163" fmla="*/ 428927 h 6858000"/>
              <a:gd name="connsiteX164" fmla="*/ 190059 w 1605470"/>
              <a:gd name="connsiteY164" fmla="*/ 430161 h 6858000"/>
              <a:gd name="connsiteX165" fmla="*/ 167079 w 1605470"/>
              <a:gd name="connsiteY165" fmla="*/ 367211 h 6858000"/>
              <a:gd name="connsiteX166" fmla="*/ 124571 w 1605470"/>
              <a:gd name="connsiteY166" fmla="*/ 302178 h 6858000"/>
              <a:gd name="connsiteX167" fmla="*/ 103243 w 1605470"/>
              <a:gd name="connsiteY167" fmla="*/ 211375 h 6858000"/>
              <a:gd name="connsiteX168" fmla="*/ 94571 w 1605470"/>
              <a:gd name="connsiteY168" fmla="*/ 184179 h 6858000"/>
              <a:gd name="connsiteX169" fmla="*/ 13437 w 1605470"/>
              <a:gd name="connsiteY169" fmla="*/ 19287 h 6858000"/>
              <a:gd name="connsiteX170" fmla="*/ 0 w 1605470"/>
              <a:gd name="connsiteY17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31653 w 1605470"/>
              <a:gd name="connsiteY38" fmla="*/ 5604904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4383 w 1605470"/>
              <a:gd name="connsiteY96" fmla="*/ 3381564 h 6858000"/>
              <a:gd name="connsiteX97" fmla="*/ 774870 w 1605470"/>
              <a:gd name="connsiteY97" fmla="*/ 3375761 h 6858000"/>
              <a:gd name="connsiteX98" fmla="*/ 770510 w 1605470"/>
              <a:gd name="connsiteY98" fmla="*/ 3361844 h 6858000"/>
              <a:gd name="connsiteX99" fmla="*/ 767933 w 1605470"/>
              <a:gd name="connsiteY99" fmla="*/ 3356929 h 6858000"/>
              <a:gd name="connsiteX100" fmla="*/ 766158 w 1605470"/>
              <a:gd name="connsiteY100" fmla="*/ 3349058 h 6858000"/>
              <a:gd name="connsiteX101" fmla="*/ 766414 w 1605470"/>
              <a:gd name="connsiteY101" fmla="*/ 3348763 h 6858000"/>
              <a:gd name="connsiteX102" fmla="*/ 764166 w 1605470"/>
              <a:gd name="connsiteY102" fmla="*/ 3341588 h 6858000"/>
              <a:gd name="connsiteX103" fmla="*/ 749397 w 1605470"/>
              <a:gd name="connsiteY103" fmla="*/ 3307769 h 6858000"/>
              <a:gd name="connsiteX104" fmla="*/ 766960 w 1605470"/>
              <a:gd name="connsiteY104" fmla="*/ 3250522 h 6858000"/>
              <a:gd name="connsiteX105" fmla="*/ 767385 w 1605470"/>
              <a:gd name="connsiteY105" fmla="*/ 3229163 h 6858000"/>
              <a:gd name="connsiteX106" fmla="*/ 769208 w 1605470"/>
              <a:gd name="connsiteY106" fmla="*/ 3217217 h 6858000"/>
              <a:gd name="connsiteX107" fmla="*/ 770350 w 1605470"/>
              <a:gd name="connsiteY107" fmla="*/ 3216125 h 6858000"/>
              <a:gd name="connsiteX108" fmla="*/ 756043 w 1605470"/>
              <a:gd name="connsiteY108" fmla="*/ 3183755 h 6858000"/>
              <a:gd name="connsiteX109" fmla="*/ 756544 w 1605470"/>
              <a:gd name="connsiteY109" fmla="*/ 3178642 h 6858000"/>
              <a:gd name="connsiteX110" fmla="*/ 744144 w 1605470"/>
              <a:gd name="connsiteY110" fmla="*/ 3158586 h 6858000"/>
              <a:gd name="connsiteX111" fmla="*/ 739378 w 1605470"/>
              <a:gd name="connsiteY111" fmla="*/ 3147669 h 6858000"/>
              <a:gd name="connsiteX112" fmla="*/ 734648 w 1605470"/>
              <a:gd name="connsiteY112" fmla="*/ 3145733 h 6858000"/>
              <a:gd name="connsiteX113" fmla="*/ 729329 w 1605470"/>
              <a:gd name="connsiteY113" fmla="*/ 3129034 h 6858000"/>
              <a:gd name="connsiteX114" fmla="*/ 729994 w 1605470"/>
              <a:gd name="connsiteY114" fmla="*/ 3126682 h 6858000"/>
              <a:gd name="connsiteX115" fmla="*/ 720862 w 1605470"/>
              <a:gd name="connsiteY115" fmla="*/ 3114519 h 6858000"/>
              <a:gd name="connsiteX116" fmla="*/ 707471 w 1605470"/>
              <a:gd name="connsiteY116" fmla="*/ 3106272 h 6858000"/>
              <a:gd name="connsiteX117" fmla="*/ 680201 w 1605470"/>
              <a:gd name="connsiteY117" fmla="*/ 2958185 h 6858000"/>
              <a:gd name="connsiteX118" fmla="*/ 622815 w 1605470"/>
              <a:gd name="connsiteY118" fmla="*/ 2762989 h 6858000"/>
              <a:gd name="connsiteX119" fmla="*/ 571733 w 1605470"/>
              <a:gd name="connsiteY119" fmla="*/ 2554718 h 6858000"/>
              <a:gd name="connsiteX120" fmla="*/ 551827 w 1605470"/>
              <a:gd name="connsiteY120" fmla="*/ 2485734 h 6858000"/>
              <a:gd name="connsiteX121" fmla="*/ 542550 w 1605470"/>
              <a:gd name="connsiteY121" fmla="*/ 2447068 h 6858000"/>
              <a:gd name="connsiteX122" fmla="*/ 529511 w 1605470"/>
              <a:gd name="connsiteY122" fmla="*/ 2425819 h 6858000"/>
              <a:gd name="connsiteX123" fmla="*/ 528878 w 1605470"/>
              <a:gd name="connsiteY123" fmla="*/ 2408971 h 6858000"/>
              <a:gd name="connsiteX124" fmla="*/ 535510 w 1605470"/>
              <a:gd name="connsiteY124" fmla="*/ 2402874 h 6858000"/>
              <a:gd name="connsiteX125" fmla="*/ 538122 w 1605470"/>
              <a:gd name="connsiteY125" fmla="*/ 2381443 h 6858000"/>
              <a:gd name="connsiteX126" fmla="*/ 514451 w 1605470"/>
              <a:gd name="connsiteY126" fmla="*/ 2261920 h 6858000"/>
              <a:gd name="connsiteX127" fmla="*/ 504338 w 1605470"/>
              <a:gd name="connsiteY127" fmla="*/ 2195378 h 6858000"/>
              <a:gd name="connsiteX128" fmla="*/ 488555 w 1605470"/>
              <a:gd name="connsiteY128" fmla="*/ 2155135 h 6858000"/>
              <a:gd name="connsiteX129" fmla="*/ 486013 w 1605470"/>
              <a:gd name="connsiteY129" fmla="*/ 2118008 h 6858000"/>
              <a:gd name="connsiteX130" fmla="*/ 487006 w 1605470"/>
              <a:gd name="connsiteY130" fmla="*/ 2050531 h 6858000"/>
              <a:gd name="connsiteX131" fmla="*/ 478812 w 1605470"/>
              <a:gd name="connsiteY131" fmla="*/ 1963269 h 6858000"/>
              <a:gd name="connsiteX132" fmla="*/ 459990 w 1605470"/>
              <a:gd name="connsiteY132" fmla="*/ 1906352 h 6858000"/>
              <a:gd name="connsiteX133" fmla="*/ 436547 w 1605470"/>
              <a:gd name="connsiteY133" fmla="*/ 1861531 h 6858000"/>
              <a:gd name="connsiteX134" fmla="*/ 390346 w 1605470"/>
              <a:gd name="connsiteY134" fmla="*/ 1732919 h 6858000"/>
              <a:gd name="connsiteX135" fmla="*/ 362657 w 1605470"/>
              <a:gd name="connsiteY135" fmla="*/ 1663540 h 6858000"/>
              <a:gd name="connsiteX136" fmla="*/ 361783 w 1605470"/>
              <a:gd name="connsiteY136" fmla="*/ 1615777 h 6858000"/>
              <a:gd name="connsiteX137" fmla="*/ 342578 w 1605470"/>
              <a:gd name="connsiteY137" fmla="*/ 1563678 h 6858000"/>
              <a:gd name="connsiteX138" fmla="*/ 355658 w 1605470"/>
              <a:gd name="connsiteY138" fmla="*/ 1519474 h 6858000"/>
              <a:gd name="connsiteX139" fmla="*/ 348400 w 1605470"/>
              <a:gd name="connsiteY139" fmla="*/ 1477995 h 6858000"/>
              <a:gd name="connsiteX140" fmla="*/ 334485 w 1605470"/>
              <a:gd name="connsiteY140" fmla="*/ 1373769 h 6858000"/>
              <a:gd name="connsiteX141" fmla="*/ 342792 w 1605470"/>
              <a:gd name="connsiteY141" fmla="*/ 1307086 h 6858000"/>
              <a:gd name="connsiteX142" fmla="*/ 343980 w 1605470"/>
              <a:gd name="connsiteY142" fmla="*/ 1189033 h 6858000"/>
              <a:gd name="connsiteX143" fmla="*/ 348665 w 1605470"/>
              <a:gd name="connsiteY143" fmla="*/ 1168288 h 6858000"/>
              <a:gd name="connsiteX144" fmla="*/ 340947 w 1605470"/>
              <a:gd name="connsiteY144" fmla="*/ 1142577 h 6858000"/>
              <a:gd name="connsiteX145" fmla="*/ 330253 w 1605470"/>
              <a:gd name="connsiteY145" fmla="*/ 1088484 h 6858000"/>
              <a:gd name="connsiteX146" fmla="*/ 318989 w 1605470"/>
              <a:gd name="connsiteY146" fmla="*/ 1016103 h 6858000"/>
              <a:gd name="connsiteX147" fmla="*/ 320445 w 1605470"/>
              <a:gd name="connsiteY147" fmla="*/ 932283 h 6858000"/>
              <a:gd name="connsiteX148" fmla="*/ 322681 w 1605470"/>
              <a:gd name="connsiteY148" fmla="*/ 915925 h 6858000"/>
              <a:gd name="connsiteX149" fmla="*/ 315310 w 1605470"/>
              <a:gd name="connsiteY149" fmla="*/ 896999 h 6858000"/>
              <a:gd name="connsiteX150" fmla="*/ 284718 w 1605470"/>
              <a:gd name="connsiteY150" fmla="*/ 821517 h 6858000"/>
              <a:gd name="connsiteX151" fmla="*/ 263668 w 1605470"/>
              <a:gd name="connsiteY151" fmla="*/ 751353 h 6858000"/>
              <a:gd name="connsiteX152" fmla="*/ 263226 w 1605470"/>
              <a:gd name="connsiteY152" fmla="*/ 721230 h 6858000"/>
              <a:gd name="connsiteX153" fmla="*/ 248897 w 1605470"/>
              <a:gd name="connsiteY153" fmla="*/ 681659 h 6858000"/>
              <a:gd name="connsiteX154" fmla="*/ 234316 w 1605470"/>
              <a:gd name="connsiteY154" fmla="*/ 635218 h 6858000"/>
              <a:gd name="connsiteX155" fmla="*/ 239327 w 1605470"/>
              <a:gd name="connsiteY155" fmla="*/ 613763 h 6858000"/>
              <a:gd name="connsiteX156" fmla="*/ 225269 w 1605470"/>
              <a:gd name="connsiteY156" fmla="*/ 598582 h 6858000"/>
              <a:gd name="connsiteX157" fmla="*/ 224950 w 1605470"/>
              <a:gd name="connsiteY157" fmla="*/ 576846 h 6858000"/>
              <a:gd name="connsiteX158" fmla="*/ 204576 w 1605470"/>
              <a:gd name="connsiteY158" fmla="*/ 530055 h 6858000"/>
              <a:gd name="connsiteX159" fmla="*/ 219064 w 1605470"/>
              <a:gd name="connsiteY159" fmla="*/ 469651 h 6858000"/>
              <a:gd name="connsiteX160" fmla="*/ 195012 w 1605470"/>
              <a:gd name="connsiteY160" fmla="*/ 448559 h 6858000"/>
              <a:gd name="connsiteX161" fmla="*/ 201434 w 1605470"/>
              <a:gd name="connsiteY161" fmla="*/ 441529 h 6858000"/>
              <a:gd name="connsiteX162" fmla="*/ 200655 w 1605470"/>
              <a:gd name="connsiteY162" fmla="*/ 428927 h 6858000"/>
              <a:gd name="connsiteX163" fmla="*/ 190059 w 1605470"/>
              <a:gd name="connsiteY163" fmla="*/ 430161 h 6858000"/>
              <a:gd name="connsiteX164" fmla="*/ 167079 w 1605470"/>
              <a:gd name="connsiteY164" fmla="*/ 367211 h 6858000"/>
              <a:gd name="connsiteX165" fmla="*/ 124571 w 1605470"/>
              <a:gd name="connsiteY165" fmla="*/ 302178 h 6858000"/>
              <a:gd name="connsiteX166" fmla="*/ 103243 w 1605470"/>
              <a:gd name="connsiteY166" fmla="*/ 211375 h 6858000"/>
              <a:gd name="connsiteX167" fmla="*/ 94571 w 1605470"/>
              <a:gd name="connsiteY167" fmla="*/ 184179 h 6858000"/>
              <a:gd name="connsiteX168" fmla="*/ 13437 w 1605470"/>
              <a:gd name="connsiteY168" fmla="*/ 19287 h 6858000"/>
              <a:gd name="connsiteX169" fmla="*/ 0 w 1605470"/>
              <a:gd name="connsiteY16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3992 w 1605470"/>
              <a:gd name="connsiteY37" fmla="*/ 5619557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4383 w 1605470"/>
              <a:gd name="connsiteY96" fmla="*/ 3381564 h 6858000"/>
              <a:gd name="connsiteX97" fmla="*/ 774870 w 1605470"/>
              <a:gd name="connsiteY97" fmla="*/ 3375761 h 6858000"/>
              <a:gd name="connsiteX98" fmla="*/ 770510 w 1605470"/>
              <a:gd name="connsiteY98" fmla="*/ 3361844 h 6858000"/>
              <a:gd name="connsiteX99" fmla="*/ 767933 w 1605470"/>
              <a:gd name="connsiteY99" fmla="*/ 3356929 h 6858000"/>
              <a:gd name="connsiteX100" fmla="*/ 766158 w 1605470"/>
              <a:gd name="connsiteY100" fmla="*/ 3349058 h 6858000"/>
              <a:gd name="connsiteX101" fmla="*/ 766414 w 1605470"/>
              <a:gd name="connsiteY101" fmla="*/ 3348763 h 6858000"/>
              <a:gd name="connsiteX102" fmla="*/ 764166 w 1605470"/>
              <a:gd name="connsiteY102" fmla="*/ 3341588 h 6858000"/>
              <a:gd name="connsiteX103" fmla="*/ 749397 w 1605470"/>
              <a:gd name="connsiteY103" fmla="*/ 3307769 h 6858000"/>
              <a:gd name="connsiteX104" fmla="*/ 766960 w 1605470"/>
              <a:gd name="connsiteY104" fmla="*/ 3250522 h 6858000"/>
              <a:gd name="connsiteX105" fmla="*/ 767385 w 1605470"/>
              <a:gd name="connsiteY105" fmla="*/ 3229163 h 6858000"/>
              <a:gd name="connsiteX106" fmla="*/ 769208 w 1605470"/>
              <a:gd name="connsiteY106" fmla="*/ 3217217 h 6858000"/>
              <a:gd name="connsiteX107" fmla="*/ 770350 w 1605470"/>
              <a:gd name="connsiteY107" fmla="*/ 3216125 h 6858000"/>
              <a:gd name="connsiteX108" fmla="*/ 756043 w 1605470"/>
              <a:gd name="connsiteY108" fmla="*/ 3183755 h 6858000"/>
              <a:gd name="connsiteX109" fmla="*/ 756544 w 1605470"/>
              <a:gd name="connsiteY109" fmla="*/ 3178642 h 6858000"/>
              <a:gd name="connsiteX110" fmla="*/ 744144 w 1605470"/>
              <a:gd name="connsiteY110" fmla="*/ 3158586 h 6858000"/>
              <a:gd name="connsiteX111" fmla="*/ 739378 w 1605470"/>
              <a:gd name="connsiteY111" fmla="*/ 3147669 h 6858000"/>
              <a:gd name="connsiteX112" fmla="*/ 734648 w 1605470"/>
              <a:gd name="connsiteY112" fmla="*/ 3145733 h 6858000"/>
              <a:gd name="connsiteX113" fmla="*/ 729329 w 1605470"/>
              <a:gd name="connsiteY113" fmla="*/ 3129034 h 6858000"/>
              <a:gd name="connsiteX114" fmla="*/ 729994 w 1605470"/>
              <a:gd name="connsiteY114" fmla="*/ 3126682 h 6858000"/>
              <a:gd name="connsiteX115" fmla="*/ 720862 w 1605470"/>
              <a:gd name="connsiteY115" fmla="*/ 3114519 h 6858000"/>
              <a:gd name="connsiteX116" fmla="*/ 707471 w 1605470"/>
              <a:gd name="connsiteY116" fmla="*/ 3106272 h 6858000"/>
              <a:gd name="connsiteX117" fmla="*/ 680201 w 1605470"/>
              <a:gd name="connsiteY117" fmla="*/ 2958185 h 6858000"/>
              <a:gd name="connsiteX118" fmla="*/ 622815 w 1605470"/>
              <a:gd name="connsiteY118" fmla="*/ 2762989 h 6858000"/>
              <a:gd name="connsiteX119" fmla="*/ 571733 w 1605470"/>
              <a:gd name="connsiteY119" fmla="*/ 2554718 h 6858000"/>
              <a:gd name="connsiteX120" fmla="*/ 551827 w 1605470"/>
              <a:gd name="connsiteY120" fmla="*/ 2485734 h 6858000"/>
              <a:gd name="connsiteX121" fmla="*/ 542550 w 1605470"/>
              <a:gd name="connsiteY121" fmla="*/ 2447068 h 6858000"/>
              <a:gd name="connsiteX122" fmla="*/ 529511 w 1605470"/>
              <a:gd name="connsiteY122" fmla="*/ 2425819 h 6858000"/>
              <a:gd name="connsiteX123" fmla="*/ 528878 w 1605470"/>
              <a:gd name="connsiteY123" fmla="*/ 2408971 h 6858000"/>
              <a:gd name="connsiteX124" fmla="*/ 535510 w 1605470"/>
              <a:gd name="connsiteY124" fmla="*/ 2402874 h 6858000"/>
              <a:gd name="connsiteX125" fmla="*/ 538122 w 1605470"/>
              <a:gd name="connsiteY125" fmla="*/ 2381443 h 6858000"/>
              <a:gd name="connsiteX126" fmla="*/ 514451 w 1605470"/>
              <a:gd name="connsiteY126" fmla="*/ 2261920 h 6858000"/>
              <a:gd name="connsiteX127" fmla="*/ 504338 w 1605470"/>
              <a:gd name="connsiteY127" fmla="*/ 2195378 h 6858000"/>
              <a:gd name="connsiteX128" fmla="*/ 488555 w 1605470"/>
              <a:gd name="connsiteY128" fmla="*/ 2155135 h 6858000"/>
              <a:gd name="connsiteX129" fmla="*/ 486013 w 1605470"/>
              <a:gd name="connsiteY129" fmla="*/ 2118008 h 6858000"/>
              <a:gd name="connsiteX130" fmla="*/ 487006 w 1605470"/>
              <a:gd name="connsiteY130" fmla="*/ 2050531 h 6858000"/>
              <a:gd name="connsiteX131" fmla="*/ 478812 w 1605470"/>
              <a:gd name="connsiteY131" fmla="*/ 1963269 h 6858000"/>
              <a:gd name="connsiteX132" fmla="*/ 459990 w 1605470"/>
              <a:gd name="connsiteY132" fmla="*/ 1906352 h 6858000"/>
              <a:gd name="connsiteX133" fmla="*/ 436547 w 1605470"/>
              <a:gd name="connsiteY133" fmla="*/ 1861531 h 6858000"/>
              <a:gd name="connsiteX134" fmla="*/ 390346 w 1605470"/>
              <a:gd name="connsiteY134" fmla="*/ 1732919 h 6858000"/>
              <a:gd name="connsiteX135" fmla="*/ 362657 w 1605470"/>
              <a:gd name="connsiteY135" fmla="*/ 1663540 h 6858000"/>
              <a:gd name="connsiteX136" fmla="*/ 361783 w 1605470"/>
              <a:gd name="connsiteY136" fmla="*/ 1615777 h 6858000"/>
              <a:gd name="connsiteX137" fmla="*/ 342578 w 1605470"/>
              <a:gd name="connsiteY137" fmla="*/ 1563678 h 6858000"/>
              <a:gd name="connsiteX138" fmla="*/ 355658 w 1605470"/>
              <a:gd name="connsiteY138" fmla="*/ 1519474 h 6858000"/>
              <a:gd name="connsiteX139" fmla="*/ 348400 w 1605470"/>
              <a:gd name="connsiteY139" fmla="*/ 1477995 h 6858000"/>
              <a:gd name="connsiteX140" fmla="*/ 334485 w 1605470"/>
              <a:gd name="connsiteY140" fmla="*/ 1373769 h 6858000"/>
              <a:gd name="connsiteX141" fmla="*/ 342792 w 1605470"/>
              <a:gd name="connsiteY141" fmla="*/ 1307086 h 6858000"/>
              <a:gd name="connsiteX142" fmla="*/ 343980 w 1605470"/>
              <a:gd name="connsiteY142" fmla="*/ 1189033 h 6858000"/>
              <a:gd name="connsiteX143" fmla="*/ 348665 w 1605470"/>
              <a:gd name="connsiteY143" fmla="*/ 1168288 h 6858000"/>
              <a:gd name="connsiteX144" fmla="*/ 340947 w 1605470"/>
              <a:gd name="connsiteY144" fmla="*/ 1142577 h 6858000"/>
              <a:gd name="connsiteX145" fmla="*/ 330253 w 1605470"/>
              <a:gd name="connsiteY145" fmla="*/ 1088484 h 6858000"/>
              <a:gd name="connsiteX146" fmla="*/ 318989 w 1605470"/>
              <a:gd name="connsiteY146" fmla="*/ 1016103 h 6858000"/>
              <a:gd name="connsiteX147" fmla="*/ 320445 w 1605470"/>
              <a:gd name="connsiteY147" fmla="*/ 932283 h 6858000"/>
              <a:gd name="connsiteX148" fmla="*/ 322681 w 1605470"/>
              <a:gd name="connsiteY148" fmla="*/ 915925 h 6858000"/>
              <a:gd name="connsiteX149" fmla="*/ 315310 w 1605470"/>
              <a:gd name="connsiteY149" fmla="*/ 896999 h 6858000"/>
              <a:gd name="connsiteX150" fmla="*/ 284718 w 1605470"/>
              <a:gd name="connsiteY150" fmla="*/ 821517 h 6858000"/>
              <a:gd name="connsiteX151" fmla="*/ 263668 w 1605470"/>
              <a:gd name="connsiteY151" fmla="*/ 751353 h 6858000"/>
              <a:gd name="connsiteX152" fmla="*/ 263226 w 1605470"/>
              <a:gd name="connsiteY152" fmla="*/ 721230 h 6858000"/>
              <a:gd name="connsiteX153" fmla="*/ 248897 w 1605470"/>
              <a:gd name="connsiteY153" fmla="*/ 681659 h 6858000"/>
              <a:gd name="connsiteX154" fmla="*/ 234316 w 1605470"/>
              <a:gd name="connsiteY154" fmla="*/ 635218 h 6858000"/>
              <a:gd name="connsiteX155" fmla="*/ 239327 w 1605470"/>
              <a:gd name="connsiteY155" fmla="*/ 613763 h 6858000"/>
              <a:gd name="connsiteX156" fmla="*/ 225269 w 1605470"/>
              <a:gd name="connsiteY156" fmla="*/ 598582 h 6858000"/>
              <a:gd name="connsiteX157" fmla="*/ 224950 w 1605470"/>
              <a:gd name="connsiteY157" fmla="*/ 576846 h 6858000"/>
              <a:gd name="connsiteX158" fmla="*/ 204576 w 1605470"/>
              <a:gd name="connsiteY158" fmla="*/ 530055 h 6858000"/>
              <a:gd name="connsiteX159" fmla="*/ 219064 w 1605470"/>
              <a:gd name="connsiteY159" fmla="*/ 469651 h 6858000"/>
              <a:gd name="connsiteX160" fmla="*/ 195012 w 1605470"/>
              <a:gd name="connsiteY160" fmla="*/ 448559 h 6858000"/>
              <a:gd name="connsiteX161" fmla="*/ 201434 w 1605470"/>
              <a:gd name="connsiteY161" fmla="*/ 441529 h 6858000"/>
              <a:gd name="connsiteX162" fmla="*/ 200655 w 1605470"/>
              <a:gd name="connsiteY162" fmla="*/ 428927 h 6858000"/>
              <a:gd name="connsiteX163" fmla="*/ 190059 w 1605470"/>
              <a:gd name="connsiteY163" fmla="*/ 430161 h 6858000"/>
              <a:gd name="connsiteX164" fmla="*/ 167079 w 1605470"/>
              <a:gd name="connsiteY164" fmla="*/ 367211 h 6858000"/>
              <a:gd name="connsiteX165" fmla="*/ 124571 w 1605470"/>
              <a:gd name="connsiteY165" fmla="*/ 302178 h 6858000"/>
              <a:gd name="connsiteX166" fmla="*/ 103243 w 1605470"/>
              <a:gd name="connsiteY166" fmla="*/ 211375 h 6858000"/>
              <a:gd name="connsiteX167" fmla="*/ 94571 w 1605470"/>
              <a:gd name="connsiteY167" fmla="*/ 184179 h 6858000"/>
              <a:gd name="connsiteX168" fmla="*/ 13437 w 1605470"/>
              <a:gd name="connsiteY168" fmla="*/ 19287 h 6858000"/>
              <a:gd name="connsiteX169" fmla="*/ 0 w 1605470"/>
              <a:gd name="connsiteY16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4383 w 1605470"/>
              <a:gd name="connsiteY96" fmla="*/ 3381564 h 6858000"/>
              <a:gd name="connsiteX97" fmla="*/ 774870 w 1605470"/>
              <a:gd name="connsiteY97" fmla="*/ 3375761 h 6858000"/>
              <a:gd name="connsiteX98" fmla="*/ 770510 w 1605470"/>
              <a:gd name="connsiteY98" fmla="*/ 3361844 h 6858000"/>
              <a:gd name="connsiteX99" fmla="*/ 767933 w 1605470"/>
              <a:gd name="connsiteY99" fmla="*/ 3356929 h 6858000"/>
              <a:gd name="connsiteX100" fmla="*/ 766158 w 1605470"/>
              <a:gd name="connsiteY100" fmla="*/ 3349058 h 6858000"/>
              <a:gd name="connsiteX101" fmla="*/ 766414 w 1605470"/>
              <a:gd name="connsiteY101" fmla="*/ 3348763 h 6858000"/>
              <a:gd name="connsiteX102" fmla="*/ 764166 w 1605470"/>
              <a:gd name="connsiteY102" fmla="*/ 3341588 h 6858000"/>
              <a:gd name="connsiteX103" fmla="*/ 749397 w 1605470"/>
              <a:gd name="connsiteY103" fmla="*/ 3307769 h 6858000"/>
              <a:gd name="connsiteX104" fmla="*/ 766960 w 1605470"/>
              <a:gd name="connsiteY104" fmla="*/ 3250522 h 6858000"/>
              <a:gd name="connsiteX105" fmla="*/ 767385 w 1605470"/>
              <a:gd name="connsiteY105" fmla="*/ 3229163 h 6858000"/>
              <a:gd name="connsiteX106" fmla="*/ 769208 w 1605470"/>
              <a:gd name="connsiteY106" fmla="*/ 3217217 h 6858000"/>
              <a:gd name="connsiteX107" fmla="*/ 770350 w 1605470"/>
              <a:gd name="connsiteY107" fmla="*/ 3216125 h 6858000"/>
              <a:gd name="connsiteX108" fmla="*/ 756043 w 1605470"/>
              <a:gd name="connsiteY108" fmla="*/ 3183755 h 6858000"/>
              <a:gd name="connsiteX109" fmla="*/ 756544 w 1605470"/>
              <a:gd name="connsiteY109" fmla="*/ 3178642 h 6858000"/>
              <a:gd name="connsiteX110" fmla="*/ 744144 w 1605470"/>
              <a:gd name="connsiteY110" fmla="*/ 3158586 h 6858000"/>
              <a:gd name="connsiteX111" fmla="*/ 739378 w 1605470"/>
              <a:gd name="connsiteY111" fmla="*/ 3147669 h 6858000"/>
              <a:gd name="connsiteX112" fmla="*/ 734648 w 1605470"/>
              <a:gd name="connsiteY112" fmla="*/ 3145733 h 6858000"/>
              <a:gd name="connsiteX113" fmla="*/ 729329 w 1605470"/>
              <a:gd name="connsiteY113" fmla="*/ 3129034 h 6858000"/>
              <a:gd name="connsiteX114" fmla="*/ 729994 w 1605470"/>
              <a:gd name="connsiteY114" fmla="*/ 3126682 h 6858000"/>
              <a:gd name="connsiteX115" fmla="*/ 720862 w 1605470"/>
              <a:gd name="connsiteY115" fmla="*/ 3114519 h 6858000"/>
              <a:gd name="connsiteX116" fmla="*/ 707471 w 1605470"/>
              <a:gd name="connsiteY116" fmla="*/ 3106272 h 6858000"/>
              <a:gd name="connsiteX117" fmla="*/ 680201 w 1605470"/>
              <a:gd name="connsiteY117" fmla="*/ 2958185 h 6858000"/>
              <a:gd name="connsiteX118" fmla="*/ 622815 w 1605470"/>
              <a:gd name="connsiteY118" fmla="*/ 2762989 h 6858000"/>
              <a:gd name="connsiteX119" fmla="*/ 571733 w 1605470"/>
              <a:gd name="connsiteY119" fmla="*/ 2554718 h 6858000"/>
              <a:gd name="connsiteX120" fmla="*/ 551827 w 1605470"/>
              <a:gd name="connsiteY120" fmla="*/ 2485734 h 6858000"/>
              <a:gd name="connsiteX121" fmla="*/ 542550 w 1605470"/>
              <a:gd name="connsiteY121" fmla="*/ 2447068 h 6858000"/>
              <a:gd name="connsiteX122" fmla="*/ 529511 w 1605470"/>
              <a:gd name="connsiteY122" fmla="*/ 2425819 h 6858000"/>
              <a:gd name="connsiteX123" fmla="*/ 528878 w 1605470"/>
              <a:gd name="connsiteY123" fmla="*/ 2408971 h 6858000"/>
              <a:gd name="connsiteX124" fmla="*/ 535510 w 1605470"/>
              <a:gd name="connsiteY124" fmla="*/ 2402874 h 6858000"/>
              <a:gd name="connsiteX125" fmla="*/ 538122 w 1605470"/>
              <a:gd name="connsiteY125" fmla="*/ 2381443 h 6858000"/>
              <a:gd name="connsiteX126" fmla="*/ 514451 w 1605470"/>
              <a:gd name="connsiteY126" fmla="*/ 2261920 h 6858000"/>
              <a:gd name="connsiteX127" fmla="*/ 504338 w 1605470"/>
              <a:gd name="connsiteY127" fmla="*/ 2195378 h 6858000"/>
              <a:gd name="connsiteX128" fmla="*/ 488555 w 1605470"/>
              <a:gd name="connsiteY128" fmla="*/ 2155135 h 6858000"/>
              <a:gd name="connsiteX129" fmla="*/ 486013 w 1605470"/>
              <a:gd name="connsiteY129" fmla="*/ 2118008 h 6858000"/>
              <a:gd name="connsiteX130" fmla="*/ 487006 w 1605470"/>
              <a:gd name="connsiteY130" fmla="*/ 2050531 h 6858000"/>
              <a:gd name="connsiteX131" fmla="*/ 478812 w 1605470"/>
              <a:gd name="connsiteY131" fmla="*/ 1963269 h 6858000"/>
              <a:gd name="connsiteX132" fmla="*/ 459990 w 1605470"/>
              <a:gd name="connsiteY132" fmla="*/ 1906352 h 6858000"/>
              <a:gd name="connsiteX133" fmla="*/ 436547 w 1605470"/>
              <a:gd name="connsiteY133" fmla="*/ 1861531 h 6858000"/>
              <a:gd name="connsiteX134" fmla="*/ 390346 w 1605470"/>
              <a:gd name="connsiteY134" fmla="*/ 1732919 h 6858000"/>
              <a:gd name="connsiteX135" fmla="*/ 362657 w 1605470"/>
              <a:gd name="connsiteY135" fmla="*/ 1663540 h 6858000"/>
              <a:gd name="connsiteX136" fmla="*/ 361783 w 1605470"/>
              <a:gd name="connsiteY136" fmla="*/ 1615777 h 6858000"/>
              <a:gd name="connsiteX137" fmla="*/ 342578 w 1605470"/>
              <a:gd name="connsiteY137" fmla="*/ 1563678 h 6858000"/>
              <a:gd name="connsiteX138" fmla="*/ 355658 w 1605470"/>
              <a:gd name="connsiteY138" fmla="*/ 1519474 h 6858000"/>
              <a:gd name="connsiteX139" fmla="*/ 348400 w 1605470"/>
              <a:gd name="connsiteY139" fmla="*/ 1477995 h 6858000"/>
              <a:gd name="connsiteX140" fmla="*/ 334485 w 1605470"/>
              <a:gd name="connsiteY140" fmla="*/ 1373769 h 6858000"/>
              <a:gd name="connsiteX141" fmla="*/ 342792 w 1605470"/>
              <a:gd name="connsiteY141" fmla="*/ 1307086 h 6858000"/>
              <a:gd name="connsiteX142" fmla="*/ 343980 w 1605470"/>
              <a:gd name="connsiteY142" fmla="*/ 1189033 h 6858000"/>
              <a:gd name="connsiteX143" fmla="*/ 348665 w 1605470"/>
              <a:gd name="connsiteY143" fmla="*/ 1168288 h 6858000"/>
              <a:gd name="connsiteX144" fmla="*/ 340947 w 1605470"/>
              <a:gd name="connsiteY144" fmla="*/ 1142577 h 6858000"/>
              <a:gd name="connsiteX145" fmla="*/ 330253 w 1605470"/>
              <a:gd name="connsiteY145" fmla="*/ 1088484 h 6858000"/>
              <a:gd name="connsiteX146" fmla="*/ 318989 w 1605470"/>
              <a:gd name="connsiteY146" fmla="*/ 1016103 h 6858000"/>
              <a:gd name="connsiteX147" fmla="*/ 320445 w 1605470"/>
              <a:gd name="connsiteY147" fmla="*/ 932283 h 6858000"/>
              <a:gd name="connsiteX148" fmla="*/ 322681 w 1605470"/>
              <a:gd name="connsiteY148" fmla="*/ 915925 h 6858000"/>
              <a:gd name="connsiteX149" fmla="*/ 315310 w 1605470"/>
              <a:gd name="connsiteY149" fmla="*/ 896999 h 6858000"/>
              <a:gd name="connsiteX150" fmla="*/ 284718 w 1605470"/>
              <a:gd name="connsiteY150" fmla="*/ 821517 h 6858000"/>
              <a:gd name="connsiteX151" fmla="*/ 263668 w 1605470"/>
              <a:gd name="connsiteY151" fmla="*/ 751353 h 6858000"/>
              <a:gd name="connsiteX152" fmla="*/ 263226 w 1605470"/>
              <a:gd name="connsiteY152" fmla="*/ 721230 h 6858000"/>
              <a:gd name="connsiteX153" fmla="*/ 248897 w 1605470"/>
              <a:gd name="connsiteY153" fmla="*/ 681659 h 6858000"/>
              <a:gd name="connsiteX154" fmla="*/ 234316 w 1605470"/>
              <a:gd name="connsiteY154" fmla="*/ 635218 h 6858000"/>
              <a:gd name="connsiteX155" fmla="*/ 239327 w 1605470"/>
              <a:gd name="connsiteY155" fmla="*/ 613763 h 6858000"/>
              <a:gd name="connsiteX156" fmla="*/ 225269 w 1605470"/>
              <a:gd name="connsiteY156" fmla="*/ 598582 h 6858000"/>
              <a:gd name="connsiteX157" fmla="*/ 224950 w 1605470"/>
              <a:gd name="connsiteY157" fmla="*/ 576846 h 6858000"/>
              <a:gd name="connsiteX158" fmla="*/ 204576 w 1605470"/>
              <a:gd name="connsiteY158" fmla="*/ 530055 h 6858000"/>
              <a:gd name="connsiteX159" fmla="*/ 219064 w 1605470"/>
              <a:gd name="connsiteY159" fmla="*/ 469651 h 6858000"/>
              <a:gd name="connsiteX160" fmla="*/ 195012 w 1605470"/>
              <a:gd name="connsiteY160" fmla="*/ 448559 h 6858000"/>
              <a:gd name="connsiteX161" fmla="*/ 201434 w 1605470"/>
              <a:gd name="connsiteY161" fmla="*/ 441529 h 6858000"/>
              <a:gd name="connsiteX162" fmla="*/ 200655 w 1605470"/>
              <a:gd name="connsiteY162" fmla="*/ 428927 h 6858000"/>
              <a:gd name="connsiteX163" fmla="*/ 190059 w 1605470"/>
              <a:gd name="connsiteY163" fmla="*/ 430161 h 6858000"/>
              <a:gd name="connsiteX164" fmla="*/ 167079 w 1605470"/>
              <a:gd name="connsiteY164" fmla="*/ 367211 h 6858000"/>
              <a:gd name="connsiteX165" fmla="*/ 124571 w 1605470"/>
              <a:gd name="connsiteY165" fmla="*/ 302178 h 6858000"/>
              <a:gd name="connsiteX166" fmla="*/ 103243 w 1605470"/>
              <a:gd name="connsiteY166" fmla="*/ 211375 h 6858000"/>
              <a:gd name="connsiteX167" fmla="*/ 94571 w 1605470"/>
              <a:gd name="connsiteY167" fmla="*/ 184179 h 6858000"/>
              <a:gd name="connsiteX168" fmla="*/ 13437 w 1605470"/>
              <a:gd name="connsiteY168" fmla="*/ 19287 h 6858000"/>
              <a:gd name="connsiteX169" fmla="*/ 0 w 1605470"/>
              <a:gd name="connsiteY16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4383 w 1605470"/>
              <a:gd name="connsiteY96" fmla="*/ 3381564 h 6858000"/>
              <a:gd name="connsiteX97" fmla="*/ 770510 w 1605470"/>
              <a:gd name="connsiteY97" fmla="*/ 3361844 h 6858000"/>
              <a:gd name="connsiteX98" fmla="*/ 767933 w 1605470"/>
              <a:gd name="connsiteY98" fmla="*/ 3356929 h 6858000"/>
              <a:gd name="connsiteX99" fmla="*/ 766158 w 1605470"/>
              <a:gd name="connsiteY99" fmla="*/ 3349058 h 6858000"/>
              <a:gd name="connsiteX100" fmla="*/ 766414 w 1605470"/>
              <a:gd name="connsiteY100" fmla="*/ 3348763 h 6858000"/>
              <a:gd name="connsiteX101" fmla="*/ 764166 w 1605470"/>
              <a:gd name="connsiteY101" fmla="*/ 3341588 h 6858000"/>
              <a:gd name="connsiteX102" fmla="*/ 749397 w 1605470"/>
              <a:gd name="connsiteY102" fmla="*/ 3307769 h 6858000"/>
              <a:gd name="connsiteX103" fmla="*/ 766960 w 1605470"/>
              <a:gd name="connsiteY103" fmla="*/ 3250522 h 6858000"/>
              <a:gd name="connsiteX104" fmla="*/ 767385 w 1605470"/>
              <a:gd name="connsiteY104" fmla="*/ 3229163 h 6858000"/>
              <a:gd name="connsiteX105" fmla="*/ 769208 w 1605470"/>
              <a:gd name="connsiteY105" fmla="*/ 3217217 h 6858000"/>
              <a:gd name="connsiteX106" fmla="*/ 770350 w 1605470"/>
              <a:gd name="connsiteY106" fmla="*/ 3216125 h 6858000"/>
              <a:gd name="connsiteX107" fmla="*/ 756043 w 1605470"/>
              <a:gd name="connsiteY107" fmla="*/ 3183755 h 6858000"/>
              <a:gd name="connsiteX108" fmla="*/ 756544 w 1605470"/>
              <a:gd name="connsiteY108" fmla="*/ 3178642 h 6858000"/>
              <a:gd name="connsiteX109" fmla="*/ 744144 w 1605470"/>
              <a:gd name="connsiteY109" fmla="*/ 3158586 h 6858000"/>
              <a:gd name="connsiteX110" fmla="*/ 739378 w 1605470"/>
              <a:gd name="connsiteY110" fmla="*/ 3147669 h 6858000"/>
              <a:gd name="connsiteX111" fmla="*/ 734648 w 1605470"/>
              <a:gd name="connsiteY111" fmla="*/ 3145733 h 6858000"/>
              <a:gd name="connsiteX112" fmla="*/ 729329 w 1605470"/>
              <a:gd name="connsiteY112" fmla="*/ 3129034 h 6858000"/>
              <a:gd name="connsiteX113" fmla="*/ 729994 w 1605470"/>
              <a:gd name="connsiteY113" fmla="*/ 3126682 h 6858000"/>
              <a:gd name="connsiteX114" fmla="*/ 720862 w 1605470"/>
              <a:gd name="connsiteY114" fmla="*/ 3114519 h 6858000"/>
              <a:gd name="connsiteX115" fmla="*/ 707471 w 1605470"/>
              <a:gd name="connsiteY115" fmla="*/ 3106272 h 6858000"/>
              <a:gd name="connsiteX116" fmla="*/ 680201 w 1605470"/>
              <a:gd name="connsiteY116" fmla="*/ 2958185 h 6858000"/>
              <a:gd name="connsiteX117" fmla="*/ 622815 w 1605470"/>
              <a:gd name="connsiteY117" fmla="*/ 2762989 h 6858000"/>
              <a:gd name="connsiteX118" fmla="*/ 571733 w 1605470"/>
              <a:gd name="connsiteY118" fmla="*/ 2554718 h 6858000"/>
              <a:gd name="connsiteX119" fmla="*/ 551827 w 1605470"/>
              <a:gd name="connsiteY119" fmla="*/ 2485734 h 6858000"/>
              <a:gd name="connsiteX120" fmla="*/ 542550 w 1605470"/>
              <a:gd name="connsiteY120" fmla="*/ 2447068 h 6858000"/>
              <a:gd name="connsiteX121" fmla="*/ 529511 w 1605470"/>
              <a:gd name="connsiteY121" fmla="*/ 2425819 h 6858000"/>
              <a:gd name="connsiteX122" fmla="*/ 528878 w 1605470"/>
              <a:gd name="connsiteY122" fmla="*/ 2408971 h 6858000"/>
              <a:gd name="connsiteX123" fmla="*/ 535510 w 1605470"/>
              <a:gd name="connsiteY123" fmla="*/ 2402874 h 6858000"/>
              <a:gd name="connsiteX124" fmla="*/ 538122 w 1605470"/>
              <a:gd name="connsiteY124" fmla="*/ 2381443 h 6858000"/>
              <a:gd name="connsiteX125" fmla="*/ 514451 w 1605470"/>
              <a:gd name="connsiteY125" fmla="*/ 2261920 h 6858000"/>
              <a:gd name="connsiteX126" fmla="*/ 504338 w 1605470"/>
              <a:gd name="connsiteY126" fmla="*/ 2195378 h 6858000"/>
              <a:gd name="connsiteX127" fmla="*/ 488555 w 1605470"/>
              <a:gd name="connsiteY127" fmla="*/ 2155135 h 6858000"/>
              <a:gd name="connsiteX128" fmla="*/ 486013 w 1605470"/>
              <a:gd name="connsiteY128" fmla="*/ 2118008 h 6858000"/>
              <a:gd name="connsiteX129" fmla="*/ 487006 w 1605470"/>
              <a:gd name="connsiteY129" fmla="*/ 2050531 h 6858000"/>
              <a:gd name="connsiteX130" fmla="*/ 478812 w 1605470"/>
              <a:gd name="connsiteY130" fmla="*/ 1963269 h 6858000"/>
              <a:gd name="connsiteX131" fmla="*/ 459990 w 1605470"/>
              <a:gd name="connsiteY131" fmla="*/ 1906352 h 6858000"/>
              <a:gd name="connsiteX132" fmla="*/ 436547 w 1605470"/>
              <a:gd name="connsiteY132" fmla="*/ 1861531 h 6858000"/>
              <a:gd name="connsiteX133" fmla="*/ 390346 w 1605470"/>
              <a:gd name="connsiteY133" fmla="*/ 1732919 h 6858000"/>
              <a:gd name="connsiteX134" fmla="*/ 362657 w 1605470"/>
              <a:gd name="connsiteY134" fmla="*/ 1663540 h 6858000"/>
              <a:gd name="connsiteX135" fmla="*/ 361783 w 1605470"/>
              <a:gd name="connsiteY135" fmla="*/ 1615777 h 6858000"/>
              <a:gd name="connsiteX136" fmla="*/ 342578 w 1605470"/>
              <a:gd name="connsiteY136" fmla="*/ 1563678 h 6858000"/>
              <a:gd name="connsiteX137" fmla="*/ 355658 w 1605470"/>
              <a:gd name="connsiteY137" fmla="*/ 1519474 h 6858000"/>
              <a:gd name="connsiteX138" fmla="*/ 348400 w 1605470"/>
              <a:gd name="connsiteY138" fmla="*/ 1477995 h 6858000"/>
              <a:gd name="connsiteX139" fmla="*/ 334485 w 1605470"/>
              <a:gd name="connsiteY139" fmla="*/ 1373769 h 6858000"/>
              <a:gd name="connsiteX140" fmla="*/ 342792 w 1605470"/>
              <a:gd name="connsiteY140" fmla="*/ 1307086 h 6858000"/>
              <a:gd name="connsiteX141" fmla="*/ 343980 w 1605470"/>
              <a:gd name="connsiteY141" fmla="*/ 1189033 h 6858000"/>
              <a:gd name="connsiteX142" fmla="*/ 348665 w 1605470"/>
              <a:gd name="connsiteY142" fmla="*/ 1168288 h 6858000"/>
              <a:gd name="connsiteX143" fmla="*/ 340947 w 1605470"/>
              <a:gd name="connsiteY143" fmla="*/ 1142577 h 6858000"/>
              <a:gd name="connsiteX144" fmla="*/ 330253 w 1605470"/>
              <a:gd name="connsiteY144" fmla="*/ 1088484 h 6858000"/>
              <a:gd name="connsiteX145" fmla="*/ 318989 w 1605470"/>
              <a:gd name="connsiteY145" fmla="*/ 1016103 h 6858000"/>
              <a:gd name="connsiteX146" fmla="*/ 320445 w 1605470"/>
              <a:gd name="connsiteY146" fmla="*/ 932283 h 6858000"/>
              <a:gd name="connsiteX147" fmla="*/ 322681 w 1605470"/>
              <a:gd name="connsiteY147" fmla="*/ 915925 h 6858000"/>
              <a:gd name="connsiteX148" fmla="*/ 315310 w 1605470"/>
              <a:gd name="connsiteY148" fmla="*/ 896999 h 6858000"/>
              <a:gd name="connsiteX149" fmla="*/ 284718 w 1605470"/>
              <a:gd name="connsiteY149" fmla="*/ 821517 h 6858000"/>
              <a:gd name="connsiteX150" fmla="*/ 263668 w 1605470"/>
              <a:gd name="connsiteY150" fmla="*/ 751353 h 6858000"/>
              <a:gd name="connsiteX151" fmla="*/ 263226 w 1605470"/>
              <a:gd name="connsiteY151" fmla="*/ 721230 h 6858000"/>
              <a:gd name="connsiteX152" fmla="*/ 248897 w 1605470"/>
              <a:gd name="connsiteY152" fmla="*/ 681659 h 6858000"/>
              <a:gd name="connsiteX153" fmla="*/ 234316 w 1605470"/>
              <a:gd name="connsiteY153" fmla="*/ 635218 h 6858000"/>
              <a:gd name="connsiteX154" fmla="*/ 239327 w 1605470"/>
              <a:gd name="connsiteY154" fmla="*/ 613763 h 6858000"/>
              <a:gd name="connsiteX155" fmla="*/ 225269 w 1605470"/>
              <a:gd name="connsiteY155" fmla="*/ 598582 h 6858000"/>
              <a:gd name="connsiteX156" fmla="*/ 224950 w 1605470"/>
              <a:gd name="connsiteY156" fmla="*/ 576846 h 6858000"/>
              <a:gd name="connsiteX157" fmla="*/ 204576 w 1605470"/>
              <a:gd name="connsiteY157" fmla="*/ 530055 h 6858000"/>
              <a:gd name="connsiteX158" fmla="*/ 219064 w 1605470"/>
              <a:gd name="connsiteY158" fmla="*/ 469651 h 6858000"/>
              <a:gd name="connsiteX159" fmla="*/ 195012 w 1605470"/>
              <a:gd name="connsiteY159" fmla="*/ 448559 h 6858000"/>
              <a:gd name="connsiteX160" fmla="*/ 201434 w 1605470"/>
              <a:gd name="connsiteY160" fmla="*/ 441529 h 6858000"/>
              <a:gd name="connsiteX161" fmla="*/ 200655 w 1605470"/>
              <a:gd name="connsiteY161" fmla="*/ 428927 h 6858000"/>
              <a:gd name="connsiteX162" fmla="*/ 190059 w 1605470"/>
              <a:gd name="connsiteY162" fmla="*/ 430161 h 6858000"/>
              <a:gd name="connsiteX163" fmla="*/ 167079 w 1605470"/>
              <a:gd name="connsiteY163" fmla="*/ 367211 h 6858000"/>
              <a:gd name="connsiteX164" fmla="*/ 124571 w 1605470"/>
              <a:gd name="connsiteY164" fmla="*/ 302178 h 6858000"/>
              <a:gd name="connsiteX165" fmla="*/ 103243 w 1605470"/>
              <a:gd name="connsiteY165" fmla="*/ 211375 h 6858000"/>
              <a:gd name="connsiteX166" fmla="*/ 94571 w 1605470"/>
              <a:gd name="connsiteY166" fmla="*/ 184179 h 6858000"/>
              <a:gd name="connsiteX167" fmla="*/ 13437 w 1605470"/>
              <a:gd name="connsiteY167" fmla="*/ 19287 h 6858000"/>
              <a:gd name="connsiteX168" fmla="*/ 0 w 1605470"/>
              <a:gd name="connsiteY16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4383 w 1605470"/>
              <a:gd name="connsiteY96" fmla="*/ 3381564 h 6858000"/>
              <a:gd name="connsiteX97" fmla="*/ 770510 w 1605470"/>
              <a:gd name="connsiteY97" fmla="*/ 3361844 h 6858000"/>
              <a:gd name="connsiteX98" fmla="*/ 766158 w 1605470"/>
              <a:gd name="connsiteY98" fmla="*/ 3349058 h 6858000"/>
              <a:gd name="connsiteX99" fmla="*/ 766414 w 1605470"/>
              <a:gd name="connsiteY99" fmla="*/ 3348763 h 6858000"/>
              <a:gd name="connsiteX100" fmla="*/ 764166 w 1605470"/>
              <a:gd name="connsiteY100" fmla="*/ 3341588 h 6858000"/>
              <a:gd name="connsiteX101" fmla="*/ 749397 w 1605470"/>
              <a:gd name="connsiteY101" fmla="*/ 3307769 h 6858000"/>
              <a:gd name="connsiteX102" fmla="*/ 766960 w 1605470"/>
              <a:gd name="connsiteY102" fmla="*/ 3250522 h 6858000"/>
              <a:gd name="connsiteX103" fmla="*/ 767385 w 1605470"/>
              <a:gd name="connsiteY103" fmla="*/ 3229163 h 6858000"/>
              <a:gd name="connsiteX104" fmla="*/ 769208 w 1605470"/>
              <a:gd name="connsiteY104" fmla="*/ 3217217 h 6858000"/>
              <a:gd name="connsiteX105" fmla="*/ 770350 w 1605470"/>
              <a:gd name="connsiteY105" fmla="*/ 3216125 h 6858000"/>
              <a:gd name="connsiteX106" fmla="*/ 756043 w 1605470"/>
              <a:gd name="connsiteY106" fmla="*/ 3183755 h 6858000"/>
              <a:gd name="connsiteX107" fmla="*/ 756544 w 1605470"/>
              <a:gd name="connsiteY107" fmla="*/ 3178642 h 6858000"/>
              <a:gd name="connsiteX108" fmla="*/ 744144 w 1605470"/>
              <a:gd name="connsiteY108" fmla="*/ 3158586 h 6858000"/>
              <a:gd name="connsiteX109" fmla="*/ 739378 w 1605470"/>
              <a:gd name="connsiteY109" fmla="*/ 3147669 h 6858000"/>
              <a:gd name="connsiteX110" fmla="*/ 734648 w 1605470"/>
              <a:gd name="connsiteY110" fmla="*/ 3145733 h 6858000"/>
              <a:gd name="connsiteX111" fmla="*/ 729329 w 1605470"/>
              <a:gd name="connsiteY111" fmla="*/ 3129034 h 6858000"/>
              <a:gd name="connsiteX112" fmla="*/ 729994 w 1605470"/>
              <a:gd name="connsiteY112" fmla="*/ 3126682 h 6858000"/>
              <a:gd name="connsiteX113" fmla="*/ 720862 w 1605470"/>
              <a:gd name="connsiteY113" fmla="*/ 3114519 h 6858000"/>
              <a:gd name="connsiteX114" fmla="*/ 707471 w 1605470"/>
              <a:gd name="connsiteY114" fmla="*/ 3106272 h 6858000"/>
              <a:gd name="connsiteX115" fmla="*/ 680201 w 1605470"/>
              <a:gd name="connsiteY115" fmla="*/ 2958185 h 6858000"/>
              <a:gd name="connsiteX116" fmla="*/ 622815 w 1605470"/>
              <a:gd name="connsiteY116" fmla="*/ 2762989 h 6858000"/>
              <a:gd name="connsiteX117" fmla="*/ 571733 w 1605470"/>
              <a:gd name="connsiteY117" fmla="*/ 2554718 h 6858000"/>
              <a:gd name="connsiteX118" fmla="*/ 551827 w 1605470"/>
              <a:gd name="connsiteY118" fmla="*/ 2485734 h 6858000"/>
              <a:gd name="connsiteX119" fmla="*/ 542550 w 1605470"/>
              <a:gd name="connsiteY119" fmla="*/ 2447068 h 6858000"/>
              <a:gd name="connsiteX120" fmla="*/ 529511 w 1605470"/>
              <a:gd name="connsiteY120" fmla="*/ 2425819 h 6858000"/>
              <a:gd name="connsiteX121" fmla="*/ 528878 w 1605470"/>
              <a:gd name="connsiteY121" fmla="*/ 2408971 h 6858000"/>
              <a:gd name="connsiteX122" fmla="*/ 535510 w 1605470"/>
              <a:gd name="connsiteY122" fmla="*/ 2402874 h 6858000"/>
              <a:gd name="connsiteX123" fmla="*/ 538122 w 1605470"/>
              <a:gd name="connsiteY123" fmla="*/ 2381443 h 6858000"/>
              <a:gd name="connsiteX124" fmla="*/ 514451 w 1605470"/>
              <a:gd name="connsiteY124" fmla="*/ 2261920 h 6858000"/>
              <a:gd name="connsiteX125" fmla="*/ 504338 w 1605470"/>
              <a:gd name="connsiteY125" fmla="*/ 2195378 h 6858000"/>
              <a:gd name="connsiteX126" fmla="*/ 488555 w 1605470"/>
              <a:gd name="connsiteY126" fmla="*/ 2155135 h 6858000"/>
              <a:gd name="connsiteX127" fmla="*/ 486013 w 1605470"/>
              <a:gd name="connsiteY127" fmla="*/ 2118008 h 6858000"/>
              <a:gd name="connsiteX128" fmla="*/ 487006 w 1605470"/>
              <a:gd name="connsiteY128" fmla="*/ 2050531 h 6858000"/>
              <a:gd name="connsiteX129" fmla="*/ 478812 w 1605470"/>
              <a:gd name="connsiteY129" fmla="*/ 1963269 h 6858000"/>
              <a:gd name="connsiteX130" fmla="*/ 459990 w 1605470"/>
              <a:gd name="connsiteY130" fmla="*/ 1906352 h 6858000"/>
              <a:gd name="connsiteX131" fmla="*/ 436547 w 1605470"/>
              <a:gd name="connsiteY131" fmla="*/ 1861531 h 6858000"/>
              <a:gd name="connsiteX132" fmla="*/ 390346 w 1605470"/>
              <a:gd name="connsiteY132" fmla="*/ 1732919 h 6858000"/>
              <a:gd name="connsiteX133" fmla="*/ 362657 w 1605470"/>
              <a:gd name="connsiteY133" fmla="*/ 1663540 h 6858000"/>
              <a:gd name="connsiteX134" fmla="*/ 361783 w 1605470"/>
              <a:gd name="connsiteY134" fmla="*/ 1615777 h 6858000"/>
              <a:gd name="connsiteX135" fmla="*/ 342578 w 1605470"/>
              <a:gd name="connsiteY135" fmla="*/ 1563678 h 6858000"/>
              <a:gd name="connsiteX136" fmla="*/ 355658 w 1605470"/>
              <a:gd name="connsiteY136" fmla="*/ 1519474 h 6858000"/>
              <a:gd name="connsiteX137" fmla="*/ 348400 w 1605470"/>
              <a:gd name="connsiteY137" fmla="*/ 1477995 h 6858000"/>
              <a:gd name="connsiteX138" fmla="*/ 334485 w 1605470"/>
              <a:gd name="connsiteY138" fmla="*/ 1373769 h 6858000"/>
              <a:gd name="connsiteX139" fmla="*/ 342792 w 1605470"/>
              <a:gd name="connsiteY139" fmla="*/ 1307086 h 6858000"/>
              <a:gd name="connsiteX140" fmla="*/ 343980 w 1605470"/>
              <a:gd name="connsiteY140" fmla="*/ 1189033 h 6858000"/>
              <a:gd name="connsiteX141" fmla="*/ 348665 w 1605470"/>
              <a:gd name="connsiteY141" fmla="*/ 1168288 h 6858000"/>
              <a:gd name="connsiteX142" fmla="*/ 340947 w 1605470"/>
              <a:gd name="connsiteY142" fmla="*/ 1142577 h 6858000"/>
              <a:gd name="connsiteX143" fmla="*/ 330253 w 1605470"/>
              <a:gd name="connsiteY143" fmla="*/ 1088484 h 6858000"/>
              <a:gd name="connsiteX144" fmla="*/ 318989 w 1605470"/>
              <a:gd name="connsiteY144" fmla="*/ 1016103 h 6858000"/>
              <a:gd name="connsiteX145" fmla="*/ 320445 w 1605470"/>
              <a:gd name="connsiteY145" fmla="*/ 932283 h 6858000"/>
              <a:gd name="connsiteX146" fmla="*/ 322681 w 1605470"/>
              <a:gd name="connsiteY146" fmla="*/ 915925 h 6858000"/>
              <a:gd name="connsiteX147" fmla="*/ 315310 w 1605470"/>
              <a:gd name="connsiteY147" fmla="*/ 896999 h 6858000"/>
              <a:gd name="connsiteX148" fmla="*/ 284718 w 1605470"/>
              <a:gd name="connsiteY148" fmla="*/ 821517 h 6858000"/>
              <a:gd name="connsiteX149" fmla="*/ 263668 w 1605470"/>
              <a:gd name="connsiteY149" fmla="*/ 751353 h 6858000"/>
              <a:gd name="connsiteX150" fmla="*/ 263226 w 1605470"/>
              <a:gd name="connsiteY150" fmla="*/ 721230 h 6858000"/>
              <a:gd name="connsiteX151" fmla="*/ 248897 w 1605470"/>
              <a:gd name="connsiteY151" fmla="*/ 681659 h 6858000"/>
              <a:gd name="connsiteX152" fmla="*/ 234316 w 1605470"/>
              <a:gd name="connsiteY152" fmla="*/ 635218 h 6858000"/>
              <a:gd name="connsiteX153" fmla="*/ 239327 w 1605470"/>
              <a:gd name="connsiteY153" fmla="*/ 613763 h 6858000"/>
              <a:gd name="connsiteX154" fmla="*/ 225269 w 1605470"/>
              <a:gd name="connsiteY154" fmla="*/ 598582 h 6858000"/>
              <a:gd name="connsiteX155" fmla="*/ 224950 w 1605470"/>
              <a:gd name="connsiteY155" fmla="*/ 576846 h 6858000"/>
              <a:gd name="connsiteX156" fmla="*/ 204576 w 1605470"/>
              <a:gd name="connsiteY156" fmla="*/ 530055 h 6858000"/>
              <a:gd name="connsiteX157" fmla="*/ 219064 w 1605470"/>
              <a:gd name="connsiteY157" fmla="*/ 469651 h 6858000"/>
              <a:gd name="connsiteX158" fmla="*/ 195012 w 1605470"/>
              <a:gd name="connsiteY158" fmla="*/ 448559 h 6858000"/>
              <a:gd name="connsiteX159" fmla="*/ 201434 w 1605470"/>
              <a:gd name="connsiteY159" fmla="*/ 441529 h 6858000"/>
              <a:gd name="connsiteX160" fmla="*/ 200655 w 1605470"/>
              <a:gd name="connsiteY160" fmla="*/ 428927 h 6858000"/>
              <a:gd name="connsiteX161" fmla="*/ 190059 w 1605470"/>
              <a:gd name="connsiteY161" fmla="*/ 430161 h 6858000"/>
              <a:gd name="connsiteX162" fmla="*/ 167079 w 1605470"/>
              <a:gd name="connsiteY162" fmla="*/ 367211 h 6858000"/>
              <a:gd name="connsiteX163" fmla="*/ 124571 w 1605470"/>
              <a:gd name="connsiteY163" fmla="*/ 302178 h 6858000"/>
              <a:gd name="connsiteX164" fmla="*/ 103243 w 1605470"/>
              <a:gd name="connsiteY164" fmla="*/ 211375 h 6858000"/>
              <a:gd name="connsiteX165" fmla="*/ 94571 w 1605470"/>
              <a:gd name="connsiteY165" fmla="*/ 184179 h 6858000"/>
              <a:gd name="connsiteX166" fmla="*/ 13437 w 1605470"/>
              <a:gd name="connsiteY166" fmla="*/ 19287 h 6858000"/>
              <a:gd name="connsiteX167" fmla="*/ 0 w 1605470"/>
              <a:gd name="connsiteY16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0510 w 1605470"/>
              <a:gd name="connsiteY96" fmla="*/ 3361844 h 6858000"/>
              <a:gd name="connsiteX97" fmla="*/ 766158 w 1605470"/>
              <a:gd name="connsiteY97" fmla="*/ 3349058 h 6858000"/>
              <a:gd name="connsiteX98" fmla="*/ 766414 w 1605470"/>
              <a:gd name="connsiteY98" fmla="*/ 3348763 h 6858000"/>
              <a:gd name="connsiteX99" fmla="*/ 764166 w 1605470"/>
              <a:gd name="connsiteY99" fmla="*/ 3341588 h 6858000"/>
              <a:gd name="connsiteX100" fmla="*/ 749397 w 1605470"/>
              <a:gd name="connsiteY100" fmla="*/ 3307769 h 6858000"/>
              <a:gd name="connsiteX101" fmla="*/ 766960 w 1605470"/>
              <a:gd name="connsiteY101" fmla="*/ 3250522 h 6858000"/>
              <a:gd name="connsiteX102" fmla="*/ 767385 w 1605470"/>
              <a:gd name="connsiteY102" fmla="*/ 3229163 h 6858000"/>
              <a:gd name="connsiteX103" fmla="*/ 769208 w 1605470"/>
              <a:gd name="connsiteY103" fmla="*/ 3217217 h 6858000"/>
              <a:gd name="connsiteX104" fmla="*/ 770350 w 1605470"/>
              <a:gd name="connsiteY104" fmla="*/ 3216125 h 6858000"/>
              <a:gd name="connsiteX105" fmla="*/ 756043 w 1605470"/>
              <a:gd name="connsiteY105" fmla="*/ 3183755 h 6858000"/>
              <a:gd name="connsiteX106" fmla="*/ 756544 w 1605470"/>
              <a:gd name="connsiteY106" fmla="*/ 3178642 h 6858000"/>
              <a:gd name="connsiteX107" fmla="*/ 744144 w 1605470"/>
              <a:gd name="connsiteY107" fmla="*/ 3158586 h 6858000"/>
              <a:gd name="connsiteX108" fmla="*/ 739378 w 1605470"/>
              <a:gd name="connsiteY108" fmla="*/ 3147669 h 6858000"/>
              <a:gd name="connsiteX109" fmla="*/ 734648 w 1605470"/>
              <a:gd name="connsiteY109" fmla="*/ 3145733 h 6858000"/>
              <a:gd name="connsiteX110" fmla="*/ 729329 w 1605470"/>
              <a:gd name="connsiteY110" fmla="*/ 3129034 h 6858000"/>
              <a:gd name="connsiteX111" fmla="*/ 729994 w 1605470"/>
              <a:gd name="connsiteY111" fmla="*/ 3126682 h 6858000"/>
              <a:gd name="connsiteX112" fmla="*/ 720862 w 1605470"/>
              <a:gd name="connsiteY112" fmla="*/ 3114519 h 6858000"/>
              <a:gd name="connsiteX113" fmla="*/ 707471 w 1605470"/>
              <a:gd name="connsiteY113" fmla="*/ 3106272 h 6858000"/>
              <a:gd name="connsiteX114" fmla="*/ 680201 w 1605470"/>
              <a:gd name="connsiteY114" fmla="*/ 2958185 h 6858000"/>
              <a:gd name="connsiteX115" fmla="*/ 622815 w 1605470"/>
              <a:gd name="connsiteY115" fmla="*/ 2762989 h 6858000"/>
              <a:gd name="connsiteX116" fmla="*/ 571733 w 1605470"/>
              <a:gd name="connsiteY116" fmla="*/ 2554718 h 6858000"/>
              <a:gd name="connsiteX117" fmla="*/ 551827 w 1605470"/>
              <a:gd name="connsiteY117" fmla="*/ 2485734 h 6858000"/>
              <a:gd name="connsiteX118" fmla="*/ 542550 w 1605470"/>
              <a:gd name="connsiteY118" fmla="*/ 2447068 h 6858000"/>
              <a:gd name="connsiteX119" fmla="*/ 529511 w 1605470"/>
              <a:gd name="connsiteY119" fmla="*/ 2425819 h 6858000"/>
              <a:gd name="connsiteX120" fmla="*/ 528878 w 1605470"/>
              <a:gd name="connsiteY120" fmla="*/ 2408971 h 6858000"/>
              <a:gd name="connsiteX121" fmla="*/ 535510 w 1605470"/>
              <a:gd name="connsiteY121" fmla="*/ 2402874 h 6858000"/>
              <a:gd name="connsiteX122" fmla="*/ 538122 w 1605470"/>
              <a:gd name="connsiteY122" fmla="*/ 2381443 h 6858000"/>
              <a:gd name="connsiteX123" fmla="*/ 514451 w 1605470"/>
              <a:gd name="connsiteY123" fmla="*/ 2261920 h 6858000"/>
              <a:gd name="connsiteX124" fmla="*/ 504338 w 1605470"/>
              <a:gd name="connsiteY124" fmla="*/ 2195378 h 6858000"/>
              <a:gd name="connsiteX125" fmla="*/ 488555 w 1605470"/>
              <a:gd name="connsiteY125" fmla="*/ 2155135 h 6858000"/>
              <a:gd name="connsiteX126" fmla="*/ 486013 w 1605470"/>
              <a:gd name="connsiteY126" fmla="*/ 2118008 h 6858000"/>
              <a:gd name="connsiteX127" fmla="*/ 487006 w 1605470"/>
              <a:gd name="connsiteY127" fmla="*/ 2050531 h 6858000"/>
              <a:gd name="connsiteX128" fmla="*/ 478812 w 1605470"/>
              <a:gd name="connsiteY128" fmla="*/ 1963269 h 6858000"/>
              <a:gd name="connsiteX129" fmla="*/ 459990 w 1605470"/>
              <a:gd name="connsiteY129" fmla="*/ 1906352 h 6858000"/>
              <a:gd name="connsiteX130" fmla="*/ 436547 w 1605470"/>
              <a:gd name="connsiteY130" fmla="*/ 1861531 h 6858000"/>
              <a:gd name="connsiteX131" fmla="*/ 390346 w 1605470"/>
              <a:gd name="connsiteY131" fmla="*/ 1732919 h 6858000"/>
              <a:gd name="connsiteX132" fmla="*/ 362657 w 1605470"/>
              <a:gd name="connsiteY132" fmla="*/ 1663540 h 6858000"/>
              <a:gd name="connsiteX133" fmla="*/ 361783 w 1605470"/>
              <a:gd name="connsiteY133" fmla="*/ 1615777 h 6858000"/>
              <a:gd name="connsiteX134" fmla="*/ 342578 w 1605470"/>
              <a:gd name="connsiteY134" fmla="*/ 1563678 h 6858000"/>
              <a:gd name="connsiteX135" fmla="*/ 355658 w 1605470"/>
              <a:gd name="connsiteY135" fmla="*/ 1519474 h 6858000"/>
              <a:gd name="connsiteX136" fmla="*/ 348400 w 1605470"/>
              <a:gd name="connsiteY136" fmla="*/ 1477995 h 6858000"/>
              <a:gd name="connsiteX137" fmla="*/ 334485 w 1605470"/>
              <a:gd name="connsiteY137" fmla="*/ 1373769 h 6858000"/>
              <a:gd name="connsiteX138" fmla="*/ 342792 w 1605470"/>
              <a:gd name="connsiteY138" fmla="*/ 1307086 h 6858000"/>
              <a:gd name="connsiteX139" fmla="*/ 343980 w 1605470"/>
              <a:gd name="connsiteY139" fmla="*/ 1189033 h 6858000"/>
              <a:gd name="connsiteX140" fmla="*/ 348665 w 1605470"/>
              <a:gd name="connsiteY140" fmla="*/ 1168288 h 6858000"/>
              <a:gd name="connsiteX141" fmla="*/ 340947 w 1605470"/>
              <a:gd name="connsiteY141" fmla="*/ 1142577 h 6858000"/>
              <a:gd name="connsiteX142" fmla="*/ 330253 w 1605470"/>
              <a:gd name="connsiteY142" fmla="*/ 1088484 h 6858000"/>
              <a:gd name="connsiteX143" fmla="*/ 318989 w 1605470"/>
              <a:gd name="connsiteY143" fmla="*/ 1016103 h 6858000"/>
              <a:gd name="connsiteX144" fmla="*/ 320445 w 1605470"/>
              <a:gd name="connsiteY144" fmla="*/ 932283 h 6858000"/>
              <a:gd name="connsiteX145" fmla="*/ 322681 w 1605470"/>
              <a:gd name="connsiteY145" fmla="*/ 915925 h 6858000"/>
              <a:gd name="connsiteX146" fmla="*/ 315310 w 1605470"/>
              <a:gd name="connsiteY146" fmla="*/ 896999 h 6858000"/>
              <a:gd name="connsiteX147" fmla="*/ 284718 w 1605470"/>
              <a:gd name="connsiteY147" fmla="*/ 821517 h 6858000"/>
              <a:gd name="connsiteX148" fmla="*/ 263668 w 1605470"/>
              <a:gd name="connsiteY148" fmla="*/ 751353 h 6858000"/>
              <a:gd name="connsiteX149" fmla="*/ 263226 w 1605470"/>
              <a:gd name="connsiteY149" fmla="*/ 721230 h 6858000"/>
              <a:gd name="connsiteX150" fmla="*/ 248897 w 1605470"/>
              <a:gd name="connsiteY150" fmla="*/ 681659 h 6858000"/>
              <a:gd name="connsiteX151" fmla="*/ 234316 w 1605470"/>
              <a:gd name="connsiteY151" fmla="*/ 635218 h 6858000"/>
              <a:gd name="connsiteX152" fmla="*/ 239327 w 1605470"/>
              <a:gd name="connsiteY152" fmla="*/ 613763 h 6858000"/>
              <a:gd name="connsiteX153" fmla="*/ 225269 w 1605470"/>
              <a:gd name="connsiteY153" fmla="*/ 598582 h 6858000"/>
              <a:gd name="connsiteX154" fmla="*/ 224950 w 1605470"/>
              <a:gd name="connsiteY154" fmla="*/ 576846 h 6858000"/>
              <a:gd name="connsiteX155" fmla="*/ 204576 w 1605470"/>
              <a:gd name="connsiteY155" fmla="*/ 530055 h 6858000"/>
              <a:gd name="connsiteX156" fmla="*/ 219064 w 1605470"/>
              <a:gd name="connsiteY156" fmla="*/ 469651 h 6858000"/>
              <a:gd name="connsiteX157" fmla="*/ 195012 w 1605470"/>
              <a:gd name="connsiteY157" fmla="*/ 448559 h 6858000"/>
              <a:gd name="connsiteX158" fmla="*/ 201434 w 1605470"/>
              <a:gd name="connsiteY158" fmla="*/ 441529 h 6858000"/>
              <a:gd name="connsiteX159" fmla="*/ 200655 w 1605470"/>
              <a:gd name="connsiteY159" fmla="*/ 428927 h 6858000"/>
              <a:gd name="connsiteX160" fmla="*/ 190059 w 1605470"/>
              <a:gd name="connsiteY160" fmla="*/ 430161 h 6858000"/>
              <a:gd name="connsiteX161" fmla="*/ 167079 w 1605470"/>
              <a:gd name="connsiteY161" fmla="*/ 367211 h 6858000"/>
              <a:gd name="connsiteX162" fmla="*/ 124571 w 1605470"/>
              <a:gd name="connsiteY162" fmla="*/ 302178 h 6858000"/>
              <a:gd name="connsiteX163" fmla="*/ 103243 w 1605470"/>
              <a:gd name="connsiteY163" fmla="*/ 211375 h 6858000"/>
              <a:gd name="connsiteX164" fmla="*/ 94571 w 1605470"/>
              <a:gd name="connsiteY164" fmla="*/ 184179 h 6858000"/>
              <a:gd name="connsiteX165" fmla="*/ 13437 w 1605470"/>
              <a:gd name="connsiteY165" fmla="*/ 19287 h 6858000"/>
              <a:gd name="connsiteX166" fmla="*/ 0 w 1605470"/>
              <a:gd name="connsiteY16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0510 w 1605470"/>
              <a:gd name="connsiteY96" fmla="*/ 3361844 h 6858000"/>
              <a:gd name="connsiteX97" fmla="*/ 766158 w 1605470"/>
              <a:gd name="connsiteY97" fmla="*/ 3349058 h 6858000"/>
              <a:gd name="connsiteX98" fmla="*/ 764166 w 1605470"/>
              <a:gd name="connsiteY98" fmla="*/ 3341588 h 6858000"/>
              <a:gd name="connsiteX99" fmla="*/ 749397 w 1605470"/>
              <a:gd name="connsiteY99" fmla="*/ 3307769 h 6858000"/>
              <a:gd name="connsiteX100" fmla="*/ 766960 w 1605470"/>
              <a:gd name="connsiteY100" fmla="*/ 3250522 h 6858000"/>
              <a:gd name="connsiteX101" fmla="*/ 767385 w 1605470"/>
              <a:gd name="connsiteY101" fmla="*/ 3229163 h 6858000"/>
              <a:gd name="connsiteX102" fmla="*/ 769208 w 1605470"/>
              <a:gd name="connsiteY102" fmla="*/ 3217217 h 6858000"/>
              <a:gd name="connsiteX103" fmla="*/ 770350 w 1605470"/>
              <a:gd name="connsiteY103" fmla="*/ 3216125 h 6858000"/>
              <a:gd name="connsiteX104" fmla="*/ 756043 w 1605470"/>
              <a:gd name="connsiteY104" fmla="*/ 3183755 h 6858000"/>
              <a:gd name="connsiteX105" fmla="*/ 756544 w 1605470"/>
              <a:gd name="connsiteY105" fmla="*/ 3178642 h 6858000"/>
              <a:gd name="connsiteX106" fmla="*/ 744144 w 1605470"/>
              <a:gd name="connsiteY106" fmla="*/ 3158586 h 6858000"/>
              <a:gd name="connsiteX107" fmla="*/ 739378 w 1605470"/>
              <a:gd name="connsiteY107" fmla="*/ 3147669 h 6858000"/>
              <a:gd name="connsiteX108" fmla="*/ 734648 w 1605470"/>
              <a:gd name="connsiteY108" fmla="*/ 3145733 h 6858000"/>
              <a:gd name="connsiteX109" fmla="*/ 729329 w 1605470"/>
              <a:gd name="connsiteY109" fmla="*/ 3129034 h 6858000"/>
              <a:gd name="connsiteX110" fmla="*/ 729994 w 1605470"/>
              <a:gd name="connsiteY110" fmla="*/ 3126682 h 6858000"/>
              <a:gd name="connsiteX111" fmla="*/ 720862 w 1605470"/>
              <a:gd name="connsiteY111" fmla="*/ 3114519 h 6858000"/>
              <a:gd name="connsiteX112" fmla="*/ 707471 w 1605470"/>
              <a:gd name="connsiteY112" fmla="*/ 3106272 h 6858000"/>
              <a:gd name="connsiteX113" fmla="*/ 680201 w 1605470"/>
              <a:gd name="connsiteY113" fmla="*/ 2958185 h 6858000"/>
              <a:gd name="connsiteX114" fmla="*/ 622815 w 1605470"/>
              <a:gd name="connsiteY114" fmla="*/ 2762989 h 6858000"/>
              <a:gd name="connsiteX115" fmla="*/ 571733 w 1605470"/>
              <a:gd name="connsiteY115" fmla="*/ 2554718 h 6858000"/>
              <a:gd name="connsiteX116" fmla="*/ 551827 w 1605470"/>
              <a:gd name="connsiteY116" fmla="*/ 2485734 h 6858000"/>
              <a:gd name="connsiteX117" fmla="*/ 542550 w 1605470"/>
              <a:gd name="connsiteY117" fmla="*/ 2447068 h 6858000"/>
              <a:gd name="connsiteX118" fmla="*/ 529511 w 1605470"/>
              <a:gd name="connsiteY118" fmla="*/ 2425819 h 6858000"/>
              <a:gd name="connsiteX119" fmla="*/ 528878 w 1605470"/>
              <a:gd name="connsiteY119" fmla="*/ 2408971 h 6858000"/>
              <a:gd name="connsiteX120" fmla="*/ 535510 w 1605470"/>
              <a:gd name="connsiteY120" fmla="*/ 2402874 h 6858000"/>
              <a:gd name="connsiteX121" fmla="*/ 538122 w 1605470"/>
              <a:gd name="connsiteY121" fmla="*/ 2381443 h 6858000"/>
              <a:gd name="connsiteX122" fmla="*/ 514451 w 1605470"/>
              <a:gd name="connsiteY122" fmla="*/ 2261920 h 6858000"/>
              <a:gd name="connsiteX123" fmla="*/ 504338 w 1605470"/>
              <a:gd name="connsiteY123" fmla="*/ 2195378 h 6858000"/>
              <a:gd name="connsiteX124" fmla="*/ 488555 w 1605470"/>
              <a:gd name="connsiteY124" fmla="*/ 2155135 h 6858000"/>
              <a:gd name="connsiteX125" fmla="*/ 486013 w 1605470"/>
              <a:gd name="connsiteY125" fmla="*/ 2118008 h 6858000"/>
              <a:gd name="connsiteX126" fmla="*/ 487006 w 1605470"/>
              <a:gd name="connsiteY126" fmla="*/ 2050531 h 6858000"/>
              <a:gd name="connsiteX127" fmla="*/ 478812 w 1605470"/>
              <a:gd name="connsiteY127" fmla="*/ 1963269 h 6858000"/>
              <a:gd name="connsiteX128" fmla="*/ 459990 w 1605470"/>
              <a:gd name="connsiteY128" fmla="*/ 1906352 h 6858000"/>
              <a:gd name="connsiteX129" fmla="*/ 436547 w 1605470"/>
              <a:gd name="connsiteY129" fmla="*/ 1861531 h 6858000"/>
              <a:gd name="connsiteX130" fmla="*/ 390346 w 1605470"/>
              <a:gd name="connsiteY130" fmla="*/ 1732919 h 6858000"/>
              <a:gd name="connsiteX131" fmla="*/ 362657 w 1605470"/>
              <a:gd name="connsiteY131" fmla="*/ 1663540 h 6858000"/>
              <a:gd name="connsiteX132" fmla="*/ 361783 w 1605470"/>
              <a:gd name="connsiteY132" fmla="*/ 1615777 h 6858000"/>
              <a:gd name="connsiteX133" fmla="*/ 342578 w 1605470"/>
              <a:gd name="connsiteY133" fmla="*/ 1563678 h 6858000"/>
              <a:gd name="connsiteX134" fmla="*/ 355658 w 1605470"/>
              <a:gd name="connsiteY134" fmla="*/ 1519474 h 6858000"/>
              <a:gd name="connsiteX135" fmla="*/ 348400 w 1605470"/>
              <a:gd name="connsiteY135" fmla="*/ 1477995 h 6858000"/>
              <a:gd name="connsiteX136" fmla="*/ 334485 w 1605470"/>
              <a:gd name="connsiteY136" fmla="*/ 1373769 h 6858000"/>
              <a:gd name="connsiteX137" fmla="*/ 342792 w 1605470"/>
              <a:gd name="connsiteY137" fmla="*/ 1307086 h 6858000"/>
              <a:gd name="connsiteX138" fmla="*/ 343980 w 1605470"/>
              <a:gd name="connsiteY138" fmla="*/ 1189033 h 6858000"/>
              <a:gd name="connsiteX139" fmla="*/ 348665 w 1605470"/>
              <a:gd name="connsiteY139" fmla="*/ 1168288 h 6858000"/>
              <a:gd name="connsiteX140" fmla="*/ 340947 w 1605470"/>
              <a:gd name="connsiteY140" fmla="*/ 1142577 h 6858000"/>
              <a:gd name="connsiteX141" fmla="*/ 330253 w 1605470"/>
              <a:gd name="connsiteY141" fmla="*/ 1088484 h 6858000"/>
              <a:gd name="connsiteX142" fmla="*/ 318989 w 1605470"/>
              <a:gd name="connsiteY142" fmla="*/ 1016103 h 6858000"/>
              <a:gd name="connsiteX143" fmla="*/ 320445 w 1605470"/>
              <a:gd name="connsiteY143" fmla="*/ 932283 h 6858000"/>
              <a:gd name="connsiteX144" fmla="*/ 322681 w 1605470"/>
              <a:gd name="connsiteY144" fmla="*/ 915925 h 6858000"/>
              <a:gd name="connsiteX145" fmla="*/ 315310 w 1605470"/>
              <a:gd name="connsiteY145" fmla="*/ 896999 h 6858000"/>
              <a:gd name="connsiteX146" fmla="*/ 284718 w 1605470"/>
              <a:gd name="connsiteY146" fmla="*/ 821517 h 6858000"/>
              <a:gd name="connsiteX147" fmla="*/ 263668 w 1605470"/>
              <a:gd name="connsiteY147" fmla="*/ 751353 h 6858000"/>
              <a:gd name="connsiteX148" fmla="*/ 263226 w 1605470"/>
              <a:gd name="connsiteY148" fmla="*/ 721230 h 6858000"/>
              <a:gd name="connsiteX149" fmla="*/ 248897 w 1605470"/>
              <a:gd name="connsiteY149" fmla="*/ 681659 h 6858000"/>
              <a:gd name="connsiteX150" fmla="*/ 234316 w 1605470"/>
              <a:gd name="connsiteY150" fmla="*/ 635218 h 6858000"/>
              <a:gd name="connsiteX151" fmla="*/ 239327 w 1605470"/>
              <a:gd name="connsiteY151" fmla="*/ 613763 h 6858000"/>
              <a:gd name="connsiteX152" fmla="*/ 225269 w 1605470"/>
              <a:gd name="connsiteY152" fmla="*/ 598582 h 6858000"/>
              <a:gd name="connsiteX153" fmla="*/ 224950 w 1605470"/>
              <a:gd name="connsiteY153" fmla="*/ 576846 h 6858000"/>
              <a:gd name="connsiteX154" fmla="*/ 204576 w 1605470"/>
              <a:gd name="connsiteY154" fmla="*/ 530055 h 6858000"/>
              <a:gd name="connsiteX155" fmla="*/ 219064 w 1605470"/>
              <a:gd name="connsiteY155" fmla="*/ 469651 h 6858000"/>
              <a:gd name="connsiteX156" fmla="*/ 195012 w 1605470"/>
              <a:gd name="connsiteY156" fmla="*/ 448559 h 6858000"/>
              <a:gd name="connsiteX157" fmla="*/ 201434 w 1605470"/>
              <a:gd name="connsiteY157" fmla="*/ 441529 h 6858000"/>
              <a:gd name="connsiteX158" fmla="*/ 200655 w 1605470"/>
              <a:gd name="connsiteY158" fmla="*/ 428927 h 6858000"/>
              <a:gd name="connsiteX159" fmla="*/ 190059 w 1605470"/>
              <a:gd name="connsiteY159" fmla="*/ 430161 h 6858000"/>
              <a:gd name="connsiteX160" fmla="*/ 167079 w 1605470"/>
              <a:gd name="connsiteY160" fmla="*/ 367211 h 6858000"/>
              <a:gd name="connsiteX161" fmla="*/ 124571 w 1605470"/>
              <a:gd name="connsiteY161" fmla="*/ 302178 h 6858000"/>
              <a:gd name="connsiteX162" fmla="*/ 103243 w 1605470"/>
              <a:gd name="connsiteY162" fmla="*/ 211375 h 6858000"/>
              <a:gd name="connsiteX163" fmla="*/ 94571 w 1605470"/>
              <a:gd name="connsiteY163" fmla="*/ 184179 h 6858000"/>
              <a:gd name="connsiteX164" fmla="*/ 13437 w 1605470"/>
              <a:gd name="connsiteY164" fmla="*/ 19287 h 6858000"/>
              <a:gd name="connsiteX165" fmla="*/ 0 w 1605470"/>
              <a:gd name="connsiteY16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0510 w 1605470"/>
              <a:gd name="connsiteY96" fmla="*/ 3361844 h 6858000"/>
              <a:gd name="connsiteX97" fmla="*/ 766158 w 1605470"/>
              <a:gd name="connsiteY97" fmla="*/ 3349058 h 6858000"/>
              <a:gd name="connsiteX98" fmla="*/ 749397 w 1605470"/>
              <a:gd name="connsiteY98" fmla="*/ 3307769 h 6858000"/>
              <a:gd name="connsiteX99" fmla="*/ 766960 w 1605470"/>
              <a:gd name="connsiteY99" fmla="*/ 3250522 h 6858000"/>
              <a:gd name="connsiteX100" fmla="*/ 767385 w 1605470"/>
              <a:gd name="connsiteY100" fmla="*/ 3229163 h 6858000"/>
              <a:gd name="connsiteX101" fmla="*/ 769208 w 1605470"/>
              <a:gd name="connsiteY101" fmla="*/ 3217217 h 6858000"/>
              <a:gd name="connsiteX102" fmla="*/ 770350 w 1605470"/>
              <a:gd name="connsiteY102" fmla="*/ 3216125 h 6858000"/>
              <a:gd name="connsiteX103" fmla="*/ 756043 w 1605470"/>
              <a:gd name="connsiteY103" fmla="*/ 3183755 h 6858000"/>
              <a:gd name="connsiteX104" fmla="*/ 756544 w 1605470"/>
              <a:gd name="connsiteY104" fmla="*/ 3178642 h 6858000"/>
              <a:gd name="connsiteX105" fmla="*/ 744144 w 1605470"/>
              <a:gd name="connsiteY105" fmla="*/ 3158586 h 6858000"/>
              <a:gd name="connsiteX106" fmla="*/ 739378 w 1605470"/>
              <a:gd name="connsiteY106" fmla="*/ 3147669 h 6858000"/>
              <a:gd name="connsiteX107" fmla="*/ 734648 w 1605470"/>
              <a:gd name="connsiteY107" fmla="*/ 3145733 h 6858000"/>
              <a:gd name="connsiteX108" fmla="*/ 729329 w 1605470"/>
              <a:gd name="connsiteY108" fmla="*/ 3129034 h 6858000"/>
              <a:gd name="connsiteX109" fmla="*/ 729994 w 1605470"/>
              <a:gd name="connsiteY109" fmla="*/ 3126682 h 6858000"/>
              <a:gd name="connsiteX110" fmla="*/ 720862 w 1605470"/>
              <a:gd name="connsiteY110" fmla="*/ 3114519 h 6858000"/>
              <a:gd name="connsiteX111" fmla="*/ 707471 w 1605470"/>
              <a:gd name="connsiteY111" fmla="*/ 3106272 h 6858000"/>
              <a:gd name="connsiteX112" fmla="*/ 680201 w 1605470"/>
              <a:gd name="connsiteY112" fmla="*/ 2958185 h 6858000"/>
              <a:gd name="connsiteX113" fmla="*/ 622815 w 1605470"/>
              <a:gd name="connsiteY113" fmla="*/ 2762989 h 6858000"/>
              <a:gd name="connsiteX114" fmla="*/ 571733 w 1605470"/>
              <a:gd name="connsiteY114" fmla="*/ 2554718 h 6858000"/>
              <a:gd name="connsiteX115" fmla="*/ 551827 w 1605470"/>
              <a:gd name="connsiteY115" fmla="*/ 2485734 h 6858000"/>
              <a:gd name="connsiteX116" fmla="*/ 542550 w 1605470"/>
              <a:gd name="connsiteY116" fmla="*/ 2447068 h 6858000"/>
              <a:gd name="connsiteX117" fmla="*/ 529511 w 1605470"/>
              <a:gd name="connsiteY117" fmla="*/ 2425819 h 6858000"/>
              <a:gd name="connsiteX118" fmla="*/ 528878 w 1605470"/>
              <a:gd name="connsiteY118" fmla="*/ 2408971 h 6858000"/>
              <a:gd name="connsiteX119" fmla="*/ 535510 w 1605470"/>
              <a:gd name="connsiteY119" fmla="*/ 2402874 h 6858000"/>
              <a:gd name="connsiteX120" fmla="*/ 538122 w 1605470"/>
              <a:gd name="connsiteY120" fmla="*/ 2381443 h 6858000"/>
              <a:gd name="connsiteX121" fmla="*/ 514451 w 1605470"/>
              <a:gd name="connsiteY121" fmla="*/ 2261920 h 6858000"/>
              <a:gd name="connsiteX122" fmla="*/ 504338 w 1605470"/>
              <a:gd name="connsiteY122" fmla="*/ 2195378 h 6858000"/>
              <a:gd name="connsiteX123" fmla="*/ 488555 w 1605470"/>
              <a:gd name="connsiteY123" fmla="*/ 2155135 h 6858000"/>
              <a:gd name="connsiteX124" fmla="*/ 486013 w 1605470"/>
              <a:gd name="connsiteY124" fmla="*/ 2118008 h 6858000"/>
              <a:gd name="connsiteX125" fmla="*/ 487006 w 1605470"/>
              <a:gd name="connsiteY125" fmla="*/ 2050531 h 6858000"/>
              <a:gd name="connsiteX126" fmla="*/ 478812 w 1605470"/>
              <a:gd name="connsiteY126" fmla="*/ 1963269 h 6858000"/>
              <a:gd name="connsiteX127" fmla="*/ 459990 w 1605470"/>
              <a:gd name="connsiteY127" fmla="*/ 1906352 h 6858000"/>
              <a:gd name="connsiteX128" fmla="*/ 436547 w 1605470"/>
              <a:gd name="connsiteY128" fmla="*/ 1861531 h 6858000"/>
              <a:gd name="connsiteX129" fmla="*/ 390346 w 1605470"/>
              <a:gd name="connsiteY129" fmla="*/ 1732919 h 6858000"/>
              <a:gd name="connsiteX130" fmla="*/ 362657 w 1605470"/>
              <a:gd name="connsiteY130" fmla="*/ 1663540 h 6858000"/>
              <a:gd name="connsiteX131" fmla="*/ 361783 w 1605470"/>
              <a:gd name="connsiteY131" fmla="*/ 1615777 h 6858000"/>
              <a:gd name="connsiteX132" fmla="*/ 342578 w 1605470"/>
              <a:gd name="connsiteY132" fmla="*/ 1563678 h 6858000"/>
              <a:gd name="connsiteX133" fmla="*/ 355658 w 1605470"/>
              <a:gd name="connsiteY133" fmla="*/ 1519474 h 6858000"/>
              <a:gd name="connsiteX134" fmla="*/ 348400 w 1605470"/>
              <a:gd name="connsiteY134" fmla="*/ 1477995 h 6858000"/>
              <a:gd name="connsiteX135" fmla="*/ 334485 w 1605470"/>
              <a:gd name="connsiteY135" fmla="*/ 1373769 h 6858000"/>
              <a:gd name="connsiteX136" fmla="*/ 342792 w 1605470"/>
              <a:gd name="connsiteY136" fmla="*/ 1307086 h 6858000"/>
              <a:gd name="connsiteX137" fmla="*/ 343980 w 1605470"/>
              <a:gd name="connsiteY137" fmla="*/ 1189033 h 6858000"/>
              <a:gd name="connsiteX138" fmla="*/ 348665 w 1605470"/>
              <a:gd name="connsiteY138" fmla="*/ 1168288 h 6858000"/>
              <a:gd name="connsiteX139" fmla="*/ 340947 w 1605470"/>
              <a:gd name="connsiteY139" fmla="*/ 1142577 h 6858000"/>
              <a:gd name="connsiteX140" fmla="*/ 330253 w 1605470"/>
              <a:gd name="connsiteY140" fmla="*/ 1088484 h 6858000"/>
              <a:gd name="connsiteX141" fmla="*/ 318989 w 1605470"/>
              <a:gd name="connsiteY141" fmla="*/ 1016103 h 6858000"/>
              <a:gd name="connsiteX142" fmla="*/ 320445 w 1605470"/>
              <a:gd name="connsiteY142" fmla="*/ 932283 h 6858000"/>
              <a:gd name="connsiteX143" fmla="*/ 322681 w 1605470"/>
              <a:gd name="connsiteY143" fmla="*/ 915925 h 6858000"/>
              <a:gd name="connsiteX144" fmla="*/ 315310 w 1605470"/>
              <a:gd name="connsiteY144" fmla="*/ 896999 h 6858000"/>
              <a:gd name="connsiteX145" fmla="*/ 284718 w 1605470"/>
              <a:gd name="connsiteY145" fmla="*/ 821517 h 6858000"/>
              <a:gd name="connsiteX146" fmla="*/ 263668 w 1605470"/>
              <a:gd name="connsiteY146" fmla="*/ 751353 h 6858000"/>
              <a:gd name="connsiteX147" fmla="*/ 263226 w 1605470"/>
              <a:gd name="connsiteY147" fmla="*/ 721230 h 6858000"/>
              <a:gd name="connsiteX148" fmla="*/ 248897 w 1605470"/>
              <a:gd name="connsiteY148" fmla="*/ 681659 h 6858000"/>
              <a:gd name="connsiteX149" fmla="*/ 234316 w 1605470"/>
              <a:gd name="connsiteY149" fmla="*/ 635218 h 6858000"/>
              <a:gd name="connsiteX150" fmla="*/ 239327 w 1605470"/>
              <a:gd name="connsiteY150" fmla="*/ 613763 h 6858000"/>
              <a:gd name="connsiteX151" fmla="*/ 225269 w 1605470"/>
              <a:gd name="connsiteY151" fmla="*/ 598582 h 6858000"/>
              <a:gd name="connsiteX152" fmla="*/ 224950 w 1605470"/>
              <a:gd name="connsiteY152" fmla="*/ 576846 h 6858000"/>
              <a:gd name="connsiteX153" fmla="*/ 204576 w 1605470"/>
              <a:gd name="connsiteY153" fmla="*/ 530055 h 6858000"/>
              <a:gd name="connsiteX154" fmla="*/ 219064 w 1605470"/>
              <a:gd name="connsiteY154" fmla="*/ 469651 h 6858000"/>
              <a:gd name="connsiteX155" fmla="*/ 195012 w 1605470"/>
              <a:gd name="connsiteY155" fmla="*/ 448559 h 6858000"/>
              <a:gd name="connsiteX156" fmla="*/ 201434 w 1605470"/>
              <a:gd name="connsiteY156" fmla="*/ 441529 h 6858000"/>
              <a:gd name="connsiteX157" fmla="*/ 200655 w 1605470"/>
              <a:gd name="connsiteY157" fmla="*/ 428927 h 6858000"/>
              <a:gd name="connsiteX158" fmla="*/ 190059 w 1605470"/>
              <a:gd name="connsiteY158" fmla="*/ 430161 h 6858000"/>
              <a:gd name="connsiteX159" fmla="*/ 167079 w 1605470"/>
              <a:gd name="connsiteY159" fmla="*/ 367211 h 6858000"/>
              <a:gd name="connsiteX160" fmla="*/ 124571 w 1605470"/>
              <a:gd name="connsiteY160" fmla="*/ 302178 h 6858000"/>
              <a:gd name="connsiteX161" fmla="*/ 103243 w 1605470"/>
              <a:gd name="connsiteY161" fmla="*/ 211375 h 6858000"/>
              <a:gd name="connsiteX162" fmla="*/ 94571 w 1605470"/>
              <a:gd name="connsiteY162" fmla="*/ 184179 h 6858000"/>
              <a:gd name="connsiteX163" fmla="*/ 13437 w 1605470"/>
              <a:gd name="connsiteY163" fmla="*/ 19287 h 6858000"/>
              <a:gd name="connsiteX164" fmla="*/ 0 w 1605470"/>
              <a:gd name="connsiteY164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70510 w 1605470"/>
              <a:gd name="connsiteY96" fmla="*/ 3361844 h 6858000"/>
              <a:gd name="connsiteX97" fmla="*/ 749397 w 1605470"/>
              <a:gd name="connsiteY97" fmla="*/ 3307769 h 6858000"/>
              <a:gd name="connsiteX98" fmla="*/ 766960 w 1605470"/>
              <a:gd name="connsiteY98" fmla="*/ 3250522 h 6858000"/>
              <a:gd name="connsiteX99" fmla="*/ 767385 w 1605470"/>
              <a:gd name="connsiteY99" fmla="*/ 3229163 h 6858000"/>
              <a:gd name="connsiteX100" fmla="*/ 769208 w 1605470"/>
              <a:gd name="connsiteY100" fmla="*/ 3217217 h 6858000"/>
              <a:gd name="connsiteX101" fmla="*/ 770350 w 1605470"/>
              <a:gd name="connsiteY101" fmla="*/ 3216125 h 6858000"/>
              <a:gd name="connsiteX102" fmla="*/ 756043 w 1605470"/>
              <a:gd name="connsiteY102" fmla="*/ 3183755 h 6858000"/>
              <a:gd name="connsiteX103" fmla="*/ 756544 w 1605470"/>
              <a:gd name="connsiteY103" fmla="*/ 3178642 h 6858000"/>
              <a:gd name="connsiteX104" fmla="*/ 744144 w 1605470"/>
              <a:gd name="connsiteY104" fmla="*/ 3158586 h 6858000"/>
              <a:gd name="connsiteX105" fmla="*/ 739378 w 1605470"/>
              <a:gd name="connsiteY105" fmla="*/ 3147669 h 6858000"/>
              <a:gd name="connsiteX106" fmla="*/ 734648 w 1605470"/>
              <a:gd name="connsiteY106" fmla="*/ 3145733 h 6858000"/>
              <a:gd name="connsiteX107" fmla="*/ 729329 w 1605470"/>
              <a:gd name="connsiteY107" fmla="*/ 3129034 h 6858000"/>
              <a:gd name="connsiteX108" fmla="*/ 729994 w 1605470"/>
              <a:gd name="connsiteY108" fmla="*/ 3126682 h 6858000"/>
              <a:gd name="connsiteX109" fmla="*/ 720862 w 1605470"/>
              <a:gd name="connsiteY109" fmla="*/ 3114519 h 6858000"/>
              <a:gd name="connsiteX110" fmla="*/ 707471 w 1605470"/>
              <a:gd name="connsiteY110" fmla="*/ 3106272 h 6858000"/>
              <a:gd name="connsiteX111" fmla="*/ 680201 w 1605470"/>
              <a:gd name="connsiteY111" fmla="*/ 2958185 h 6858000"/>
              <a:gd name="connsiteX112" fmla="*/ 622815 w 1605470"/>
              <a:gd name="connsiteY112" fmla="*/ 2762989 h 6858000"/>
              <a:gd name="connsiteX113" fmla="*/ 571733 w 1605470"/>
              <a:gd name="connsiteY113" fmla="*/ 2554718 h 6858000"/>
              <a:gd name="connsiteX114" fmla="*/ 551827 w 1605470"/>
              <a:gd name="connsiteY114" fmla="*/ 2485734 h 6858000"/>
              <a:gd name="connsiteX115" fmla="*/ 542550 w 1605470"/>
              <a:gd name="connsiteY115" fmla="*/ 2447068 h 6858000"/>
              <a:gd name="connsiteX116" fmla="*/ 529511 w 1605470"/>
              <a:gd name="connsiteY116" fmla="*/ 2425819 h 6858000"/>
              <a:gd name="connsiteX117" fmla="*/ 528878 w 1605470"/>
              <a:gd name="connsiteY117" fmla="*/ 2408971 h 6858000"/>
              <a:gd name="connsiteX118" fmla="*/ 535510 w 1605470"/>
              <a:gd name="connsiteY118" fmla="*/ 2402874 h 6858000"/>
              <a:gd name="connsiteX119" fmla="*/ 538122 w 1605470"/>
              <a:gd name="connsiteY119" fmla="*/ 2381443 h 6858000"/>
              <a:gd name="connsiteX120" fmla="*/ 514451 w 1605470"/>
              <a:gd name="connsiteY120" fmla="*/ 2261920 h 6858000"/>
              <a:gd name="connsiteX121" fmla="*/ 504338 w 1605470"/>
              <a:gd name="connsiteY121" fmla="*/ 2195378 h 6858000"/>
              <a:gd name="connsiteX122" fmla="*/ 488555 w 1605470"/>
              <a:gd name="connsiteY122" fmla="*/ 2155135 h 6858000"/>
              <a:gd name="connsiteX123" fmla="*/ 486013 w 1605470"/>
              <a:gd name="connsiteY123" fmla="*/ 2118008 h 6858000"/>
              <a:gd name="connsiteX124" fmla="*/ 487006 w 1605470"/>
              <a:gd name="connsiteY124" fmla="*/ 2050531 h 6858000"/>
              <a:gd name="connsiteX125" fmla="*/ 478812 w 1605470"/>
              <a:gd name="connsiteY125" fmla="*/ 1963269 h 6858000"/>
              <a:gd name="connsiteX126" fmla="*/ 459990 w 1605470"/>
              <a:gd name="connsiteY126" fmla="*/ 1906352 h 6858000"/>
              <a:gd name="connsiteX127" fmla="*/ 436547 w 1605470"/>
              <a:gd name="connsiteY127" fmla="*/ 1861531 h 6858000"/>
              <a:gd name="connsiteX128" fmla="*/ 390346 w 1605470"/>
              <a:gd name="connsiteY128" fmla="*/ 1732919 h 6858000"/>
              <a:gd name="connsiteX129" fmla="*/ 362657 w 1605470"/>
              <a:gd name="connsiteY129" fmla="*/ 1663540 h 6858000"/>
              <a:gd name="connsiteX130" fmla="*/ 361783 w 1605470"/>
              <a:gd name="connsiteY130" fmla="*/ 1615777 h 6858000"/>
              <a:gd name="connsiteX131" fmla="*/ 342578 w 1605470"/>
              <a:gd name="connsiteY131" fmla="*/ 1563678 h 6858000"/>
              <a:gd name="connsiteX132" fmla="*/ 355658 w 1605470"/>
              <a:gd name="connsiteY132" fmla="*/ 1519474 h 6858000"/>
              <a:gd name="connsiteX133" fmla="*/ 348400 w 1605470"/>
              <a:gd name="connsiteY133" fmla="*/ 1477995 h 6858000"/>
              <a:gd name="connsiteX134" fmla="*/ 334485 w 1605470"/>
              <a:gd name="connsiteY134" fmla="*/ 1373769 h 6858000"/>
              <a:gd name="connsiteX135" fmla="*/ 342792 w 1605470"/>
              <a:gd name="connsiteY135" fmla="*/ 1307086 h 6858000"/>
              <a:gd name="connsiteX136" fmla="*/ 343980 w 1605470"/>
              <a:gd name="connsiteY136" fmla="*/ 1189033 h 6858000"/>
              <a:gd name="connsiteX137" fmla="*/ 348665 w 1605470"/>
              <a:gd name="connsiteY137" fmla="*/ 1168288 h 6858000"/>
              <a:gd name="connsiteX138" fmla="*/ 340947 w 1605470"/>
              <a:gd name="connsiteY138" fmla="*/ 1142577 h 6858000"/>
              <a:gd name="connsiteX139" fmla="*/ 330253 w 1605470"/>
              <a:gd name="connsiteY139" fmla="*/ 1088484 h 6858000"/>
              <a:gd name="connsiteX140" fmla="*/ 318989 w 1605470"/>
              <a:gd name="connsiteY140" fmla="*/ 1016103 h 6858000"/>
              <a:gd name="connsiteX141" fmla="*/ 320445 w 1605470"/>
              <a:gd name="connsiteY141" fmla="*/ 932283 h 6858000"/>
              <a:gd name="connsiteX142" fmla="*/ 322681 w 1605470"/>
              <a:gd name="connsiteY142" fmla="*/ 915925 h 6858000"/>
              <a:gd name="connsiteX143" fmla="*/ 315310 w 1605470"/>
              <a:gd name="connsiteY143" fmla="*/ 896999 h 6858000"/>
              <a:gd name="connsiteX144" fmla="*/ 284718 w 1605470"/>
              <a:gd name="connsiteY144" fmla="*/ 821517 h 6858000"/>
              <a:gd name="connsiteX145" fmla="*/ 263668 w 1605470"/>
              <a:gd name="connsiteY145" fmla="*/ 751353 h 6858000"/>
              <a:gd name="connsiteX146" fmla="*/ 263226 w 1605470"/>
              <a:gd name="connsiteY146" fmla="*/ 721230 h 6858000"/>
              <a:gd name="connsiteX147" fmla="*/ 248897 w 1605470"/>
              <a:gd name="connsiteY147" fmla="*/ 681659 h 6858000"/>
              <a:gd name="connsiteX148" fmla="*/ 234316 w 1605470"/>
              <a:gd name="connsiteY148" fmla="*/ 635218 h 6858000"/>
              <a:gd name="connsiteX149" fmla="*/ 239327 w 1605470"/>
              <a:gd name="connsiteY149" fmla="*/ 613763 h 6858000"/>
              <a:gd name="connsiteX150" fmla="*/ 225269 w 1605470"/>
              <a:gd name="connsiteY150" fmla="*/ 598582 h 6858000"/>
              <a:gd name="connsiteX151" fmla="*/ 224950 w 1605470"/>
              <a:gd name="connsiteY151" fmla="*/ 576846 h 6858000"/>
              <a:gd name="connsiteX152" fmla="*/ 204576 w 1605470"/>
              <a:gd name="connsiteY152" fmla="*/ 530055 h 6858000"/>
              <a:gd name="connsiteX153" fmla="*/ 219064 w 1605470"/>
              <a:gd name="connsiteY153" fmla="*/ 469651 h 6858000"/>
              <a:gd name="connsiteX154" fmla="*/ 195012 w 1605470"/>
              <a:gd name="connsiteY154" fmla="*/ 448559 h 6858000"/>
              <a:gd name="connsiteX155" fmla="*/ 201434 w 1605470"/>
              <a:gd name="connsiteY155" fmla="*/ 441529 h 6858000"/>
              <a:gd name="connsiteX156" fmla="*/ 200655 w 1605470"/>
              <a:gd name="connsiteY156" fmla="*/ 428927 h 6858000"/>
              <a:gd name="connsiteX157" fmla="*/ 190059 w 1605470"/>
              <a:gd name="connsiteY157" fmla="*/ 430161 h 6858000"/>
              <a:gd name="connsiteX158" fmla="*/ 167079 w 1605470"/>
              <a:gd name="connsiteY158" fmla="*/ 367211 h 6858000"/>
              <a:gd name="connsiteX159" fmla="*/ 124571 w 1605470"/>
              <a:gd name="connsiteY159" fmla="*/ 302178 h 6858000"/>
              <a:gd name="connsiteX160" fmla="*/ 103243 w 1605470"/>
              <a:gd name="connsiteY160" fmla="*/ 211375 h 6858000"/>
              <a:gd name="connsiteX161" fmla="*/ 94571 w 1605470"/>
              <a:gd name="connsiteY161" fmla="*/ 184179 h 6858000"/>
              <a:gd name="connsiteX162" fmla="*/ 13437 w 1605470"/>
              <a:gd name="connsiteY162" fmla="*/ 19287 h 6858000"/>
              <a:gd name="connsiteX163" fmla="*/ 0 w 1605470"/>
              <a:gd name="connsiteY163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49397 w 1605470"/>
              <a:gd name="connsiteY96" fmla="*/ 3307769 h 6858000"/>
              <a:gd name="connsiteX97" fmla="*/ 766960 w 1605470"/>
              <a:gd name="connsiteY97" fmla="*/ 3250522 h 6858000"/>
              <a:gd name="connsiteX98" fmla="*/ 767385 w 1605470"/>
              <a:gd name="connsiteY98" fmla="*/ 3229163 h 6858000"/>
              <a:gd name="connsiteX99" fmla="*/ 769208 w 1605470"/>
              <a:gd name="connsiteY99" fmla="*/ 3217217 h 6858000"/>
              <a:gd name="connsiteX100" fmla="*/ 770350 w 1605470"/>
              <a:gd name="connsiteY100" fmla="*/ 3216125 h 6858000"/>
              <a:gd name="connsiteX101" fmla="*/ 756043 w 1605470"/>
              <a:gd name="connsiteY101" fmla="*/ 3183755 h 6858000"/>
              <a:gd name="connsiteX102" fmla="*/ 756544 w 1605470"/>
              <a:gd name="connsiteY102" fmla="*/ 3178642 h 6858000"/>
              <a:gd name="connsiteX103" fmla="*/ 744144 w 1605470"/>
              <a:gd name="connsiteY103" fmla="*/ 3158586 h 6858000"/>
              <a:gd name="connsiteX104" fmla="*/ 739378 w 1605470"/>
              <a:gd name="connsiteY104" fmla="*/ 3147669 h 6858000"/>
              <a:gd name="connsiteX105" fmla="*/ 734648 w 1605470"/>
              <a:gd name="connsiteY105" fmla="*/ 3145733 h 6858000"/>
              <a:gd name="connsiteX106" fmla="*/ 729329 w 1605470"/>
              <a:gd name="connsiteY106" fmla="*/ 3129034 h 6858000"/>
              <a:gd name="connsiteX107" fmla="*/ 729994 w 1605470"/>
              <a:gd name="connsiteY107" fmla="*/ 3126682 h 6858000"/>
              <a:gd name="connsiteX108" fmla="*/ 720862 w 1605470"/>
              <a:gd name="connsiteY108" fmla="*/ 3114519 h 6858000"/>
              <a:gd name="connsiteX109" fmla="*/ 707471 w 1605470"/>
              <a:gd name="connsiteY109" fmla="*/ 3106272 h 6858000"/>
              <a:gd name="connsiteX110" fmla="*/ 680201 w 1605470"/>
              <a:gd name="connsiteY110" fmla="*/ 2958185 h 6858000"/>
              <a:gd name="connsiteX111" fmla="*/ 622815 w 1605470"/>
              <a:gd name="connsiteY111" fmla="*/ 2762989 h 6858000"/>
              <a:gd name="connsiteX112" fmla="*/ 571733 w 1605470"/>
              <a:gd name="connsiteY112" fmla="*/ 2554718 h 6858000"/>
              <a:gd name="connsiteX113" fmla="*/ 551827 w 1605470"/>
              <a:gd name="connsiteY113" fmla="*/ 2485734 h 6858000"/>
              <a:gd name="connsiteX114" fmla="*/ 542550 w 1605470"/>
              <a:gd name="connsiteY114" fmla="*/ 2447068 h 6858000"/>
              <a:gd name="connsiteX115" fmla="*/ 529511 w 1605470"/>
              <a:gd name="connsiteY115" fmla="*/ 2425819 h 6858000"/>
              <a:gd name="connsiteX116" fmla="*/ 528878 w 1605470"/>
              <a:gd name="connsiteY116" fmla="*/ 2408971 h 6858000"/>
              <a:gd name="connsiteX117" fmla="*/ 535510 w 1605470"/>
              <a:gd name="connsiteY117" fmla="*/ 2402874 h 6858000"/>
              <a:gd name="connsiteX118" fmla="*/ 538122 w 1605470"/>
              <a:gd name="connsiteY118" fmla="*/ 2381443 h 6858000"/>
              <a:gd name="connsiteX119" fmla="*/ 514451 w 1605470"/>
              <a:gd name="connsiteY119" fmla="*/ 2261920 h 6858000"/>
              <a:gd name="connsiteX120" fmla="*/ 504338 w 1605470"/>
              <a:gd name="connsiteY120" fmla="*/ 2195378 h 6858000"/>
              <a:gd name="connsiteX121" fmla="*/ 488555 w 1605470"/>
              <a:gd name="connsiteY121" fmla="*/ 2155135 h 6858000"/>
              <a:gd name="connsiteX122" fmla="*/ 486013 w 1605470"/>
              <a:gd name="connsiteY122" fmla="*/ 2118008 h 6858000"/>
              <a:gd name="connsiteX123" fmla="*/ 487006 w 1605470"/>
              <a:gd name="connsiteY123" fmla="*/ 2050531 h 6858000"/>
              <a:gd name="connsiteX124" fmla="*/ 478812 w 1605470"/>
              <a:gd name="connsiteY124" fmla="*/ 1963269 h 6858000"/>
              <a:gd name="connsiteX125" fmla="*/ 459990 w 1605470"/>
              <a:gd name="connsiteY125" fmla="*/ 1906352 h 6858000"/>
              <a:gd name="connsiteX126" fmla="*/ 436547 w 1605470"/>
              <a:gd name="connsiteY126" fmla="*/ 1861531 h 6858000"/>
              <a:gd name="connsiteX127" fmla="*/ 390346 w 1605470"/>
              <a:gd name="connsiteY127" fmla="*/ 1732919 h 6858000"/>
              <a:gd name="connsiteX128" fmla="*/ 362657 w 1605470"/>
              <a:gd name="connsiteY128" fmla="*/ 1663540 h 6858000"/>
              <a:gd name="connsiteX129" fmla="*/ 361783 w 1605470"/>
              <a:gd name="connsiteY129" fmla="*/ 1615777 h 6858000"/>
              <a:gd name="connsiteX130" fmla="*/ 342578 w 1605470"/>
              <a:gd name="connsiteY130" fmla="*/ 1563678 h 6858000"/>
              <a:gd name="connsiteX131" fmla="*/ 355658 w 1605470"/>
              <a:gd name="connsiteY131" fmla="*/ 1519474 h 6858000"/>
              <a:gd name="connsiteX132" fmla="*/ 348400 w 1605470"/>
              <a:gd name="connsiteY132" fmla="*/ 1477995 h 6858000"/>
              <a:gd name="connsiteX133" fmla="*/ 334485 w 1605470"/>
              <a:gd name="connsiteY133" fmla="*/ 1373769 h 6858000"/>
              <a:gd name="connsiteX134" fmla="*/ 342792 w 1605470"/>
              <a:gd name="connsiteY134" fmla="*/ 1307086 h 6858000"/>
              <a:gd name="connsiteX135" fmla="*/ 343980 w 1605470"/>
              <a:gd name="connsiteY135" fmla="*/ 1189033 h 6858000"/>
              <a:gd name="connsiteX136" fmla="*/ 348665 w 1605470"/>
              <a:gd name="connsiteY136" fmla="*/ 1168288 h 6858000"/>
              <a:gd name="connsiteX137" fmla="*/ 340947 w 1605470"/>
              <a:gd name="connsiteY137" fmla="*/ 1142577 h 6858000"/>
              <a:gd name="connsiteX138" fmla="*/ 330253 w 1605470"/>
              <a:gd name="connsiteY138" fmla="*/ 1088484 h 6858000"/>
              <a:gd name="connsiteX139" fmla="*/ 318989 w 1605470"/>
              <a:gd name="connsiteY139" fmla="*/ 1016103 h 6858000"/>
              <a:gd name="connsiteX140" fmla="*/ 320445 w 1605470"/>
              <a:gd name="connsiteY140" fmla="*/ 932283 h 6858000"/>
              <a:gd name="connsiteX141" fmla="*/ 322681 w 1605470"/>
              <a:gd name="connsiteY141" fmla="*/ 915925 h 6858000"/>
              <a:gd name="connsiteX142" fmla="*/ 315310 w 1605470"/>
              <a:gd name="connsiteY142" fmla="*/ 896999 h 6858000"/>
              <a:gd name="connsiteX143" fmla="*/ 284718 w 1605470"/>
              <a:gd name="connsiteY143" fmla="*/ 821517 h 6858000"/>
              <a:gd name="connsiteX144" fmla="*/ 263668 w 1605470"/>
              <a:gd name="connsiteY144" fmla="*/ 751353 h 6858000"/>
              <a:gd name="connsiteX145" fmla="*/ 263226 w 1605470"/>
              <a:gd name="connsiteY145" fmla="*/ 721230 h 6858000"/>
              <a:gd name="connsiteX146" fmla="*/ 248897 w 1605470"/>
              <a:gd name="connsiteY146" fmla="*/ 681659 h 6858000"/>
              <a:gd name="connsiteX147" fmla="*/ 234316 w 1605470"/>
              <a:gd name="connsiteY147" fmla="*/ 635218 h 6858000"/>
              <a:gd name="connsiteX148" fmla="*/ 239327 w 1605470"/>
              <a:gd name="connsiteY148" fmla="*/ 613763 h 6858000"/>
              <a:gd name="connsiteX149" fmla="*/ 225269 w 1605470"/>
              <a:gd name="connsiteY149" fmla="*/ 598582 h 6858000"/>
              <a:gd name="connsiteX150" fmla="*/ 224950 w 1605470"/>
              <a:gd name="connsiteY150" fmla="*/ 576846 h 6858000"/>
              <a:gd name="connsiteX151" fmla="*/ 204576 w 1605470"/>
              <a:gd name="connsiteY151" fmla="*/ 530055 h 6858000"/>
              <a:gd name="connsiteX152" fmla="*/ 219064 w 1605470"/>
              <a:gd name="connsiteY152" fmla="*/ 469651 h 6858000"/>
              <a:gd name="connsiteX153" fmla="*/ 195012 w 1605470"/>
              <a:gd name="connsiteY153" fmla="*/ 448559 h 6858000"/>
              <a:gd name="connsiteX154" fmla="*/ 201434 w 1605470"/>
              <a:gd name="connsiteY154" fmla="*/ 441529 h 6858000"/>
              <a:gd name="connsiteX155" fmla="*/ 200655 w 1605470"/>
              <a:gd name="connsiteY155" fmla="*/ 428927 h 6858000"/>
              <a:gd name="connsiteX156" fmla="*/ 190059 w 1605470"/>
              <a:gd name="connsiteY156" fmla="*/ 430161 h 6858000"/>
              <a:gd name="connsiteX157" fmla="*/ 167079 w 1605470"/>
              <a:gd name="connsiteY157" fmla="*/ 367211 h 6858000"/>
              <a:gd name="connsiteX158" fmla="*/ 124571 w 1605470"/>
              <a:gd name="connsiteY158" fmla="*/ 302178 h 6858000"/>
              <a:gd name="connsiteX159" fmla="*/ 103243 w 1605470"/>
              <a:gd name="connsiteY159" fmla="*/ 211375 h 6858000"/>
              <a:gd name="connsiteX160" fmla="*/ 94571 w 1605470"/>
              <a:gd name="connsiteY160" fmla="*/ 184179 h 6858000"/>
              <a:gd name="connsiteX161" fmla="*/ 13437 w 1605470"/>
              <a:gd name="connsiteY161" fmla="*/ 19287 h 6858000"/>
              <a:gd name="connsiteX162" fmla="*/ 0 w 1605470"/>
              <a:gd name="connsiteY162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49397 w 1605470"/>
              <a:gd name="connsiteY96" fmla="*/ 3307769 h 6858000"/>
              <a:gd name="connsiteX97" fmla="*/ 766960 w 1605470"/>
              <a:gd name="connsiteY97" fmla="*/ 3250522 h 6858000"/>
              <a:gd name="connsiteX98" fmla="*/ 767385 w 1605470"/>
              <a:gd name="connsiteY98" fmla="*/ 3229163 h 6858000"/>
              <a:gd name="connsiteX99" fmla="*/ 769208 w 1605470"/>
              <a:gd name="connsiteY99" fmla="*/ 3217217 h 6858000"/>
              <a:gd name="connsiteX100" fmla="*/ 770350 w 1605470"/>
              <a:gd name="connsiteY100" fmla="*/ 3216125 h 6858000"/>
              <a:gd name="connsiteX101" fmla="*/ 756043 w 1605470"/>
              <a:gd name="connsiteY101" fmla="*/ 3183755 h 6858000"/>
              <a:gd name="connsiteX102" fmla="*/ 756544 w 1605470"/>
              <a:gd name="connsiteY102" fmla="*/ 3178642 h 6858000"/>
              <a:gd name="connsiteX103" fmla="*/ 744144 w 1605470"/>
              <a:gd name="connsiteY103" fmla="*/ 3158586 h 6858000"/>
              <a:gd name="connsiteX104" fmla="*/ 739378 w 1605470"/>
              <a:gd name="connsiteY104" fmla="*/ 3147669 h 6858000"/>
              <a:gd name="connsiteX105" fmla="*/ 734648 w 1605470"/>
              <a:gd name="connsiteY105" fmla="*/ 3145733 h 6858000"/>
              <a:gd name="connsiteX106" fmla="*/ 729329 w 1605470"/>
              <a:gd name="connsiteY106" fmla="*/ 3129034 h 6858000"/>
              <a:gd name="connsiteX107" fmla="*/ 729994 w 1605470"/>
              <a:gd name="connsiteY107" fmla="*/ 3126682 h 6858000"/>
              <a:gd name="connsiteX108" fmla="*/ 720862 w 1605470"/>
              <a:gd name="connsiteY108" fmla="*/ 3114519 h 6858000"/>
              <a:gd name="connsiteX109" fmla="*/ 707471 w 1605470"/>
              <a:gd name="connsiteY109" fmla="*/ 3106272 h 6858000"/>
              <a:gd name="connsiteX110" fmla="*/ 680201 w 1605470"/>
              <a:gd name="connsiteY110" fmla="*/ 2958185 h 6858000"/>
              <a:gd name="connsiteX111" fmla="*/ 622815 w 1605470"/>
              <a:gd name="connsiteY111" fmla="*/ 2762989 h 6858000"/>
              <a:gd name="connsiteX112" fmla="*/ 571733 w 1605470"/>
              <a:gd name="connsiteY112" fmla="*/ 2554718 h 6858000"/>
              <a:gd name="connsiteX113" fmla="*/ 551827 w 1605470"/>
              <a:gd name="connsiteY113" fmla="*/ 2485734 h 6858000"/>
              <a:gd name="connsiteX114" fmla="*/ 542550 w 1605470"/>
              <a:gd name="connsiteY114" fmla="*/ 2447068 h 6858000"/>
              <a:gd name="connsiteX115" fmla="*/ 529511 w 1605470"/>
              <a:gd name="connsiteY115" fmla="*/ 2425819 h 6858000"/>
              <a:gd name="connsiteX116" fmla="*/ 535510 w 1605470"/>
              <a:gd name="connsiteY116" fmla="*/ 2402874 h 6858000"/>
              <a:gd name="connsiteX117" fmla="*/ 538122 w 1605470"/>
              <a:gd name="connsiteY117" fmla="*/ 2381443 h 6858000"/>
              <a:gd name="connsiteX118" fmla="*/ 514451 w 1605470"/>
              <a:gd name="connsiteY118" fmla="*/ 2261920 h 6858000"/>
              <a:gd name="connsiteX119" fmla="*/ 504338 w 1605470"/>
              <a:gd name="connsiteY119" fmla="*/ 2195378 h 6858000"/>
              <a:gd name="connsiteX120" fmla="*/ 488555 w 1605470"/>
              <a:gd name="connsiteY120" fmla="*/ 2155135 h 6858000"/>
              <a:gd name="connsiteX121" fmla="*/ 486013 w 1605470"/>
              <a:gd name="connsiteY121" fmla="*/ 2118008 h 6858000"/>
              <a:gd name="connsiteX122" fmla="*/ 487006 w 1605470"/>
              <a:gd name="connsiteY122" fmla="*/ 2050531 h 6858000"/>
              <a:gd name="connsiteX123" fmla="*/ 478812 w 1605470"/>
              <a:gd name="connsiteY123" fmla="*/ 1963269 h 6858000"/>
              <a:gd name="connsiteX124" fmla="*/ 459990 w 1605470"/>
              <a:gd name="connsiteY124" fmla="*/ 1906352 h 6858000"/>
              <a:gd name="connsiteX125" fmla="*/ 436547 w 1605470"/>
              <a:gd name="connsiteY125" fmla="*/ 1861531 h 6858000"/>
              <a:gd name="connsiteX126" fmla="*/ 390346 w 1605470"/>
              <a:gd name="connsiteY126" fmla="*/ 1732919 h 6858000"/>
              <a:gd name="connsiteX127" fmla="*/ 362657 w 1605470"/>
              <a:gd name="connsiteY127" fmla="*/ 1663540 h 6858000"/>
              <a:gd name="connsiteX128" fmla="*/ 361783 w 1605470"/>
              <a:gd name="connsiteY128" fmla="*/ 1615777 h 6858000"/>
              <a:gd name="connsiteX129" fmla="*/ 342578 w 1605470"/>
              <a:gd name="connsiteY129" fmla="*/ 1563678 h 6858000"/>
              <a:gd name="connsiteX130" fmla="*/ 355658 w 1605470"/>
              <a:gd name="connsiteY130" fmla="*/ 1519474 h 6858000"/>
              <a:gd name="connsiteX131" fmla="*/ 348400 w 1605470"/>
              <a:gd name="connsiteY131" fmla="*/ 1477995 h 6858000"/>
              <a:gd name="connsiteX132" fmla="*/ 334485 w 1605470"/>
              <a:gd name="connsiteY132" fmla="*/ 1373769 h 6858000"/>
              <a:gd name="connsiteX133" fmla="*/ 342792 w 1605470"/>
              <a:gd name="connsiteY133" fmla="*/ 1307086 h 6858000"/>
              <a:gd name="connsiteX134" fmla="*/ 343980 w 1605470"/>
              <a:gd name="connsiteY134" fmla="*/ 1189033 h 6858000"/>
              <a:gd name="connsiteX135" fmla="*/ 348665 w 1605470"/>
              <a:gd name="connsiteY135" fmla="*/ 1168288 h 6858000"/>
              <a:gd name="connsiteX136" fmla="*/ 340947 w 1605470"/>
              <a:gd name="connsiteY136" fmla="*/ 1142577 h 6858000"/>
              <a:gd name="connsiteX137" fmla="*/ 330253 w 1605470"/>
              <a:gd name="connsiteY137" fmla="*/ 1088484 h 6858000"/>
              <a:gd name="connsiteX138" fmla="*/ 318989 w 1605470"/>
              <a:gd name="connsiteY138" fmla="*/ 1016103 h 6858000"/>
              <a:gd name="connsiteX139" fmla="*/ 320445 w 1605470"/>
              <a:gd name="connsiteY139" fmla="*/ 932283 h 6858000"/>
              <a:gd name="connsiteX140" fmla="*/ 322681 w 1605470"/>
              <a:gd name="connsiteY140" fmla="*/ 915925 h 6858000"/>
              <a:gd name="connsiteX141" fmla="*/ 315310 w 1605470"/>
              <a:gd name="connsiteY141" fmla="*/ 896999 h 6858000"/>
              <a:gd name="connsiteX142" fmla="*/ 284718 w 1605470"/>
              <a:gd name="connsiteY142" fmla="*/ 821517 h 6858000"/>
              <a:gd name="connsiteX143" fmla="*/ 263668 w 1605470"/>
              <a:gd name="connsiteY143" fmla="*/ 751353 h 6858000"/>
              <a:gd name="connsiteX144" fmla="*/ 263226 w 1605470"/>
              <a:gd name="connsiteY144" fmla="*/ 721230 h 6858000"/>
              <a:gd name="connsiteX145" fmla="*/ 248897 w 1605470"/>
              <a:gd name="connsiteY145" fmla="*/ 681659 h 6858000"/>
              <a:gd name="connsiteX146" fmla="*/ 234316 w 1605470"/>
              <a:gd name="connsiteY146" fmla="*/ 635218 h 6858000"/>
              <a:gd name="connsiteX147" fmla="*/ 239327 w 1605470"/>
              <a:gd name="connsiteY147" fmla="*/ 613763 h 6858000"/>
              <a:gd name="connsiteX148" fmla="*/ 225269 w 1605470"/>
              <a:gd name="connsiteY148" fmla="*/ 598582 h 6858000"/>
              <a:gd name="connsiteX149" fmla="*/ 224950 w 1605470"/>
              <a:gd name="connsiteY149" fmla="*/ 576846 h 6858000"/>
              <a:gd name="connsiteX150" fmla="*/ 204576 w 1605470"/>
              <a:gd name="connsiteY150" fmla="*/ 530055 h 6858000"/>
              <a:gd name="connsiteX151" fmla="*/ 219064 w 1605470"/>
              <a:gd name="connsiteY151" fmla="*/ 469651 h 6858000"/>
              <a:gd name="connsiteX152" fmla="*/ 195012 w 1605470"/>
              <a:gd name="connsiteY152" fmla="*/ 448559 h 6858000"/>
              <a:gd name="connsiteX153" fmla="*/ 201434 w 1605470"/>
              <a:gd name="connsiteY153" fmla="*/ 441529 h 6858000"/>
              <a:gd name="connsiteX154" fmla="*/ 200655 w 1605470"/>
              <a:gd name="connsiteY154" fmla="*/ 428927 h 6858000"/>
              <a:gd name="connsiteX155" fmla="*/ 190059 w 1605470"/>
              <a:gd name="connsiteY155" fmla="*/ 430161 h 6858000"/>
              <a:gd name="connsiteX156" fmla="*/ 167079 w 1605470"/>
              <a:gd name="connsiteY156" fmla="*/ 367211 h 6858000"/>
              <a:gd name="connsiteX157" fmla="*/ 124571 w 1605470"/>
              <a:gd name="connsiteY157" fmla="*/ 302178 h 6858000"/>
              <a:gd name="connsiteX158" fmla="*/ 103243 w 1605470"/>
              <a:gd name="connsiteY158" fmla="*/ 211375 h 6858000"/>
              <a:gd name="connsiteX159" fmla="*/ 94571 w 1605470"/>
              <a:gd name="connsiteY159" fmla="*/ 184179 h 6858000"/>
              <a:gd name="connsiteX160" fmla="*/ 13437 w 1605470"/>
              <a:gd name="connsiteY160" fmla="*/ 19287 h 6858000"/>
              <a:gd name="connsiteX161" fmla="*/ 0 w 1605470"/>
              <a:gd name="connsiteY161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49397 w 1605470"/>
              <a:gd name="connsiteY96" fmla="*/ 3307769 h 6858000"/>
              <a:gd name="connsiteX97" fmla="*/ 766960 w 1605470"/>
              <a:gd name="connsiteY97" fmla="*/ 3250522 h 6858000"/>
              <a:gd name="connsiteX98" fmla="*/ 767385 w 1605470"/>
              <a:gd name="connsiteY98" fmla="*/ 3229163 h 6858000"/>
              <a:gd name="connsiteX99" fmla="*/ 769208 w 1605470"/>
              <a:gd name="connsiteY99" fmla="*/ 3217217 h 6858000"/>
              <a:gd name="connsiteX100" fmla="*/ 756043 w 1605470"/>
              <a:gd name="connsiteY100" fmla="*/ 3183755 h 6858000"/>
              <a:gd name="connsiteX101" fmla="*/ 756544 w 1605470"/>
              <a:gd name="connsiteY101" fmla="*/ 3178642 h 6858000"/>
              <a:gd name="connsiteX102" fmla="*/ 744144 w 1605470"/>
              <a:gd name="connsiteY102" fmla="*/ 3158586 h 6858000"/>
              <a:gd name="connsiteX103" fmla="*/ 739378 w 1605470"/>
              <a:gd name="connsiteY103" fmla="*/ 3147669 h 6858000"/>
              <a:gd name="connsiteX104" fmla="*/ 734648 w 1605470"/>
              <a:gd name="connsiteY104" fmla="*/ 3145733 h 6858000"/>
              <a:gd name="connsiteX105" fmla="*/ 729329 w 1605470"/>
              <a:gd name="connsiteY105" fmla="*/ 3129034 h 6858000"/>
              <a:gd name="connsiteX106" fmla="*/ 729994 w 1605470"/>
              <a:gd name="connsiteY106" fmla="*/ 3126682 h 6858000"/>
              <a:gd name="connsiteX107" fmla="*/ 720862 w 1605470"/>
              <a:gd name="connsiteY107" fmla="*/ 3114519 h 6858000"/>
              <a:gd name="connsiteX108" fmla="*/ 707471 w 1605470"/>
              <a:gd name="connsiteY108" fmla="*/ 3106272 h 6858000"/>
              <a:gd name="connsiteX109" fmla="*/ 680201 w 1605470"/>
              <a:gd name="connsiteY109" fmla="*/ 2958185 h 6858000"/>
              <a:gd name="connsiteX110" fmla="*/ 622815 w 1605470"/>
              <a:gd name="connsiteY110" fmla="*/ 2762989 h 6858000"/>
              <a:gd name="connsiteX111" fmla="*/ 571733 w 1605470"/>
              <a:gd name="connsiteY111" fmla="*/ 2554718 h 6858000"/>
              <a:gd name="connsiteX112" fmla="*/ 551827 w 1605470"/>
              <a:gd name="connsiteY112" fmla="*/ 2485734 h 6858000"/>
              <a:gd name="connsiteX113" fmla="*/ 542550 w 1605470"/>
              <a:gd name="connsiteY113" fmla="*/ 2447068 h 6858000"/>
              <a:gd name="connsiteX114" fmla="*/ 529511 w 1605470"/>
              <a:gd name="connsiteY114" fmla="*/ 2425819 h 6858000"/>
              <a:gd name="connsiteX115" fmla="*/ 535510 w 1605470"/>
              <a:gd name="connsiteY115" fmla="*/ 2402874 h 6858000"/>
              <a:gd name="connsiteX116" fmla="*/ 538122 w 1605470"/>
              <a:gd name="connsiteY116" fmla="*/ 2381443 h 6858000"/>
              <a:gd name="connsiteX117" fmla="*/ 514451 w 1605470"/>
              <a:gd name="connsiteY117" fmla="*/ 2261920 h 6858000"/>
              <a:gd name="connsiteX118" fmla="*/ 504338 w 1605470"/>
              <a:gd name="connsiteY118" fmla="*/ 2195378 h 6858000"/>
              <a:gd name="connsiteX119" fmla="*/ 488555 w 1605470"/>
              <a:gd name="connsiteY119" fmla="*/ 2155135 h 6858000"/>
              <a:gd name="connsiteX120" fmla="*/ 486013 w 1605470"/>
              <a:gd name="connsiteY120" fmla="*/ 2118008 h 6858000"/>
              <a:gd name="connsiteX121" fmla="*/ 487006 w 1605470"/>
              <a:gd name="connsiteY121" fmla="*/ 2050531 h 6858000"/>
              <a:gd name="connsiteX122" fmla="*/ 478812 w 1605470"/>
              <a:gd name="connsiteY122" fmla="*/ 1963269 h 6858000"/>
              <a:gd name="connsiteX123" fmla="*/ 459990 w 1605470"/>
              <a:gd name="connsiteY123" fmla="*/ 1906352 h 6858000"/>
              <a:gd name="connsiteX124" fmla="*/ 436547 w 1605470"/>
              <a:gd name="connsiteY124" fmla="*/ 1861531 h 6858000"/>
              <a:gd name="connsiteX125" fmla="*/ 390346 w 1605470"/>
              <a:gd name="connsiteY125" fmla="*/ 1732919 h 6858000"/>
              <a:gd name="connsiteX126" fmla="*/ 362657 w 1605470"/>
              <a:gd name="connsiteY126" fmla="*/ 1663540 h 6858000"/>
              <a:gd name="connsiteX127" fmla="*/ 361783 w 1605470"/>
              <a:gd name="connsiteY127" fmla="*/ 1615777 h 6858000"/>
              <a:gd name="connsiteX128" fmla="*/ 342578 w 1605470"/>
              <a:gd name="connsiteY128" fmla="*/ 1563678 h 6858000"/>
              <a:gd name="connsiteX129" fmla="*/ 355658 w 1605470"/>
              <a:gd name="connsiteY129" fmla="*/ 1519474 h 6858000"/>
              <a:gd name="connsiteX130" fmla="*/ 348400 w 1605470"/>
              <a:gd name="connsiteY130" fmla="*/ 1477995 h 6858000"/>
              <a:gd name="connsiteX131" fmla="*/ 334485 w 1605470"/>
              <a:gd name="connsiteY131" fmla="*/ 1373769 h 6858000"/>
              <a:gd name="connsiteX132" fmla="*/ 342792 w 1605470"/>
              <a:gd name="connsiteY132" fmla="*/ 1307086 h 6858000"/>
              <a:gd name="connsiteX133" fmla="*/ 343980 w 1605470"/>
              <a:gd name="connsiteY133" fmla="*/ 1189033 h 6858000"/>
              <a:gd name="connsiteX134" fmla="*/ 348665 w 1605470"/>
              <a:gd name="connsiteY134" fmla="*/ 1168288 h 6858000"/>
              <a:gd name="connsiteX135" fmla="*/ 340947 w 1605470"/>
              <a:gd name="connsiteY135" fmla="*/ 1142577 h 6858000"/>
              <a:gd name="connsiteX136" fmla="*/ 330253 w 1605470"/>
              <a:gd name="connsiteY136" fmla="*/ 1088484 h 6858000"/>
              <a:gd name="connsiteX137" fmla="*/ 318989 w 1605470"/>
              <a:gd name="connsiteY137" fmla="*/ 1016103 h 6858000"/>
              <a:gd name="connsiteX138" fmla="*/ 320445 w 1605470"/>
              <a:gd name="connsiteY138" fmla="*/ 932283 h 6858000"/>
              <a:gd name="connsiteX139" fmla="*/ 322681 w 1605470"/>
              <a:gd name="connsiteY139" fmla="*/ 915925 h 6858000"/>
              <a:gd name="connsiteX140" fmla="*/ 315310 w 1605470"/>
              <a:gd name="connsiteY140" fmla="*/ 896999 h 6858000"/>
              <a:gd name="connsiteX141" fmla="*/ 284718 w 1605470"/>
              <a:gd name="connsiteY141" fmla="*/ 821517 h 6858000"/>
              <a:gd name="connsiteX142" fmla="*/ 263668 w 1605470"/>
              <a:gd name="connsiteY142" fmla="*/ 751353 h 6858000"/>
              <a:gd name="connsiteX143" fmla="*/ 263226 w 1605470"/>
              <a:gd name="connsiteY143" fmla="*/ 721230 h 6858000"/>
              <a:gd name="connsiteX144" fmla="*/ 248897 w 1605470"/>
              <a:gd name="connsiteY144" fmla="*/ 681659 h 6858000"/>
              <a:gd name="connsiteX145" fmla="*/ 234316 w 1605470"/>
              <a:gd name="connsiteY145" fmla="*/ 635218 h 6858000"/>
              <a:gd name="connsiteX146" fmla="*/ 239327 w 1605470"/>
              <a:gd name="connsiteY146" fmla="*/ 613763 h 6858000"/>
              <a:gd name="connsiteX147" fmla="*/ 225269 w 1605470"/>
              <a:gd name="connsiteY147" fmla="*/ 598582 h 6858000"/>
              <a:gd name="connsiteX148" fmla="*/ 224950 w 1605470"/>
              <a:gd name="connsiteY148" fmla="*/ 576846 h 6858000"/>
              <a:gd name="connsiteX149" fmla="*/ 204576 w 1605470"/>
              <a:gd name="connsiteY149" fmla="*/ 530055 h 6858000"/>
              <a:gd name="connsiteX150" fmla="*/ 219064 w 1605470"/>
              <a:gd name="connsiteY150" fmla="*/ 469651 h 6858000"/>
              <a:gd name="connsiteX151" fmla="*/ 195012 w 1605470"/>
              <a:gd name="connsiteY151" fmla="*/ 448559 h 6858000"/>
              <a:gd name="connsiteX152" fmla="*/ 201434 w 1605470"/>
              <a:gd name="connsiteY152" fmla="*/ 441529 h 6858000"/>
              <a:gd name="connsiteX153" fmla="*/ 200655 w 1605470"/>
              <a:gd name="connsiteY153" fmla="*/ 428927 h 6858000"/>
              <a:gd name="connsiteX154" fmla="*/ 190059 w 1605470"/>
              <a:gd name="connsiteY154" fmla="*/ 430161 h 6858000"/>
              <a:gd name="connsiteX155" fmla="*/ 167079 w 1605470"/>
              <a:gd name="connsiteY155" fmla="*/ 367211 h 6858000"/>
              <a:gd name="connsiteX156" fmla="*/ 124571 w 1605470"/>
              <a:gd name="connsiteY156" fmla="*/ 302178 h 6858000"/>
              <a:gd name="connsiteX157" fmla="*/ 103243 w 1605470"/>
              <a:gd name="connsiteY157" fmla="*/ 211375 h 6858000"/>
              <a:gd name="connsiteX158" fmla="*/ 94571 w 1605470"/>
              <a:gd name="connsiteY158" fmla="*/ 184179 h 6858000"/>
              <a:gd name="connsiteX159" fmla="*/ 13437 w 1605470"/>
              <a:gd name="connsiteY159" fmla="*/ 19287 h 6858000"/>
              <a:gd name="connsiteX160" fmla="*/ 0 w 1605470"/>
              <a:gd name="connsiteY160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49397 w 1605470"/>
              <a:gd name="connsiteY96" fmla="*/ 3307769 h 6858000"/>
              <a:gd name="connsiteX97" fmla="*/ 766960 w 1605470"/>
              <a:gd name="connsiteY97" fmla="*/ 3250522 h 6858000"/>
              <a:gd name="connsiteX98" fmla="*/ 767385 w 1605470"/>
              <a:gd name="connsiteY98" fmla="*/ 3229163 h 6858000"/>
              <a:gd name="connsiteX99" fmla="*/ 769208 w 1605470"/>
              <a:gd name="connsiteY99" fmla="*/ 3217217 h 6858000"/>
              <a:gd name="connsiteX100" fmla="*/ 756043 w 1605470"/>
              <a:gd name="connsiteY100" fmla="*/ 3183755 h 6858000"/>
              <a:gd name="connsiteX101" fmla="*/ 756544 w 1605470"/>
              <a:gd name="connsiteY101" fmla="*/ 3178642 h 6858000"/>
              <a:gd name="connsiteX102" fmla="*/ 744144 w 1605470"/>
              <a:gd name="connsiteY102" fmla="*/ 3158586 h 6858000"/>
              <a:gd name="connsiteX103" fmla="*/ 739378 w 1605470"/>
              <a:gd name="connsiteY103" fmla="*/ 3147669 h 6858000"/>
              <a:gd name="connsiteX104" fmla="*/ 729329 w 1605470"/>
              <a:gd name="connsiteY104" fmla="*/ 3129034 h 6858000"/>
              <a:gd name="connsiteX105" fmla="*/ 729994 w 1605470"/>
              <a:gd name="connsiteY105" fmla="*/ 3126682 h 6858000"/>
              <a:gd name="connsiteX106" fmla="*/ 720862 w 1605470"/>
              <a:gd name="connsiteY106" fmla="*/ 3114519 h 6858000"/>
              <a:gd name="connsiteX107" fmla="*/ 707471 w 1605470"/>
              <a:gd name="connsiteY107" fmla="*/ 3106272 h 6858000"/>
              <a:gd name="connsiteX108" fmla="*/ 680201 w 1605470"/>
              <a:gd name="connsiteY108" fmla="*/ 2958185 h 6858000"/>
              <a:gd name="connsiteX109" fmla="*/ 622815 w 1605470"/>
              <a:gd name="connsiteY109" fmla="*/ 2762989 h 6858000"/>
              <a:gd name="connsiteX110" fmla="*/ 571733 w 1605470"/>
              <a:gd name="connsiteY110" fmla="*/ 2554718 h 6858000"/>
              <a:gd name="connsiteX111" fmla="*/ 551827 w 1605470"/>
              <a:gd name="connsiteY111" fmla="*/ 2485734 h 6858000"/>
              <a:gd name="connsiteX112" fmla="*/ 542550 w 1605470"/>
              <a:gd name="connsiteY112" fmla="*/ 2447068 h 6858000"/>
              <a:gd name="connsiteX113" fmla="*/ 529511 w 1605470"/>
              <a:gd name="connsiteY113" fmla="*/ 2425819 h 6858000"/>
              <a:gd name="connsiteX114" fmla="*/ 535510 w 1605470"/>
              <a:gd name="connsiteY114" fmla="*/ 2402874 h 6858000"/>
              <a:gd name="connsiteX115" fmla="*/ 538122 w 1605470"/>
              <a:gd name="connsiteY115" fmla="*/ 2381443 h 6858000"/>
              <a:gd name="connsiteX116" fmla="*/ 514451 w 1605470"/>
              <a:gd name="connsiteY116" fmla="*/ 2261920 h 6858000"/>
              <a:gd name="connsiteX117" fmla="*/ 504338 w 1605470"/>
              <a:gd name="connsiteY117" fmla="*/ 2195378 h 6858000"/>
              <a:gd name="connsiteX118" fmla="*/ 488555 w 1605470"/>
              <a:gd name="connsiteY118" fmla="*/ 2155135 h 6858000"/>
              <a:gd name="connsiteX119" fmla="*/ 486013 w 1605470"/>
              <a:gd name="connsiteY119" fmla="*/ 2118008 h 6858000"/>
              <a:gd name="connsiteX120" fmla="*/ 487006 w 1605470"/>
              <a:gd name="connsiteY120" fmla="*/ 2050531 h 6858000"/>
              <a:gd name="connsiteX121" fmla="*/ 478812 w 1605470"/>
              <a:gd name="connsiteY121" fmla="*/ 1963269 h 6858000"/>
              <a:gd name="connsiteX122" fmla="*/ 459990 w 1605470"/>
              <a:gd name="connsiteY122" fmla="*/ 1906352 h 6858000"/>
              <a:gd name="connsiteX123" fmla="*/ 436547 w 1605470"/>
              <a:gd name="connsiteY123" fmla="*/ 1861531 h 6858000"/>
              <a:gd name="connsiteX124" fmla="*/ 390346 w 1605470"/>
              <a:gd name="connsiteY124" fmla="*/ 1732919 h 6858000"/>
              <a:gd name="connsiteX125" fmla="*/ 362657 w 1605470"/>
              <a:gd name="connsiteY125" fmla="*/ 1663540 h 6858000"/>
              <a:gd name="connsiteX126" fmla="*/ 361783 w 1605470"/>
              <a:gd name="connsiteY126" fmla="*/ 1615777 h 6858000"/>
              <a:gd name="connsiteX127" fmla="*/ 342578 w 1605470"/>
              <a:gd name="connsiteY127" fmla="*/ 1563678 h 6858000"/>
              <a:gd name="connsiteX128" fmla="*/ 355658 w 1605470"/>
              <a:gd name="connsiteY128" fmla="*/ 1519474 h 6858000"/>
              <a:gd name="connsiteX129" fmla="*/ 348400 w 1605470"/>
              <a:gd name="connsiteY129" fmla="*/ 1477995 h 6858000"/>
              <a:gd name="connsiteX130" fmla="*/ 334485 w 1605470"/>
              <a:gd name="connsiteY130" fmla="*/ 1373769 h 6858000"/>
              <a:gd name="connsiteX131" fmla="*/ 342792 w 1605470"/>
              <a:gd name="connsiteY131" fmla="*/ 1307086 h 6858000"/>
              <a:gd name="connsiteX132" fmla="*/ 343980 w 1605470"/>
              <a:gd name="connsiteY132" fmla="*/ 1189033 h 6858000"/>
              <a:gd name="connsiteX133" fmla="*/ 348665 w 1605470"/>
              <a:gd name="connsiteY133" fmla="*/ 1168288 h 6858000"/>
              <a:gd name="connsiteX134" fmla="*/ 340947 w 1605470"/>
              <a:gd name="connsiteY134" fmla="*/ 1142577 h 6858000"/>
              <a:gd name="connsiteX135" fmla="*/ 330253 w 1605470"/>
              <a:gd name="connsiteY135" fmla="*/ 1088484 h 6858000"/>
              <a:gd name="connsiteX136" fmla="*/ 318989 w 1605470"/>
              <a:gd name="connsiteY136" fmla="*/ 1016103 h 6858000"/>
              <a:gd name="connsiteX137" fmla="*/ 320445 w 1605470"/>
              <a:gd name="connsiteY137" fmla="*/ 932283 h 6858000"/>
              <a:gd name="connsiteX138" fmla="*/ 322681 w 1605470"/>
              <a:gd name="connsiteY138" fmla="*/ 915925 h 6858000"/>
              <a:gd name="connsiteX139" fmla="*/ 315310 w 1605470"/>
              <a:gd name="connsiteY139" fmla="*/ 896999 h 6858000"/>
              <a:gd name="connsiteX140" fmla="*/ 284718 w 1605470"/>
              <a:gd name="connsiteY140" fmla="*/ 821517 h 6858000"/>
              <a:gd name="connsiteX141" fmla="*/ 263668 w 1605470"/>
              <a:gd name="connsiteY141" fmla="*/ 751353 h 6858000"/>
              <a:gd name="connsiteX142" fmla="*/ 263226 w 1605470"/>
              <a:gd name="connsiteY142" fmla="*/ 721230 h 6858000"/>
              <a:gd name="connsiteX143" fmla="*/ 248897 w 1605470"/>
              <a:gd name="connsiteY143" fmla="*/ 681659 h 6858000"/>
              <a:gd name="connsiteX144" fmla="*/ 234316 w 1605470"/>
              <a:gd name="connsiteY144" fmla="*/ 635218 h 6858000"/>
              <a:gd name="connsiteX145" fmla="*/ 239327 w 1605470"/>
              <a:gd name="connsiteY145" fmla="*/ 613763 h 6858000"/>
              <a:gd name="connsiteX146" fmla="*/ 225269 w 1605470"/>
              <a:gd name="connsiteY146" fmla="*/ 598582 h 6858000"/>
              <a:gd name="connsiteX147" fmla="*/ 224950 w 1605470"/>
              <a:gd name="connsiteY147" fmla="*/ 576846 h 6858000"/>
              <a:gd name="connsiteX148" fmla="*/ 204576 w 1605470"/>
              <a:gd name="connsiteY148" fmla="*/ 530055 h 6858000"/>
              <a:gd name="connsiteX149" fmla="*/ 219064 w 1605470"/>
              <a:gd name="connsiteY149" fmla="*/ 469651 h 6858000"/>
              <a:gd name="connsiteX150" fmla="*/ 195012 w 1605470"/>
              <a:gd name="connsiteY150" fmla="*/ 448559 h 6858000"/>
              <a:gd name="connsiteX151" fmla="*/ 201434 w 1605470"/>
              <a:gd name="connsiteY151" fmla="*/ 441529 h 6858000"/>
              <a:gd name="connsiteX152" fmla="*/ 200655 w 1605470"/>
              <a:gd name="connsiteY152" fmla="*/ 428927 h 6858000"/>
              <a:gd name="connsiteX153" fmla="*/ 190059 w 1605470"/>
              <a:gd name="connsiteY153" fmla="*/ 430161 h 6858000"/>
              <a:gd name="connsiteX154" fmla="*/ 167079 w 1605470"/>
              <a:gd name="connsiteY154" fmla="*/ 367211 h 6858000"/>
              <a:gd name="connsiteX155" fmla="*/ 124571 w 1605470"/>
              <a:gd name="connsiteY155" fmla="*/ 302178 h 6858000"/>
              <a:gd name="connsiteX156" fmla="*/ 103243 w 1605470"/>
              <a:gd name="connsiteY156" fmla="*/ 211375 h 6858000"/>
              <a:gd name="connsiteX157" fmla="*/ 94571 w 1605470"/>
              <a:gd name="connsiteY157" fmla="*/ 184179 h 6858000"/>
              <a:gd name="connsiteX158" fmla="*/ 13437 w 1605470"/>
              <a:gd name="connsiteY158" fmla="*/ 19287 h 6858000"/>
              <a:gd name="connsiteX159" fmla="*/ 0 w 1605470"/>
              <a:gd name="connsiteY159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8282 w 1605470"/>
              <a:gd name="connsiteY75" fmla="*/ 3998331 h 6858000"/>
              <a:gd name="connsiteX76" fmla="*/ 690830 w 1605470"/>
              <a:gd name="connsiteY76" fmla="*/ 3974753 h 6858000"/>
              <a:gd name="connsiteX77" fmla="*/ 692428 w 1605470"/>
              <a:gd name="connsiteY77" fmla="*/ 3969950 h 6858000"/>
              <a:gd name="connsiteX78" fmla="*/ 685850 w 1605470"/>
              <a:gd name="connsiteY78" fmla="*/ 3933779 h 6858000"/>
              <a:gd name="connsiteX79" fmla="*/ 687181 w 1605470"/>
              <a:gd name="connsiteY79" fmla="*/ 3933093 h 6858000"/>
              <a:gd name="connsiteX80" fmla="*/ 691535 w 1605470"/>
              <a:gd name="connsiteY80" fmla="*/ 3922082 h 6858000"/>
              <a:gd name="connsiteX81" fmla="*/ 696613 w 1605470"/>
              <a:gd name="connsiteY81" fmla="*/ 3901461 h 6858000"/>
              <a:gd name="connsiteX82" fmla="*/ 719207 w 1605470"/>
              <a:gd name="connsiteY82" fmla="*/ 3813873 h 6858000"/>
              <a:gd name="connsiteX83" fmla="*/ 718632 w 1605470"/>
              <a:gd name="connsiteY83" fmla="*/ 3806161 h 6858000"/>
              <a:gd name="connsiteX84" fmla="*/ 718939 w 1605470"/>
              <a:gd name="connsiteY84" fmla="*/ 3805957 h 6858000"/>
              <a:gd name="connsiteX85" fmla="*/ 718966 w 1605470"/>
              <a:gd name="connsiteY85" fmla="*/ 3797724 h 6858000"/>
              <a:gd name="connsiteX86" fmla="*/ 717581 w 1605470"/>
              <a:gd name="connsiteY86" fmla="*/ 3792098 h 6858000"/>
              <a:gd name="connsiteX87" fmla="*/ 716465 w 1605470"/>
              <a:gd name="connsiteY87" fmla="*/ 3777135 h 6858000"/>
              <a:gd name="connsiteX88" fmla="*/ 718198 w 1605470"/>
              <a:gd name="connsiteY88" fmla="*/ 3771656 h 6858000"/>
              <a:gd name="connsiteX89" fmla="*/ 721941 w 1605470"/>
              <a:gd name="connsiteY89" fmla="*/ 3769007 h 6858000"/>
              <a:gd name="connsiteX90" fmla="*/ 721407 w 1605470"/>
              <a:gd name="connsiteY90" fmla="*/ 3767709 h 6858000"/>
              <a:gd name="connsiteX91" fmla="*/ 730103 w 1605470"/>
              <a:gd name="connsiteY91" fmla="*/ 3738082 h 6858000"/>
              <a:gd name="connsiteX92" fmla="*/ 737449 w 1605470"/>
              <a:gd name="connsiteY92" fmla="*/ 3673397 h 6858000"/>
              <a:gd name="connsiteX93" fmla="*/ 736745 w 1605470"/>
              <a:gd name="connsiteY93" fmla="*/ 3637109 h 6858000"/>
              <a:gd name="connsiteX94" fmla="*/ 740188 w 1605470"/>
              <a:gd name="connsiteY94" fmla="*/ 3536883 h 6858000"/>
              <a:gd name="connsiteX95" fmla="*/ 747726 w 1605470"/>
              <a:gd name="connsiteY95" fmla="*/ 3435652 h 6858000"/>
              <a:gd name="connsiteX96" fmla="*/ 749397 w 1605470"/>
              <a:gd name="connsiteY96" fmla="*/ 3307769 h 6858000"/>
              <a:gd name="connsiteX97" fmla="*/ 766960 w 1605470"/>
              <a:gd name="connsiteY97" fmla="*/ 3250522 h 6858000"/>
              <a:gd name="connsiteX98" fmla="*/ 767385 w 1605470"/>
              <a:gd name="connsiteY98" fmla="*/ 3229163 h 6858000"/>
              <a:gd name="connsiteX99" fmla="*/ 769208 w 1605470"/>
              <a:gd name="connsiteY99" fmla="*/ 3217217 h 6858000"/>
              <a:gd name="connsiteX100" fmla="*/ 756043 w 1605470"/>
              <a:gd name="connsiteY100" fmla="*/ 3183755 h 6858000"/>
              <a:gd name="connsiteX101" fmla="*/ 756544 w 1605470"/>
              <a:gd name="connsiteY101" fmla="*/ 3178642 h 6858000"/>
              <a:gd name="connsiteX102" fmla="*/ 744144 w 1605470"/>
              <a:gd name="connsiteY102" fmla="*/ 3158586 h 6858000"/>
              <a:gd name="connsiteX103" fmla="*/ 729329 w 1605470"/>
              <a:gd name="connsiteY103" fmla="*/ 3129034 h 6858000"/>
              <a:gd name="connsiteX104" fmla="*/ 729994 w 1605470"/>
              <a:gd name="connsiteY104" fmla="*/ 3126682 h 6858000"/>
              <a:gd name="connsiteX105" fmla="*/ 720862 w 1605470"/>
              <a:gd name="connsiteY105" fmla="*/ 3114519 h 6858000"/>
              <a:gd name="connsiteX106" fmla="*/ 707471 w 1605470"/>
              <a:gd name="connsiteY106" fmla="*/ 3106272 h 6858000"/>
              <a:gd name="connsiteX107" fmla="*/ 680201 w 1605470"/>
              <a:gd name="connsiteY107" fmla="*/ 2958185 h 6858000"/>
              <a:gd name="connsiteX108" fmla="*/ 622815 w 1605470"/>
              <a:gd name="connsiteY108" fmla="*/ 2762989 h 6858000"/>
              <a:gd name="connsiteX109" fmla="*/ 571733 w 1605470"/>
              <a:gd name="connsiteY109" fmla="*/ 2554718 h 6858000"/>
              <a:gd name="connsiteX110" fmla="*/ 551827 w 1605470"/>
              <a:gd name="connsiteY110" fmla="*/ 2485734 h 6858000"/>
              <a:gd name="connsiteX111" fmla="*/ 542550 w 1605470"/>
              <a:gd name="connsiteY111" fmla="*/ 2447068 h 6858000"/>
              <a:gd name="connsiteX112" fmla="*/ 529511 w 1605470"/>
              <a:gd name="connsiteY112" fmla="*/ 2425819 h 6858000"/>
              <a:gd name="connsiteX113" fmla="*/ 535510 w 1605470"/>
              <a:gd name="connsiteY113" fmla="*/ 2402874 h 6858000"/>
              <a:gd name="connsiteX114" fmla="*/ 538122 w 1605470"/>
              <a:gd name="connsiteY114" fmla="*/ 2381443 h 6858000"/>
              <a:gd name="connsiteX115" fmla="*/ 514451 w 1605470"/>
              <a:gd name="connsiteY115" fmla="*/ 2261920 h 6858000"/>
              <a:gd name="connsiteX116" fmla="*/ 504338 w 1605470"/>
              <a:gd name="connsiteY116" fmla="*/ 2195378 h 6858000"/>
              <a:gd name="connsiteX117" fmla="*/ 488555 w 1605470"/>
              <a:gd name="connsiteY117" fmla="*/ 2155135 h 6858000"/>
              <a:gd name="connsiteX118" fmla="*/ 486013 w 1605470"/>
              <a:gd name="connsiteY118" fmla="*/ 2118008 h 6858000"/>
              <a:gd name="connsiteX119" fmla="*/ 487006 w 1605470"/>
              <a:gd name="connsiteY119" fmla="*/ 2050531 h 6858000"/>
              <a:gd name="connsiteX120" fmla="*/ 478812 w 1605470"/>
              <a:gd name="connsiteY120" fmla="*/ 1963269 h 6858000"/>
              <a:gd name="connsiteX121" fmla="*/ 459990 w 1605470"/>
              <a:gd name="connsiteY121" fmla="*/ 1906352 h 6858000"/>
              <a:gd name="connsiteX122" fmla="*/ 436547 w 1605470"/>
              <a:gd name="connsiteY122" fmla="*/ 1861531 h 6858000"/>
              <a:gd name="connsiteX123" fmla="*/ 390346 w 1605470"/>
              <a:gd name="connsiteY123" fmla="*/ 1732919 h 6858000"/>
              <a:gd name="connsiteX124" fmla="*/ 362657 w 1605470"/>
              <a:gd name="connsiteY124" fmla="*/ 1663540 h 6858000"/>
              <a:gd name="connsiteX125" fmla="*/ 361783 w 1605470"/>
              <a:gd name="connsiteY125" fmla="*/ 1615777 h 6858000"/>
              <a:gd name="connsiteX126" fmla="*/ 342578 w 1605470"/>
              <a:gd name="connsiteY126" fmla="*/ 1563678 h 6858000"/>
              <a:gd name="connsiteX127" fmla="*/ 355658 w 1605470"/>
              <a:gd name="connsiteY127" fmla="*/ 1519474 h 6858000"/>
              <a:gd name="connsiteX128" fmla="*/ 348400 w 1605470"/>
              <a:gd name="connsiteY128" fmla="*/ 1477995 h 6858000"/>
              <a:gd name="connsiteX129" fmla="*/ 334485 w 1605470"/>
              <a:gd name="connsiteY129" fmla="*/ 1373769 h 6858000"/>
              <a:gd name="connsiteX130" fmla="*/ 342792 w 1605470"/>
              <a:gd name="connsiteY130" fmla="*/ 1307086 h 6858000"/>
              <a:gd name="connsiteX131" fmla="*/ 343980 w 1605470"/>
              <a:gd name="connsiteY131" fmla="*/ 1189033 h 6858000"/>
              <a:gd name="connsiteX132" fmla="*/ 348665 w 1605470"/>
              <a:gd name="connsiteY132" fmla="*/ 1168288 h 6858000"/>
              <a:gd name="connsiteX133" fmla="*/ 340947 w 1605470"/>
              <a:gd name="connsiteY133" fmla="*/ 1142577 h 6858000"/>
              <a:gd name="connsiteX134" fmla="*/ 330253 w 1605470"/>
              <a:gd name="connsiteY134" fmla="*/ 1088484 h 6858000"/>
              <a:gd name="connsiteX135" fmla="*/ 318989 w 1605470"/>
              <a:gd name="connsiteY135" fmla="*/ 1016103 h 6858000"/>
              <a:gd name="connsiteX136" fmla="*/ 320445 w 1605470"/>
              <a:gd name="connsiteY136" fmla="*/ 932283 h 6858000"/>
              <a:gd name="connsiteX137" fmla="*/ 322681 w 1605470"/>
              <a:gd name="connsiteY137" fmla="*/ 915925 h 6858000"/>
              <a:gd name="connsiteX138" fmla="*/ 315310 w 1605470"/>
              <a:gd name="connsiteY138" fmla="*/ 896999 h 6858000"/>
              <a:gd name="connsiteX139" fmla="*/ 284718 w 1605470"/>
              <a:gd name="connsiteY139" fmla="*/ 821517 h 6858000"/>
              <a:gd name="connsiteX140" fmla="*/ 263668 w 1605470"/>
              <a:gd name="connsiteY140" fmla="*/ 751353 h 6858000"/>
              <a:gd name="connsiteX141" fmla="*/ 263226 w 1605470"/>
              <a:gd name="connsiteY141" fmla="*/ 721230 h 6858000"/>
              <a:gd name="connsiteX142" fmla="*/ 248897 w 1605470"/>
              <a:gd name="connsiteY142" fmla="*/ 681659 h 6858000"/>
              <a:gd name="connsiteX143" fmla="*/ 234316 w 1605470"/>
              <a:gd name="connsiteY143" fmla="*/ 635218 h 6858000"/>
              <a:gd name="connsiteX144" fmla="*/ 239327 w 1605470"/>
              <a:gd name="connsiteY144" fmla="*/ 613763 h 6858000"/>
              <a:gd name="connsiteX145" fmla="*/ 225269 w 1605470"/>
              <a:gd name="connsiteY145" fmla="*/ 598582 h 6858000"/>
              <a:gd name="connsiteX146" fmla="*/ 224950 w 1605470"/>
              <a:gd name="connsiteY146" fmla="*/ 576846 h 6858000"/>
              <a:gd name="connsiteX147" fmla="*/ 204576 w 1605470"/>
              <a:gd name="connsiteY147" fmla="*/ 530055 h 6858000"/>
              <a:gd name="connsiteX148" fmla="*/ 219064 w 1605470"/>
              <a:gd name="connsiteY148" fmla="*/ 469651 h 6858000"/>
              <a:gd name="connsiteX149" fmla="*/ 195012 w 1605470"/>
              <a:gd name="connsiteY149" fmla="*/ 448559 h 6858000"/>
              <a:gd name="connsiteX150" fmla="*/ 201434 w 1605470"/>
              <a:gd name="connsiteY150" fmla="*/ 441529 h 6858000"/>
              <a:gd name="connsiteX151" fmla="*/ 200655 w 1605470"/>
              <a:gd name="connsiteY151" fmla="*/ 428927 h 6858000"/>
              <a:gd name="connsiteX152" fmla="*/ 190059 w 1605470"/>
              <a:gd name="connsiteY152" fmla="*/ 430161 h 6858000"/>
              <a:gd name="connsiteX153" fmla="*/ 167079 w 1605470"/>
              <a:gd name="connsiteY153" fmla="*/ 367211 h 6858000"/>
              <a:gd name="connsiteX154" fmla="*/ 124571 w 1605470"/>
              <a:gd name="connsiteY154" fmla="*/ 302178 h 6858000"/>
              <a:gd name="connsiteX155" fmla="*/ 103243 w 1605470"/>
              <a:gd name="connsiteY155" fmla="*/ 211375 h 6858000"/>
              <a:gd name="connsiteX156" fmla="*/ 94571 w 1605470"/>
              <a:gd name="connsiteY156" fmla="*/ 184179 h 6858000"/>
              <a:gd name="connsiteX157" fmla="*/ 13437 w 1605470"/>
              <a:gd name="connsiteY157" fmla="*/ 19287 h 6858000"/>
              <a:gd name="connsiteX158" fmla="*/ 0 w 1605470"/>
              <a:gd name="connsiteY158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700443 w 1605470"/>
              <a:gd name="connsiteY74" fmla="*/ 4010511 h 6858000"/>
              <a:gd name="connsiteX75" fmla="*/ 690830 w 1605470"/>
              <a:gd name="connsiteY75" fmla="*/ 3974753 h 6858000"/>
              <a:gd name="connsiteX76" fmla="*/ 692428 w 1605470"/>
              <a:gd name="connsiteY76" fmla="*/ 3969950 h 6858000"/>
              <a:gd name="connsiteX77" fmla="*/ 685850 w 1605470"/>
              <a:gd name="connsiteY77" fmla="*/ 3933779 h 6858000"/>
              <a:gd name="connsiteX78" fmla="*/ 687181 w 1605470"/>
              <a:gd name="connsiteY78" fmla="*/ 3933093 h 6858000"/>
              <a:gd name="connsiteX79" fmla="*/ 691535 w 1605470"/>
              <a:gd name="connsiteY79" fmla="*/ 3922082 h 6858000"/>
              <a:gd name="connsiteX80" fmla="*/ 696613 w 1605470"/>
              <a:gd name="connsiteY80" fmla="*/ 3901461 h 6858000"/>
              <a:gd name="connsiteX81" fmla="*/ 719207 w 1605470"/>
              <a:gd name="connsiteY81" fmla="*/ 3813873 h 6858000"/>
              <a:gd name="connsiteX82" fmla="*/ 718632 w 1605470"/>
              <a:gd name="connsiteY82" fmla="*/ 3806161 h 6858000"/>
              <a:gd name="connsiteX83" fmla="*/ 718939 w 1605470"/>
              <a:gd name="connsiteY83" fmla="*/ 3805957 h 6858000"/>
              <a:gd name="connsiteX84" fmla="*/ 718966 w 1605470"/>
              <a:gd name="connsiteY84" fmla="*/ 3797724 h 6858000"/>
              <a:gd name="connsiteX85" fmla="*/ 717581 w 1605470"/>
              <a:gd name="connsiteY85" fmla="*/ 3792098 h 6858000"/>
              <a:gd name="connsiteX86" fmla="*/ 716465 w 1605470"/>
              <a:gd name="connsiteY86" fmla="*/ 3777135 h 6858000"/>
              <a:gd name="connsiteX87" fmla="*/ 718198 w 1605470"/>
              <a:gd name="connsiteY87" fmla="*/ 3771656 h 6858000"/>
              <a:gd name="connsiteX88" fmla="*/ 721941 w 1605470"/>
              <a:gd name="connsiteY88" fmla="*/ 3769007 h 6858000"/>
              <a:gd name="connsiteX89" fmla="*/ 721407 w 1605470"/>
              <a:gd name="connsiteY89" fmla="*/ 3767709 h 6858000"/>
              <a:gd name="connsiteX90" fmla="*/ 730103 w 1605470"/>
              <a:gd name="connsiteY90" fmla="*/ 3738082 h 6858000"/>
              <a:gd name="connsiteX91" fmla="*/ 737449 w 1605470"/>
              <a:gd name="connsiteY91" fmla="*/ 3673397 h 6858000"/>
              <a:gd name="connsiteX92" fmla="*/ 736745 w 1605470"/>
              <a:gd name="connsiteY92" fmla="*/ 3637109 h 6858000"/>
              <a:gd name="connsiteX93" fmla="*/ 740188 w 1605470"/>
              <a:gd name="connsiteY93" fmla="*/ 3536883 h 6858000"/>
              <a:gd name="connsiteX94" fmla="*/ 747726 w 1605470"/>
              <a:gd name="connsiteY94" fmla="*/ 3435652 h 6858000"/>
              <a:gd name="connsiteX95" fmla="*/ 749397 w 1605470"/>
              <a:gd name="connsiteY95" fmla="*/ 3307769 h 6858000"/>
              <a:gd name="connsiteX96" fmla="*/ 766960 w 1605470"/>
              <a:gd name="connsiteY96" fmla="*/ 3250522 h 6858000"/>
              <a:gd name="connsiteX97" fmla="*/ 767385 w 1605470"/>
              <a:gd name="connsiteY97" fmla="*/ 3229163 h 6858000"/>
              <a:gd name="connsiteX98" fmla="*/ 769208 w 1605470"/>
              <a:gd name="connsiteY98" fmla="*/ 3217217 h 6858000"/>
              <a:gd name="connsiteX99" fmla="*/ 756043 w 1605470"/>
              <a:gd name="connsiteY99" fmla="*/ 3183755 h 6858000"/>
              <a:gd name="connsiteX100" fmla="*/ 756544 w 1605470"/>
              <a:gd name="connsiteY100" fmla="*/ 3178642 h 6858000"/>
              <a:gd name="connsiteX101" fmla="*/ 744144 w 1605470"/>
              <a:gd name="connsiteY101" fmla="*/ 3158586 h 6858000"/>
              <a:gd name="connsiteX102" fmla="*/ 729329 w 1605470"/>
              <a:gd name="connsiteY102" fmla="*/ 3129034 h 6858000"/>
              <a:gd name="connsiteX103" fmla="*/ 729994 w 1605470"/>
              <a:gd name="connsiteY103" fmla="*/ 3126682 h 6858000"/>
              <a:gd name="connsiteX104" fmla="*/ 720862 w 1605470"/>
              <a:gd name="connsiteY104" fmla="*/ 3114519 h 6858000"/>
              <a:gd name="connsiteX105" fmla="*/ 707471 w 1605470"/>
              <a:gd name="connsiteY105" fmla="*/ 3106272 h 6858000"/>
              <a:gd name="connsiteX106" fmla="*/ 680201 w 1605470"/>
              <a:gd name="connsiteY106" fmla="*/ 2958185 h 6858000"/>
              <a:gd name="connsiteX107" fmla="*/ 622815 w 1605470"/>
              <a:gd name="connsiteY107" fmla="*/ 2762989 h 6858000"/>
              <a:gd name="connsiteX108" fmla="*/ 571733 w 1605470"/>
              <a:gd name="connsiteY108" fmla="*/ 2554718 h 6858000"/>
              <a:gd name="connsiteX109" fmla="*/ 551827 w 1605470"/>
              <a:gd name="connsiteY109" fmla="*/ 2485734 h 6858000"/>
              <a:gd name="connsiteX110" fmla="*/ 542550 w 1605470"/>
              <a:gd name="connsiteY110" fmla="*/ 2447068 h 6858000"/>
              <a:gd name="connsiteX111" fmla="*/ 529511 w 1605470"/>
              <a:gd name="connsiteY111" fmla="*/ 2425819 h 6858000"/>
              <a:gd name="connsiteX112" fmla="*/ 535510 w 1605470"/>
              <a:gd name="connsiteY112" fmla="*/ 2402874 h 6858000"/>
              <a:gd name="connsiteX113" fmla="*/ 538122 w 1605470"/>
              <a:gd name="connsiteY113" fmla="*/ 2381443 h 6858000"/>
              <a:gd name="connsiteX114" fmla="*/ 514451 w 1605470"/>
              <a:gd name="connsiteY114" fmla="*/ 2261920 h 6858000"/>
              <a:gd name="connsiteX115" fmla="*/ 504338 w 1605470"/>
              <a:gd name="connsiteY115" fmla="*/ 2195378 h 6858000"/>
              <a:gd name="connsiteX116" fmla="*/ 488555 w 1605470"/>
              <a:gd name="connsiteY116" fmla="*/ 2155135 h 6858000"/>
              <a:gd name="connsiteX117" fmla="*/ 486013 w 1605470"/>
              <a:gd name="connsiteY117" fmla="*/ 2118008 h 6858000"/>
              <a:gd name="connsiteX118" fmla="*/ 487006 w 1605470"/>
              <a:gd name="connsiteY118" fmla="*/ 2050531 h 6858000"/>
              <a:gd name="connsiteX119" fmla="*/ 478812 w 1605470"/>
              <a:gd name="connsiteY119" fmla="*/ 1963269 h 6858000"/>
              <a:gd name="connsiteX120" fmla="*/ 459990 w 1605470"/>
              <a:gd name="connsiteY120" fmla="*/ 1906352 h 6858000"/>
              <a:gd name="connsiteX121" fmla="*/ 436547 w 1605470"/>
              <a:gd name="connsiteY121" fmla="*/ 1861531 h 6858000"/>
              <a:gd name="connsiteX122" fmla="*/ 390346 w 1605470"/>
              <a:gd name="connsiteY122" fmla="*/ 1732919 h 6858000"/>
              <a:gd name="connsiteX123" fmla="*/ 362657 w 1605470"/>
              <a:gd name="connsiteY123" fmla="*/ 1663540 h 6858000"/>
              <a:gd name="connsiteX124" fmla="*/ 361783 w 1605470"/>
              <a:gd name="connsiteY124" fmla="*/ 1615777 h 6858000"/>
              <a:gd name="connsiteX125" fmla="*/ 342578 w 1605470"/>
              <a:gd name="connsiteY125" fmla="*/ 1563678 h 6858000"/>
              <a:gd name="connsiteX126" fmla="*/ 355658 w 1605470"/>
              <a:gd name="connsiteY126" fmla="*/ 1519474 h 6858000"/>
              <a:gd name="connsiteX127" fmla="*/ 348400 w 1605470"/>
              <a:gd name="connsiteY127" fmla="*/ 1477995 h 6858000"/>
              <a:gd name="connsiteX128" fmla="*/ 334485 w 1605470"/>
              <a:gd name="connsiteY128" fmla="*/ 1373769 h 6858000"/>
              <a:gd name="connsiteX129" fmla="*/ 342792 w 1605470"/>
              <a:gd name="connsiteY129" fmla="*/ 1307086 h 6858000"/>
              <a:gd name="connsiteX130" fmla="*/ 343980 w 1605470"/>
              <a:gd name="connsiteY130" fmla="*/ 1189033 h 6858000"/>
              <a:gd name="connsiteX131" fmla="*/ 348665 w 1605470"/>
              <a:gd name="connsiteY131" fmla="*/ 1168288 h 6858000"/>
              <a:gd name="connsiteX132" fmla="*/ 340947 w 1605470"/>
              <a:gd name="connsiteY132" fmla="*/ 1142577 h 6858000"/>
              <a:gd name="connsiteX133" fmla="*/ 330253 w 1605470"/>
              <a:gd name="connsiteY133" fmla="*/ 1088484 h 6858000"/>
              <a:gd name="connsiteX134" fmla="*/ 318989 w 1605470"/>
              <a:gd name="connsiteY134" fmla="*/ 1016103 h 6858000"/>
              <a:gd name="connsiteX135" fmla="*/ 320445 w 1605470"/>
              <a:gd name="connsiteY135" fmla="*/ 932283 h 6858000"/>
              <a:gd name="connsiteX136" fmla="*/ 322681 w 1605470"/>
              <a:gd name="connsiteY136" fmla="*/ 915925 h 6858000"/>
              <a:gd name="connsiteX137" fmla="*/ 315310 w 1605470"/>
              <a:gd name="connsiteY137" fmla="*/ 896999 h 6858000"/>
              <a:gd name="connsiteX138" fmla="*/ 284718 w 1605470"/>
              <a:gd name="connsiteY138" fmla="*/ 821517 h 6858000"/>
              <a:gd name="connsiteX139" fmla="*/ 263668 w 1605470"/>
              <a:gd name="connsiteY139" fmla="*/ 751353 h 6858000"/>
              <a:gd name="connsiteX140" fmla="*/ 263226 w 1605470"/>
              <a:gd name="connsiteY140" fmla="*/ 721230 h 6858000"/>
              <a:gd name="connsiteX141" fmla="*/ 248897 w 1605470"/>
              <a:gd name="connsiteY141" fmla="*/ 681659 h 6858000"/>
              <a:gd name="connsiteX142" fmla="*/ 234316 w 1605470"/>
              <a:gd name="connsiteY142" fmla="*/ 635218 h 6858000"/>
              <a:gd name="connsiteX143" fmla="*/ 239327 w 1605470"/>
              <a:gd name="connsiteY143" fmla="*/ 613763 h 6858000"/>
              <a:gd name="connsiteX144" fmla="*/ 225269 w 1605470"/>
              <a:gd name="connsiteY144" fmla="*/ 598582 h 6858000"/>
              <a:gd name="connsiteX145" fmla="*/ 224950 w 1605470"/>
              <a:gd name="connsiteY145" fmla="*/ 576846 h 6858000"/>
              <a:gd name="connsiteX146" fmla="*/ 204576 w 1605470"/>
              <a:gd name="connsiteY146" fmla="*/ 530055 h 6858000"/>
              <a:gd name="connsiteX147" fmla="*/ 219064 w 1605470"/>
              <a:gd name="connsiteY147" fmla="*/ 469651 h 6858000"/>
              <a:gd name="connsiteX148" fmla="*/ 195012 w 1605470"/>
              <a:gd name="connsiteY148" fmla="*/ 448559 h 6858000"/>
              <a:gd name="connsiteX149" fmla="*/ 201434 w 1605470"/>
              <a:gd name="connsiteY149" fmla="*/ 441529 h 6858000"/>
              <a:gd name="connsiteX150" fmla="*/ 200655 w 1605470"/>
              <a:gd name="connsiteY150" fmla="*/ 428927 h 6858000"/>
              <a:gd name="connsiteX151" fmla="*/ 190059 w 1605470"/>
              <a:gd name="connsiteY151" fmla="*/ 430161 h 6858000"/>
              <a:gd name="connsiteX152" fmla="*/ 167079 w 1605470"/>
              <a:gd name="connsiteY152" fmla="*/ 367211 h 6858000"/>
              <a:gd name="connsiteX153" fmla="*/ 124571 w 1605470"/>
              <a:gd name="connsiteY153" fmla="*/ 302178 h 6858000"/>
              <a:gd name="connsiteX154" fmla="*/ 103243 w 1605470"/>
              <a:gd name="connsiteY154" fmla="*/ 211375 h 6858000"/>
              <a:gd name="connsiteX155" fmla="*/ 94571 w 1605470"/>
              <a:gd name="connsiteY155" fmla="*/ 184179 h 6858000"/>
              <a:gd name="connsiteX156" fmla="*/ 13437 w 1605470"/>
              <a:gd name="connsiteY156" fmla="*/ 19287 h 6858000"/>
              <a:gd name="connsiteX157" fmla="*/ 0 w 1605470"/>
              <a:gd name="connsiteY157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690830 w 1605470"/>
              <a:gd name="connsiteY74" fmla="*/ 3974753 h 6858000"/>
              <a:gd name="connsiteX75" fmla="*/ 692428 w 1605470"/>
              <a:gd name="connsiteY75" fmla="*/ 3969950 h 6858000"/>
              <a:gd name="connsiteX76" fmla="*/ 685850 w 1605470"/>
              <a:gd name="connsiteY76" fmla="*/ 3933779 h 6858000"/>
              <a:gd name="connsiteX77" fmla="*/ 687181 w 1605470"/>
              <a:gd name="connsiteY77" fmla="*/ 3933093 h 6858000"/>
              <a:gd name="connsiteX78" fmla="*/ 691535 w 1605470"/>
              <a:gd name="connsiteY78" fmla="*/ 3922082 h 6858000"/>
              <a:gd name="connsiteX79" fmla="*/ 696613 w 1605470"/>
              <a:gd name="connsiteY79" fmla="*/ 3901461 h 6858000"/>
              <a:gd name="connsiteX80" fmla="*/ 719207 w 1605470"/>
              <a:gd name="connsiteY80" fmla="*/ 3813873 h 6858000"/>
              <a:gd name="connsiteX81" fmla="*/ 718632 w 1605470"/>
              <a:gd name="connsiteY81" fmla="*/ 3806161 h 6858000"/>
              <a:gd name="connsiteX82" fmla="*/ 718939 w 1605470"/>
              <a:gd name="connsiteY82" fmla="*/ 3805957 h 6858000"/>
              <a:gd name="connsiteX83" fmla="*/ 718966 w 1605470"/>
              <a:gd name="connsiteY83" fmla="*/ 3797724 h 6858000"/>
              <a:gd name="connsiteX84" fmla="*/ 717581 w 1605470"/>
              <a:gd name="connsiteY84" fmla="*/ 3792098 h 6858000"/>
              <a:gd name="connsiteX85" fmla="*/ 716465 w 1605470"/>
              <a:gd name="connsiteY85" fmla="*/ 3777135 h 6858000"/>
              <a:gd name="connsiteX86" fmla="*/ 718198 w 1605470"/>
              <a:gd name="connsiteY86" fmla="*/ 3771656 h 6858000"/>
              <a:gd name="connsiteX87" fmla="*/ 721941 w 1605470"/>
              <a:gd name="connsiteY87" fmla="*/ 3769007 h 6858000"/>
              <a:gd name="connsiteX88" fmla="*/ 721407 w 1605470"/>
              <a:gd name="connsiteY88" fmla="*/ 3767709 h 6858000"/>
              <a:gd name="connsiteX89" fmla="*/ 730103 w 1605470"/>
              <a:gd name="connsiteY89" fmla="*/ 3738082 h 6858000"/>
              <a:gd name="connsiteX90" fmla="*/ 737449 w 1605470"/>
              <a:gd name="connsiteY90" fmla="*/ 3673397 h 6858000"/>
              <a:gd name="connsiteX91" fmla="*/ 736745 w 1605470"/>
              <a:gd name="connsiteY91" fmla="*/ 3637109 h 6858000"/>
              <a:gd name="connsiteX92" fmla="*/ 740188 w 1605470"/>
              <a:gd name="connsiteY92" fmla="*/ 3536883 h 6858000"/>
              <a:gd name="connsiteX93" fmla="*/ 747726 w 1605470"/>
              <a:gd name="connsiteY93" fmla="*/ 3435652 h 6858000"/>
              <a:gd name="connsiteX94" fmla="*/ 749397 w 1605470"/>
              <a:gd name="connsiteY94" fmla="*/ 3307769 h 6858000"/>
              <a:gd name="connsiteX95" fmla="*/ 766960 w 1605470"/>
              <a:gd name="connsiteY95" fmla="*/ 3250522 h 6858000"/>
              <a:gd name="connsiteX96" fmla="*/ 767385 w 1605470"/>
              <a:gd name="connsiteY96" fmla="*/ 3229163 h 6858000"/>
              <a:gd name="connsiteX97" fmla="*/ 769208 w 1605470"/>
              <a:gd name="connsiteY97" fmla="*/ 3217217 h 6858000"/>
              <a:gd name="connsiteX98" fmla="*/ 756043 w 1605470"/>
              <a:gd name="connsiteY98" fmla="*/ 3183755 h 6858000"/>
              <a:gd name="connsiteX99" fmla="*/ 756544 w 1605470"/>
              <a:gd name="connsiteY99" fmla="*/ 3178642 h 6858000"/>
              <a:gd name="connsiteX100" fmla="*/ 744144 w 1605470"/>
              <a:gd name="connsiteY100" fmla="*/ 3158586 h 6858000"/>
              <a:gd name="connsiteX101" fmla="*/ 729329 w 1605470"/>
              <a:gd name="connsiteY101" fmla="*/ 3129034 h 6858000"/>
              <a:gd name="connsiteX102" fmla="*/ 729994 w 1605470"/>
              <a:gd name="connsiteY102" fmla="*/ 3126682 h 6858000"/>
              <a:gd name="connsiteX103" fmla="*/ 720862 w 1605470"/>
              <a:gd name="connsiteY103" fmla="*/ 3114519 h 6858000"/>
              <a:gd name="connsiteX104" fmla="*/ 707471 w 1605470"/>
              <a:gd name="connsiteY104" fmla="*/ 3106272 h 6858000"/>
              <a:gd name="connsiteX105" fmla="*/ 680201 w 1605470"/>
              <a:gd name="connsiteY105" fmla="*/ 2958185 h 6858000"/>
              <a:gd name="connsiteX106" fmla="*/ 622815 w 1605470"/>
              <a:gd name="connsiteY106" fmla="*/ 2762989 h 6858000"/>
              <a:gd name="connsiteX107" fmla="*/ 571733 w 1605470"/>
              <a:gd name="connsiteY107" fmla="*/ 2554718 h 6858000"/>
              <a:gd name="connsiteX108" fmla="*/ 551827 w 1605470"/>
              <a:gd name="connsiteY108" fmla="*/ 2485734 h 6858000"/>
              <a:gd name="connsiteX109" fmla="*/ 542550 w 1605470"/>
              <a:gd name="connsiteY109" fmla="*/ 2447068 h 6858000"/>
              <a:gd name="connsiteX110" fmla="*/ 529511 w 1605470"/>
              <a:gd name="connsiteY110" fmla="*/ 2425819 h 6858000"/>
              <a:gd name="connsiteX111" fmla="*/ 535510 w 1605470"/>
              <a:gd name="connsiteY111" fmla="*/ 2402874 h 6858000"/>
              <a:gd name="connsiteX112" fmla="*/ 538122 w 1605470"/>
              <a:gd name="connsiteY112" fmla="*/ 2381443 h 6858000"/>
              <a:gd name="connsiteX113" fmla="*/ 514451 w 1605470"/>
              <a:gd name="connsiteY113" fmla="*/ 2261920 h 6858000"/>
              <a:gd name="connsiteX114" fmla="*/ 504338 w 1605470"/>
              <a:gd name="connsiteY114" fmla="*/ 2195378 h 6858000"/>
              <a:gd name="connsiteX115" fmla="*/ 488555 w 1605470"/>
              <a:gd name="connsiteY115" fmla="*/ 2155135 h 6858000"/>
              <a:gd name="connsiteX116" fmla="*/ 486013 w 1605470"/>
              <a:gd name="connsiteY116" fmla="*/ 2118008 h 6858000"/>
              <a:gd name="connsiteX117" fmla="*/ 487006 w 1605470"/>
              <a:gd name="connsiteY117" fmla="*/ 2050531 h 6858000"/>
              <a:gd name="connsiteX118" fmla="*/ 478812 w 1605470"/>
              <a:gd name="connsiteY118" fmla="*/ 1963269 h 6858000"/>
              <a:gd name="connsiteX119" fmla="*/ 459990 w 1605470"/>
              <a:gd name="connsiteY119" fmla="*/ 1906352 h 6858000"/>
              <a:gd name="connsiteX120" fmla="*/ 436547 w 1605470"/>
              <a:gd name="connsiteY120" fmla="*/ 1861531 h 6858000"/>
              <a:gd name="connsiteX121" fmla="*/ 390346 w 1605470"/>
              <a:gd name="connsiteY121" fmla="*/ 1732919 h 6858000"/>
              <a:gd name="connsiteX122" fmla="*/ 362657 w 1605470"/>
              <a:gd name="connsiteY122" fmla="*/ 1663540 h 6858000"/>
              <a:gd name="connsiteX123" fmla="*/ 361783 w 1605470"/>
              <a:gd name="connsiteY123" fmla="*/ 1615777 h 6858000"/>
              <a:gd name="connsiteX124" fmla="*/ 342578 w 1605470"/>
              <a:gd name="connsiteY124" fmla="*/ 1563678 h 6858000"/>
              <a:gd name="connsiteX125" fmla="*/ 355658 w 1605470"/>
              <a:gd name="connsiteY125" fmla="*/ 1519474 h 6858000"/>
              <a:gd name="connsiteX126" fmla="*/ 348400 w 1605470"/>
              <a:gd name="connsiteY126" fmla="*/ 1477995 h 6858000"/>
              <a:gd name="connsiteX127" fmla="*/ 334485 w 1605470"/>
              <a:gd name="connsiteY127" fmla="*/ 1373769 h 6858000"/>
              <a:gd name="connsiteX128" fmla="*/ 342792 w 1605470"/>
              <a:gd name="connsiteY128" fmla="*/ 1307086 h 6858000"/>
              <a:gd name="connsiteX129" fmla="*/ 343980 w 1605470"/>
              <a:gd name="connsiteY129" fmla="*/ 1189033 h 6858000"/>
              <a:gd name="connsiteX130" fmla="*/ 348665 w 1605470"/>
              <a:gd name="connsiteY130" fmla="*/ 1168288 h 6858000"/>
              <a:gd name="connsiteX131" fmla="*/ 340947 w 1605470"/>
              <a:gd name="connsiteY131" fmla="*/ 1142577 h 6858000"/>
              <a:gd name="connsiteX132" fmla="*/ 330253 w 1605470"/>
              <a:gd name="connsiteY132" fmla="*/ 1088484 h 6858000"/>
              <a:gd name="connsiteX133" fmla="*/ 318989 w 1605470"/>
              <a:gd name="connsiteY133" fmla="*/ 1016103 h 6858000"/>
              <a:gd name="connsiteX134" fmla="*/ 320445 w 1605470"/>
              <a:gd name="connsiteY134" fmla="*/ 932283 h 6858000"/>
              <a:gd name="connsiteX135" fmla="*/ 322681 w 1605470"/>
              <a:gd name="connsiteY135" fmla="*/ 915925 h 6858000"/>
              <a:gd name="connsiteX136" fmla="*/ 315310 w 1605470"/>
              <a:gd name="connsiteY136" fmla="*/ 896999 h 6858000"/>
              <a:gd name="connsiteX137" fmla="*/ 284718 w 1605470"/>
              <a:gd name="connsiteY137" fmla="*/ 821517 h 6858000"/>
              <a:gd name="connsiteX138" fmla="*/ 263668 w 1605470"/>
              <a:gd name="connsiteY138" fmla="*/ 751353 h 6858000"/>
              <a:gd name="connsiteX139" fmla="*/ 263226 w 1605470"/>
              <a:gd name="connsiteY139" fmla="*/ 721230 h 6858000"/>
              <a:gd name="connsiteX140" fmla="*/ 248897 w 1605470"/>
              <a:gd name="connsiteY140" fmla="*/ 681659 h 6858000"/>
              <a:gd name="connsiteX141" fmla="*/ 234316 w 1605470"/>
              <a:gd name="connsiteY141" fmla="*/ 635218 h 6858000"/>
              <a:gd name="connsiteX142" fmla="*/ 239327 w 1605470"/>
              <a:gd name="connsiteY142" fmla="*/ 613763 h 6858000"/>
              <a:gd name="connsiteX143" fmla="*/ 225269 w 1605470"/>
              <a:gd name="connsiteY143" fmla="*/ 598582 h 6858000"/>
              <a:gd name="connsiteX144" fmla="*/ 224950 w 1605470"/>
              <a:gd name="connsiteY144" fmla="*/ 576846 h 6858000"/>
              <a:gd name="connsiteX145" fmla="*/ 204576 w 1605470"/>
              <a:gd name="connsiteY145" fmla="*/ 530055 h 6858000"/>
              <a:gd name="connsiteX146" fmla="*/ 219064 w 1605470"/>
              <a:gd name="connsiteY146" fmla="*/ 469651 h 6858000"/>
              <a:gd name="connsiteX147" fmla="*/ 195012 w 1605470"/>
              <a:gd name="connsiteY147" fmla="*/ 448559 h 6858000"/>
              <a:gd name="connsiteX148" fmla="*/ 201434 w 1605470"/>
              <a:gd name="connsiteY148" fmla="*/ 441529 h 6858000"/>
              <a:gd name="connsiteX149" fmla="*/ 200655 w 1605470"/>
              <a:gd name="connsiteY149" fmla="*/ 428927 h 6858000"/>
              <a:gd name="connsiteX150" fmla="*/ 190059 w 1605470"/>
              <a:gd name="connsiteY150" fmla="*/ 430161 h 6858000"/>
              <a:gd name="connsiteX151" fmla="*/ 167079 w 1605470"/>
              <a:gd name="connsiteY151" fmla="*/ 367211 h 6858000"/>
              <a:gd name="connsiteX152" fmla="*/ 124571 w 1605470"/>
              <a:gd name="connsiteY152" fmla="*/ 302178 h 6858000"/>
              <a:gd name="connsiteX153" fmla="*/ 103243 w 1605470"/>
              <a:gd name="connsiteY153" fmla="*/ 211375 h 6858000"/>
              <a:gd name="connsiteX154" fmla="*/ 94571 w 1605470"/>
              <a:gd name="connsiteY154" fmla="*/ 184179 h 6858000"/>
              <a:gd name="connsiteX155" fmla="*/ 13437 w 1605470"/>
              <a:gd name="connsiteY155" fmla="*/ 19287 h 6858000"/>
              <a:gd name="connsiteX156" fmla="*/ 0 w 1605470"/>
              <a:gd name="connsiteY156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690830 w 1605470"/>
              <a:gd name="connsiteY74" fmla="*/ 3974753 h 6858000"/>
              <a:gd name="connsiteX75" fmla="*/ 692428 w 1605470"/>
              <a:gd name="connsiteY75" fmla="*/ 3969950 h 6858000"/>
              <a:gd name="connsiteX76" fmla="*/ 685850 w 1605470"/>
              <a:gd name="connsiteY76" fmla="*/ 3933779 h 6858000"/>
              <a:gd name="connsiteX77" fmla="*/ 687181 w 1605470"/>
              <a:gd name="connsiteY77" fmla="*/ 3933093 h 6858000"/>
              <a:gd name="connsiteX78" fmla="*/ 691535 w 1605470"/>
              <a:gd name="connsiteY78" fmla="*/ 3922082 h 6858000"/>
              <a:gd name="connsiteX79" fmla="*/ 696613 w 1605470"/>
              <a:gd name="connsiteY79" fmla="*/ 3901461 h 6858000"/>
              <a:gd name="connsiteX80" fmla="*/ 719207 w 1605470"/>
              <a:gd name="connsiteY80" fmla="*/ 3813873 h 6858000"/>
              <a:gd name="connsiteX81" fmla="*/ 718632 w 1605470"/>
              <a:gd name="connsiteY81" fmla="*/ 3806161 h 6858000"/>
              <a:gd name="connsiteX82" fmla="*/ 718939 w 1605470"/>
              <a:gd name="connsiteY82" fmla="*/ 3805957 h 6858000"/>
              <a:gd name="connsiteX83" fmla="*/ 718966 w 1605470"/>
              <a:gd name="connsiteY83" fmla="*/ 3797724 h 6858000"/>
              <a:gd name="connsiteX84" fmla="*/ 717581 w 1605470"/>
              <a:gd name="connsiteY84" fmla="*/ 3792098 h 6858000"/>
              <a:gd name="connsiteX85" fmla="*/ 716465 w 1605470"/>
              <a:gd name="connsiteY85" fmla="*/ 3777135 h 6858000"/>
              <a:gd name="connsiteX86" fmla="*/ 718198 w 1605470"/>
              <a:gd name="connsiteY86" fmla="*/ 3771656 h 6858000"/>
              <a:gd name="connsiteX87" fmla="*/ 721941 w 1605470"/>
              <a:gd name="connsiteY87" fmla="*/ 3769007 h 6858000"/>
              <a:gd name="connsiteX88" fmla="*/ 721407 w 1605470"/>
              <a:gd name="connsiteY88" fmla="*/ 3767709 h 6858000"/>
              <a:gd name="connsiteX89" fmla="*/ 730103 w 1605470"/>
              <a:gd name="connsiteY89" fmla="*/ 3738082 h 6858000"/>
              <a:gd name="connsiteX90" fmla="*/ 737449 w 1605470"/>
              <a:gd name="connsiteY90" fmla="*/ 3673397 h 6858000"/>
              <a:gd name="connsiteX91" fmla="*/ 736745 w 1605470"/>
              <a:gd name="connsiteY91" fmla="*/ 3637109 h 6858000"/>
              <a:gd name="connsiteX92" fmla="*/ 740188 w 1605470"/>
              <a:gd name="connsiteY92" fmla="*/ 3536883 h 6858000"/>
              <a:gd name="connsiteX93" fmla="*/ 747726 w 1605470"/>
              <a:gd name="connsiteY93" fmla="*/ 3435652 h 6858000"/>
              <a:gd name="connsiteX94" fmla="*/ 749397 w 1605470"/>
              <a:gd name="connsiteY94" fmla="*/ 3307769 h 6858000"/>
              <a:gd name="connsiteX95" fmla="*/ 766960 w 1605470"/>
              <a:gd name="connsiteY95" fmla="*/ 3250522 h 6858000"/>
              <a:gd name="connsiteX96" fmla="*/ 767385 w 1605470"/>
              <a:gd name="connsiteY96" fmla="*/ 3229163 h 6858000"/>
              <a:gd name="connsiteX97" fmla="*/ 769208 w 1605470"/>
              <a:gd name="connsiteY97" fmla="*/ 3217217 h 6858000"/>
              <a:gd name="connsiteX98" fmla="*/ 756043 w 1605470"/>
              <a:gd name="connsiteY98" fmla="*/ 3183755 h 6858000"/>
              <a:gd name="connsiteX99" fmla="*/ 756544 w 1605470"/>
              <a:gd name="connsiteY99" fmla="*/ 3178642 h 6858000"/>
              <a:gd name="connsiteX100" fmla="*/ 744144 w 1605470"/>
              <a:gd name="connsiteY100" fmla="*/ 3158586 h 6858000"/>
              <a:gd name="connsiteX101" fmla="*/ 729329 w 1605470"/>
              <a:gd name="connsiteY101" fmla="*/ 3129034 h 6858000"/>
              <a:gd name="connsiteX102" fmla="*/ 729994 w 1605470"/>
              <a:gd name="connsiteY102" fmla="*/ 3126682 h 6858000"/>
              <a:gd name="connsiteX103" fmla="*/ 720862 w 1605470"/>
              <a:gd name="connsiteY103" fmla="*/ 3114519 h 6858000"/>
              <a:gd name="connsiteX104" fmla="*/ 707471 w 1605470"/>
              <a:gd name="connsiteY104" fmla="*/ 3106272 h 6858000"/>
              <a:gd name="connsiteX105" fmla="*/ 680201 w 1605470"/>
              <a:gd name="connsiteY105" fmla="*/ 2958185 h 6858000"/>
              <a:gd name="connsiteX106" fmla="*/ 622815 w 1605470"/>
              <a:gd name="connsiteY106" fmla="*/ 2762989 h 6858000"/>
              <a:gd name="connsiteX107" fmla="*/ 571733 w 1605470"/>
              <a:gd name="connsiteY107" fmla="*/ 2554718 h 6858000"/>
              <a:gd name="connsiteX108" fmla="*/ 551827 w 1605470"/>
              <a:gd name="connsiteY108" fmla="*/ 2485734 h 6858000"/>
              <a:gd name="connsiteX109" fmla="*/ 542550 w 1605470"/>
              <a:gd name="connsiteY109" fmla="*/ 2447068 h 6858000"/>
              <a:gd name="connsiteX110" fmla="*/ 529511 w 1605470"/>
              <a:gd name="connsiteY110" fmla="*/ 2425819 h 6858000"/>
              <a:gd name="connsiteX111" fmla="*/ 535510 w 1605470"/>
              <a:gd name="connsiteY111" fmla="*/ 2402874 h 6858000"/>
              <a:gd name="connsiteX112" fmla="*/ 538122 w 1605470"/>
              <a:gd name="connsiteY112" fmla="*/ 2381443 h 6858000"/>
              <a:gd name="connsiteX113" fmla="*/ 514451 w 1605470"/>
              <a:gd name="connsiteY113" fmla="*/ 2261920 h 6858000"/>
              <a:gd name="connsiteX114" fmla="*/ 504338 w 1605470"/>
              <a:gd name="connsiteY114" fmla="*/ 2195378 h 6858000"/>
              <a:gd name="connsiteX115" fmla="*/ 488555 w 1605470"/>
              <a:gd name="connsiteY115" fmla="*/ 2155135 h 6858000"/>
              <a:gd name="connsiteX116" fmla="*/ 486013 w 1605470"/>
              <a:gd name="connsiteY116" fmla="*/ 2118008 h 6858000"/>
              <a:gd name="connsiteX117" fmla="*/ 487006 w 1605470"/>
              <a:gd name="connsiteY117" fmla="*/ 2050531 h 6858000"/>
              <a:gd name="connsiteX118" fmla="*/ 478812 w 1605470"/>
              <a:gd name="connsiteY118" fmla="*/ 1963269 h 6858000"/>
              <a:gd name="connsiteX119" fmla="*/ 459990 w 1605470"/>
              <a:gd name="connsiteY119" fmla="*/ 1906352 h 6858000"/>
              <a:gd name="connsiteX120" fmla="*/ 436547 w 1605470"/>
              <a:gd name="connsiteY120" fmla="*/ 1861531 h 6858000"/>
              <a:gd name="connsiteX121" fmla="*/ 390346 w 1605470"/>
              <a:gd name="connsiteY121" fmla="*/ 1732919 h 6858000"/>
              <a:gd name="connsiteX122" fmla="*/ 362657 w 1605470"/>
              <a:gd name="connsiteY122" fmla="*/ 1663540 h 6858000"/>
              <a:gd name="connsiteX123" fmla="*/ 361783 w 1605470"/>
              <a:gd name="connsiteY123" fmla="*/ 1615777 h 6858000"/>
              <a:gd name="connsiteX124" fmla="*/ 342578 w 1605470"/>
              <a:gd name="connsiteY124" fmla="*/ 1563678 h 6858000"/>
              <a:gd name="connsiteX125" fmla="*/ 355658 w 1605470"/>
              <a:gd name="connsiteY125" fmla="*/ 1519474 h 6858000"/>
              <a:gd name="connsiteX126" fmla="*/ 348400 w 1605470"/>
              <a:gd name="connsiteY126" fmla="*/ 1477995 h 6858000"/>
              <a:gd name="connsiteX127" fmla="*/ 334485 w 1605470"/>
              <a:gd name="connsiteY127" fmla="*/ 1373769 h 6858000"/>
              <a:gd name="connsiteX128" fmla="*/ 342792 w 1605470"/>
              <a:gd name="connsiteY128" fmla="*/ 1307086 h 6858000"/>
              <a:gd name="connsiteX129" fmla="*/ 343980 w 1605470"/>
              <a:gd name="connsiteY129" fmla="*/ 1189033 h 6858000"/>
              <a:gd name="connsiteX130" fmla="*/ 348665 w 1605470"/>
              <a:gd name="connsiteY130" fmla="*/ 1168288 h 6858000"/>
              <a:gd name="connsiteX131" fmla="*/ 340947 w 1605470"/>
              <a:gd name="connsiteY131" fmla="*/ 1142577 h 6858000"/>
              <a:gd name="connsiteX132" fmla="*/ 330253 w 1605470"/>
              <a:gd name="connsiteY132" fmla="*/ 1088484 h 6858000"/>
              <a:gd name="connsiteX133" fmla="*/ 318989 w 1605470"/>
              <a:gd name="connsiteY133" fmla="*/ 1016103 h 6858000"/>
              <a:gd name="connsiteX134" fmla="*/ 320445 w 1605470"/>
              <a:gd name="connsiteY134" fmla="*/ 932283 h 6858000"/>
              <a:gd name="connsiteX135" fmla="*/ 322681 w 1605470"/>
              <a:gd name="connsiteY135" fmla="*/ 915925 h 6858000"/>
              <a:gd name="connsiteX136" fmla="*/ 315310 w 1605470"/>
              <a:gd name="connsiteY136" fmla="*/ 896999 h 6858000"/>
              <a:gd name="connsiteX137" fmla="*/ 284718 w 1605470"/>
              <a:gd name="connsiteY137" fmla="*/ 821517 h 6858000"/>
              <a:gd name="connsiteX138" fmla="*/ 263668 w 1605470"/>
              <a:gd name="connsiteY138" fmla="*/ 751353 h 6858000"/>
              <a:gd name="connsiteX139" fmla="*/ 263226 w 1605470"/>
              <a:gd name="connsiteY139" fmla="*/ 721230 h 6858000"/>
              <a:gd name="connsiteX140" fmla="*/ 248897 w 1605470"/>
              <a:gd name="connsiteY140" fmla="*/ 681659 h 6858000"/>
              <a:gd name="connsiteX141" fmla="*/ 234316 w 1605470"/>
              <a:gd name="connsiteY141" fmla="*/ 635218 h 6858000"/>
              <a:gd name="connsiteX142" fmla="*/ 239327 w 1605470"/>
              <a:gd name="connsiteY142" fmla="*/ 613763 h 6858000"/>
              <a:gd name="connsiteX143" fmla="*/ 225269 w 1605470"/>
              <a:gd name="connsiteY143" fmla="*/ 598582 h 6858000"/>
              <a:gd name="connsiteX144" fmla="*/ 224950 w 1605470"/>
              <a:gd name="connsiteY144" fmla="*/ 576846 h 6858000"/>
              <a:gd name="connsiteX145" fmla="*/ 204576 w 1605470"/>
              <a:gd name="connsiteY145" fmla="*/ 530055 h 6858000"/>
              <a:gd name="connsiteX146" fmla="*/ 195012 w 1605470"/>
              <a:gd name="connsiteY146" fmla="*/ 448559 h 6858000"/>
              <a:gd name="connsiteX147" fmla="*/ 201434 w 1605470"/>
              <a:gd name="connsiteY147" fmla="*/ 441529 h 6858000"/>
              <a:gd name="connsiteX148" fmla="*/ 200655 w 1605470"/>
              <a:gd name="connsiteY148" fmla="*/ 428927 h 6858000"/>
              <a:gd name="connsiteX149" fmla="*/ 190059 w 1605470"/>
              <a:gd name="connsiteY149" fmla="*/ 430161 h 6858000"/>
              <a:gd name="connsiteX150" fmla="*/ 167079 w 1605470"/>
              <a:gd name="connsiteY150" fmla="*/ 367211 h 6858000"/>
              <a:gd name="connsiteX151" fmla="*/ 124571 w 1605470"/>
              <a:gd name="connsiteY151" fmla="*/ 302178 h 6858000"/>
              <a:gd name="connsiteX152" fmla="*/ 103243 w 1605470"/>
              <a:gd name="connsiteY152" fmla="*/ 211375 h 6858000"/>
              <a:gd name="connsiteX153" fmla="*/ 94571 w 1605470"/>
              <a:gd name="connsiteY153" fmla="*/ 184179 h 6858000"/>
              <a:gd name="connsiteX154" fmla="*/ 13437 w 1605470"/>
              <a:gd name="connsiteY154" fmla="*/ 19287 h 6858000"/>
              <a:gd name="connsiteX155" fmla="*/ 0 w 1605470"/>
              <a:gd name="connsiteY155" fmla="*/ 0 h 6858000"/>
              <a:gd name="connsiteX0" fmla="*/ 0 w 1605470"/>
              <a:gd name="connsiteY0" fmla="*/ 0 h 6858000"/>
              <a:gd name="connsiteX1" fmla="*/ 1605470 w 1605470"/>
              <a:gd name="connsiteY1" fmla="*/ 0 h 6858000"/>
              <a:gd name="connsiteX2" fmla="*/ 1605470 w 1605470"/>
              <a:gd name="connsiteY2" fmla="*/ 6858000 h 6858000"/>
              <a:gd name="connsiteX3" fmla="*/ 154105 w 1605470"/>
              <a:gd name="connsiteY3" fmla="*/ 6858000 h 6858000"/>
              <a:gd name="connsiteX4" fmla="*/ 154246 w 1605470"/>
              <a:gd name="connsiteY4" fmla="*/ 6857735 h 6858000"/>
              <a:gd name="connsiteX5" fmla="*/ 166295 w 1605470"/>
              <a:gd name="connsiteY5" fmla="*/ 6809549 h 6858000"/>
              <a:gd name="connsiteX6" fmla="*/ 198506 w 1605470"/>
              <a:gd name="connsiteY6" fmla="*/ 6715115 h 6858000"/>
              <a:gd name="connsiteX7" fmla="*/ 208357 w 1605470"/>
              <a:gd name="connsiteY7" fmla="*/ 6680170 h 6858000"/>
              <a:gd name="connsiteX8" fmla="*/ 233907 w 1605470"/>
              <a:gd name="connsiteY8" fmla="*/ 6621207 h 6858000"/>
              <a:gd name="connsiteX9" fmla="*/ 250564 w 1605470"/>
              <a:gd name="connsiteY9" fmla="*/ 6596265 h 6858000"/>
              <a:gd name="connsiteX10" fmla="*/ 250443 w 1605470"/>
              <a:gd name="connsiteY10" fmla="*/ 6594818 h 6858000"/>
              <a:gd name="connsiteX11" fmla="*/ 254688 w 1605470"/>
              <a:gd name="connsiteY11" fmla="*/ 6593735 h 6858000"/>
              <a:gd name="connsiteX12" fmla="*/ 257885 w 1605470"/>
              <a:gd name="connsiteY12" fmla="*/ 6589172 h 6858000"/>
              <a:gd name="connsiteX13" fmla="*/ 261179 w 1605470"/>
              <a:gd name="connsiteY13" fmla="*/ 6574442 h 6858000"/>
              <a:gd name="connsiteX14" fmla="*/ 261519 w 1605470"/>
              <a:gd name="connsiteY14" fmla="*/ 6568530 h 6858000"/>
              <a:gd name="connsiteX15" fmla="*/ 263928 w 1605470"/>
              <a:gd name="connsiteY15" fmla="*/ 6560674 h 6858000"/>
              <a:gd name="connsiteX16" fmla="*/ 264273 w 1605470"/>
              <a:gd name="connsiteY16" fmla="*/ 6560598 h 6858000"/>
              <a:gd name="connsiteX17" fmla="*/ 265970 w 1605470"/>
              <a:gd name="connsiteY17" fmla="*/ 6553006 h 6858000"/>
              <a:gd name="connsiteX18" fmla="*/ 270666 w 1605470"/>
              <a:gd name="connsiteY18" fmla="*/ 6514360 h 6858000"/>
              <a:gd name="connsiteX19" fmla="*/ 312320 w 1605470"/>
              <a:gd name="connsiteY19" fmla="*/ 6478062 h 6858000"/>
              <a:gd name="connsiteX20" fmla="*/ 323009 w 1605470"/>
              <a:gd name="connsiteY20" fmla="*/ 6460325 h 6858000"/>
              <a:gd name="connsiteX21" fmla="*/ 330242 w 1605470"/>
              <a:gd name="connsiteY21" fmla="*/ 6451488 h 6858000"/>
              <a:gd name="connsiteX22" fmla="*/ 331677 w 1605470"/>
              <a:gd name="connsiteY22" fmla="*/ 6451348 h 6858000"/>
              <a:gd name="connsiteX23" fmla="*/ 336035 w 1605470"/>
              <a:gd name="connsiteY23" fmla="*/ 6414240 h 6858000"/>
              <a:gd name="connsiteX24" fmla="*/ 338911 w 1605470"/>
              <a:gd name="connsiteY24" fmla="*/ 6410269 h 6858000"/>
              <a:gd name="connsiteX25" fmla="*/ 338811 w 1605470"/>
              <a:gd name="connsiteY25" fmla="*/ 6384857 h 6858000"/>
              <a:gd name="connsiteX26" fmla="*/ 340328 w 1605470"/>
              <a:gd name="connsiteY26" fmla="*/ 6372381 h 6858000"/>
              <a:gd name="connsiteX27" fmla="*/ 337522 w 1605470"/>
              <a:gd name="connsiteY27" fmla="*/ 6367510 h 6858000"/>
              <a:gd name="connsiteX28" fmla="*/ 341402 w 1605470"/>
              <a:gd name="connsiteY28" fmla="*/ 6349778 h 6858000"/>
              <a:gd name="connsiteX29" fmla="*/ 343067 w 1605470"/>
              <a:gd name="connsiteY29" fmla="*/ 6348250 h 6858000"/>
              <a:gd name="connsiteX30" fmla="*/ 359101 w 1605470"/>
              <a:gd name="connsiteY30" fmla="*/ 6281972 h 6858000"/>
              <a:gd name="connsiteX31" fmla="*/ 369864 w 1605470"/>
              <a:gd name="connsiteY31" fmla="*/ 6211940 h 6858000"/>
              <a:gd name="connsiteX32" fmla="*/ 411359 w 1605470"/>
              <a:gd name="connsiteY32" fmla="*/ 6113913 h 6858000"/>
              <a:gd name="connsiteX33" fmla="*/ 415652 w 1605470"/>
              <a:gd name="connsiteY33" fmla="*/ 6028119 h 6858000"/>
              <a:gd name="connsiteX34" fmla="*/ 442432 w 1605470"/>
              <a:gd name="connsiteY34" fmla="*/ 5934687 h 6858000"/>
              <a:gd name="connsiteX35" fmla="*/ 476444 w 1605470"/>
              <a:gd name="connsiteY35" fmla="*/ 5765594 h 6858000"/>
              <a:gd name="connsiteX36" fmla="*/ 508280 w 1605470"/>
              <a:gd name="connsiteY36" fmla="*/ 5693685 h 6858000"/>
              <a:gd name="connsiteX37" fmla="*/ 528335 w 1605470"/>
              <a:gd name="connsiteY37" fmla="*/ 5665173 h 6858000"/>
              <a:gd name="connsiteX38" fmla="*/ 562052 w 1605470"/>
              <a:gd name="connsiteY38" fmla="*/ 5563435 h 6858000"/>
              <a:gd name="connsiteX39" fmla="*/ 591557 w 1605470"/>
              <a:gd name="connsiteY39" fmla="*/ 5476393 h 6858000"/>
              <a:gd name="connsiteX40" fmla="*/ 622750 w 1605470"/>
              <a:gd name="connsiteY40" fmla="*/ 5396260 h 6858000"/>
              <a:gd name="connsiteX41" fmla="*/ 638731 w 1605470"/>
              <a:gd name="connsiteY41" fmla="*/ 5330009 h 6858000"/>
              <a:gd name="connsiteX42" fmla="*/ 672224 w 1605470"/>
              <a:gd name="connsiteY42" fmla="*/ 5273739 h 6858000"/>
              <a:gd name="connsiteX43" fmla="*/ 681823 w 1605470"/>
              <a:gd name="connsiteY43" fmla="*/ 5241779 h 6858000"/>
              <a:gd name="connsiteX44" fmla="*/ 693049 w 1605470"/>
              <a:gd name="connsiteY44" fmla="*/ 5225268 h 6858000"/>
              <a:gd name="connsiteX45" fmla="*/ 694069 w 1605470"/>
              <a:gd name="connsiteY45" fmla="*/ 5217684 h 6858000"/>
              <a:gd name="connsiteX46" fmla="*/ 701410 w 1605470"/>
              <a:gd name="connsiteY46" fmla="*/ 5193377 h 6858000"/>
              <a:gd name="connsiteX47" fmla="*/ 704713 w 1605470"/>
              <a:gd name="connsiteY47" fmla="*/ 5179288 h 6858000"/>
              <a:gd name="connsiteX48" fmla="*/ 705697 w 1605470"/>
              <a:gd name="connsiteY48" fmla="*/ 5173621 h 6858000"/>
              <a:gd name="connsiteX49" fmla="*/ 701331 w 1605470"/>
              <a:gd name="connsiteY49" fmla="*/ 5159961 h 6858000"/>
              <a:gd name="connsiteX50" fmla="*/ 708008 w 1605470"/>
              <a:gd name="connsiteY50" fmla="*/ 5144295 h 6858000"/>
              <a:gd name="connsiteX51" fmla="*/ 704941 w 1605470"/>
              <a:gd name="connsiteY51" fmla="*/ 5125185 h 6858000"/>
              <a:gd name="connsiteX52" fmla="*/ 711771 w 1605470"/>
              <a:gd name="connsiteY52" fmla="*/ 5121884 h 6858000"/>
              <a:gd name="connsiteX53" fmla="*/ 718807 w 1605470"/>
              <a:gd name="connsiteY53" fmla="*/ 5067850 h 6858000"/>
              <a:gd name="connsiteX54" fmla="*/ 721538 w 1605470"/>
              <a:gd name="connsiteY54" fmla="*/ 5060861 h 6858000"/>
              <a:gd name="connsiteX55" fmla="*/ 718242 w 1605470"/>
              <a:gd name="connsiteY55" fmla="*/ 5034192 h 6858000"/>
              <a:gd name="connsiteX56" fmla="*/ 719796 w 1605470"/>
              <a:gd name="connsiteY56" fmla="*/ 4993030 h 6858000"/>
              <a:gd name="connsiteX57" fmla="*/ 726705 w 1605470"/>
              <a:gd name="connsiteY57" fmla="*/ 4946844 h 6858000"/>
              <a:gd name="connsiteX58" fmla="*/ 722561 w 1605470"/>
              <a:gd name="connsiteY58" fmla="*/ 4932692 h 6858000"/>
              <a:gd name="connsiteX59" fmla="*/ 737964 w 1605470"/>
              <a:gd name="connsiteY59" fmla="*/ 4858827 h 6858000"/>
              <a:gd name="connsiteX60" fmla="*/ 732118 w 1605470"/>
              <a:gd name="connsiteY60" fmla="*/ 4801535 h 6858000"/>
              <a:gd name="connsiteX61" fmla="*/ 739787 w 1605470"/>
              <a:gd name="connsiteY61" fmla="*/ 4797794 h 6858000"/>
              <a:gd name="connsiteX62" fmla="*/ 741081 w 1605470"/>
              <a:gd name="connsiteY62" fmla="*/ 4784526 h 6858000"/>
              <a:gd name="connsiteX63" fmla="*/ 742865 w 1605470"/>
              <a:gd name="connsiteY63" fmla="*/ 4781211 h 6858000"/>
              <a:gd name="connsiteX64" fmla="*/ 751652 w 1605470"/>
              <a:gd name="connsiteY64" fmla="*/ 4761984 h 6858000"/>
              <a:gd name="connsiteX65" fmla="*/ 747700 w 1605470"/>
              <a:gd name="connsiteY65" fmla="*/ 4690749 h 6858000"/>
              <a:gd name="connsiteX66" fmla="*/ 743180 w 1605470"/>
              <a:gd name="connsiteY66" fmla="*/ 4584173 h 6858000"/>
              <a:gd name="connsiteX67" fmla="*/ 738263 w 1605470"/>
              <a:gd name="connsiteY67" fmla="*/ 4444346 h 6858000"/>
              <a:gd name="connsiteX68" fmla="*/ 734828 w 1605470"/>
              <a:gd name="connsiteY68" fmla="*/ 4375228 h 6858000"/>
              <a:gd name="connsiteX69" fmla="*/ 715481 w 1605470"/>
              <a:gd name="connsiteY69" fmla="*/ 4214165 h 6858000"/>
              <a:gd name="connsiteX70" fmla="*/ 719554 w 1605470"/>
              <a:gd name="connsiteY70" fmla="*/ 4090296 h 6858000"/>
              <a:gd name="connsiteX71" fmla="*/ 704810 w 1605470"/>
              <a:gd name="connsiteY71" fmla="*/ 4033999 h 6858000"/>
              <a:gd name="connsiteX72" fmla="*/ 705959 w 1605470"/>
              <a:gd name="connsiteY72" fmla="*/ 4031933 h 6858000"/>
              <a:gd name="connsiteX73" fmla="*/ 704535 w 1605470"/>
              <a:gd name="connsiteY73" fmla="*/ 4013953 h 6858000"/>
              <a:gd name="connsiteX74" fmla="*/ 690830 w 1605470"/>
              <a:gd name="connsiteY74" fmla="*/ 3974753 h 6858000"/>
              <a:gd name="connsiteX75" fmla="*/ 692428 w 1605470"/>
              <a:gd name="connsiteY75" fmla="*/ 3969950 h 6858000"/>
              <a:gd name="connsiteX76" fmla="*/ 685850 w 1605470"/>
              <a:gd name="connsiteY76" fmla="*/ 3933779 h 6858000"/>
              <a:gd name="connsiteX77" fmla="*/ 687181 w 1605470"/>
              <a:gd name="connsiteY77" fmla="*/ 3933093 h 6858000"/>
              <a:gd name="connsiteX78" fmla="*/ 691535 w 1605470"/>
              <a:gd name="connsiteY78" fmla="*/ 3922082 h 6858000"/>
              <a:gd name="connsiteX79" fmla="*/ 696613 w 1605470"/>
              <a:gd name="connsiteY79" fmla="*/ 3901461 h 6858000"/>
              <a:gd name="connsiteX80" fmla="*/ 719207 w 1605470"/>
              <a:gd name="connsiteY80" fmla="*/ 3813873 h 6858000"/>
              <a:gd name="connsiteX81" fmla="*/ 718632 w 1605470"/>
              <a:gd name="connsiteY81" fmla="*/ 3806161 h 6858000"/>
              <a:gd name="connsiteX82" fmla="*/ 718939 w 1605470"/>
              <a:gd name="connsiteY82" fmla="*/ 3805957 h 6858000"/>
              <a:gd name="connsiteX83" fmla="*/ 718966 w 1605470"/>
              <a:gd name="connsiteY83" fmla="*/ 3797724 h 6858000"/>
              <a:gd name="connsiteX84" fmla="*/ 717581 w 1605470"/>
              <a:gd name="connsiteY84" fmla="*/ 3792098 h 6858000"/>
              <a:gd name="connsiteX85" fmla="*/ 716465 w 1605470"/>
              <a:gd name="connsiteY85" fmla="*/ 3777135 h 6858000"/>
              <a:gd name="connsiteX86" fmla="*/ 718198 w 1605470"/>
              <a:gd name="connsiteY86" fmla="*/ 3771656 h 6858000"/>
              <a:gd name="connsiteX87" fmla="*/ 721941 w 1605470"/>
              <a:gd name="connsiteY87" fmla="*/ 3769007 h 6858000"/>
              <a:gd name="connsiteX88" fmla="*/ 721407 w 1605470"/>
              <a:gd name="connsiteY88" fmla="*/ 3767709 h 6858000"/>
              <a:gd name="connsiteX89" fmla="*/ 730103 w 1605470"/>
              <a:gd name="connsiteY89" fmla="*/ 3738082 h 6858000"/>
              <a:gd name="connsiteX90" fmla="*/ 737449 w 1605470"/>
              <a:gd name="connsiteY90" fmla="*/ 3673397 h 6858000"/>
              <a:gd name="connsiteX91" fmla="*/ 736745 w 1605470"/>
              <a:gd name="connsiteY91" fmla="*/ 3637109 h 6858000"/>
              <a:gd name="connsiteX92" fmla="*/ 740188 w 1605470"/>
              <a:gd name="connsiteY92" fmla="*/ 3536883 h 6858000"/>
              <a:gd name="connsiteX93" fmla="*/ 747726 w 1605470"/>
              <a:gd name="connsiteY93" fmla="*/ 3435652 h 6858000"/>
              <a:gd name="connsiteX94" fmla="*/ 749397 w 1605470"/>
              <a:gd name="connsiteY94" fmla="*/ 3307769 h 6858000"/>
              <a:gd name="connsiteX95" fmla="*/ 766960 w 1605470"/>
              <a:gd name="connsiteY95" fmla="*/ 3250522 h 6858000"/>
              <a:gd name="connsiteX96" fmla="*/ 767385 w 1605470"/>
              <a:gd name="connsiteY96" fmla="*/ 3229163 h 6858000"/>
              <a:gd name="connsiteX97" fmla="*/ 769208 w 1605470"/>
              <a:gd name="connsiteY97" fmla="*/ 3217217 h 6858000"/>
              <a:gd name="connsiteX98" fmla="*/ 756043 w 1605470"/>
              <a:gd name="connsiteY98" fmla="*/ 3183755 h 6858000"/>
              <a:gd name="connsiteX99" fmla="*/ 756544 w 1605470"/>
              <a:gd name="connsiteY99" fmla="*/ 3178642 h 6858000"/>
              <a:gd name="connsiteX100" fmla="*/ 744144 w 1605470"/>
              <a:gd name="connsiteY100" fmla="*/ 3158586 h 6858000"/>
              <a:gd name="connsiteX101" fmla="*/ 729329 w 1605470"/>
              <a:gd name="connsiteY101" fmla="*/ 3129034 h 6858000"/>
              <a:gd name="connsiteX102" fmla="*/ 729994 w 1605470"/>
              <a:gd name="connsiteY102" fmla="*/ 3126682 h 6858000"/>
              <a:gd name="connsiteX103" fmla="*/ 720862 w 1605470"/>
              <a:gd name="connsiteY103" fmla="*/ 3114519 h 6858000"/>
              <a:gd name="connsiteX104" fmla="*/ 707471 w 1605470"/>
              <a:gd name="connsiteY104" fmla="*/ 3106272 h 6858000"/>
              <a:gd name="connsiteX105" fmla="*/ 680201 w 1605470"/>
              <a:gd name="connsiteY105" fmla="*/ 2958185 h 6858000"/>
              <a:gd name="connsiteX106" fmla="*/ 622815 w 1605470"/>
              <a:gd name="connsiteY106" fmla="*/ 2762989 h 6858000"/>
              <a:gd name="connsiteX107" fmla="*/ 571733 w 1605470"/>
              <a:gd name="connsiteY107" fmla="*/ 2554718 h 6858000"/>
              <a:gd name="connsiteX108" fmla="*/ 551827 w 1605470"/>
              <a:gd name="connsiteY108" fmla="*/ 2485734 h 6858000"/>
              <a:gd name="connsiteX109" fmla="*/ 542550 w 1605470"/>
              <a:gd name="connsiteY109" fmla="*/ 2447068 h 6858000"/>
              <a:gd name="connsiteX110" fmla="*/ 529511 w 1605470"/>
              <a:gd name="connsiteY110" fmla="*/ 2425819 h 6858000"/>
              <a:gd name="connsiteX111" fmla="*/ 535510 w 1605470"/>
              <a:gd name="connsiteY111" fmla="*/ 2402874 h 6858000"/>
              <a:gd name="connsiteX112" fmla="*/ 538122 w 1605470"/>
              <a:gd name="connsiteY112" fmla="*/ 2381443 h 6858000"/>
              <a:gd name="connsiteX113" fmla="*/ 514451 w 1605470"/>
              <a:gd name="connsiteY113" fmla="*/ 2261920 h 6858000"/>
              <a:gd name="connsiteX114" fmla="*/ 504338 w 1605470"/>
              <a:gd name="connsiteY114" fmla="*/ 2195378 h 6858000"/>
              <a:gd name="connsiteX115" fmla="*/ 488555 w 1605470"/>
              <a:gd name="connsiteY115" fmla="*/ 2155135 h 6858000"/>
              <a:gd name="connsiteX116" fmla="*/ 486013 w 1605470"/>
              <a:gd name="connsiteY116" fmla="*/ 2118008 h 6858000"/>
              <a:gd name="connsiteX117" fmla="*/ 487006 w 1605470"/>
              <a:gd name="connsiteY117" fmla="*/ 2050531 h 6858000"/>
              <a:gd name="connsiteX118" fmla="*/ 478812 w 1605470"/>
              <a:gd name="connsiteY118" fmla="*/ 1963269 h 6858000"/>
              <a:gd name="connsiteX119" fmla="*/ 459990 w 1605470"/>
              <a:gd name="connsiteY119" fmla="*/ 1906352 h 6858000"/>
              <a:gd name="connsiteX120" fmla="*/ 436547 w 1605470"/>
              <a:gd name="connsiteY120" fmla="*/ 1861531 h 6858000"/>
              <a:gd name="connsiteX121" fmla="*/ 390346 w 1605470"/>
              <a:gd name="connsiteY121" fmla="*/ 1732919 h 6858000"/>
              <a:gd name="connsiteX122" fmla="*/ 362657 w 1605470"/>
              <a:gd name="connsiteY122" fmla="*/ 1663540 h 6858000"/>
              <a:gd name="connsiteX123" fmla="*/ 361783 w 1605470"/>
              <a:gd name="connsiteY123" fmla="*/ 1615777 h 6858000"/>
              <a:gd name="connsiteX124" fmla="*/ 342578 w 1605470"/>
              <a:gd name="connsiteY124" fmla="*/ 1563678 h 6858000"/>
              <a:gd name="connsiteX125" fmla="*/ 355658 w 1605470"/>
              <a:gd name="connsiteY125" fmla="*/ 1519474 h 6858000"/>
              <a:gd name="connsiteX126" fmla="*/ 348400 w 1605470"/>
              <a:gd name="connsiteY126" fmla="*/ 1477995 h 6858000"/>
              <a:gd name="connsiteX127" fmla="*/ 334485 w 1605470"/>
              <a:gd name="connsiteY127" fmla="*/ 1373769 h 6858000"/>
              <a:gd name="connsiteX128" fmla="*/ 342792 w 1605470"/>
              <a:gd name="connsiteY128" fmla="*/ 1307086 h 6858000"/>
              <a:gd name="connsiteX129" fmla="*/ 343980 w 1605470"/>
              <a:gd name="connsiteY129" fmla="*/ 1189033 h 6858000"/>
              <a:gd name="connsiteX130" fmla="*/ 348665 w 1605470"/>
              <a:gd name="connsiteY130" fmla="*/ 1168288 h 6858000"/>
              <a:gd name="connsiteX131" fmla="*/ 340947 w 1605470"/>
              <a:gd name="connsiteY131" fmla="*/ 1142577 h 6858000"/>
              <a:gd name="connsiteX132" fmla="*/ 330253 w 1605470"/>
              <a:gd name="connsiteY132" fmla="*/ 1088484 h 6858000"/>
              <a:gd name="connsiteX133" fmla="*/ 318989 w 1605470"/>
              <a:gd name="connsiteY133" fmla="*/ 1016103 h 6858000"/>
              <a:gd name="connsiteX134" fmla="*/ 320445 w 1605470"/>
              <a:gd name="connsiteY134" fmla="*/ 932283 h 6858000"/>
              <a:gd name="connsiteX135" fmla="*/ 322681 w 1605470"/>
              <a:gd name="connsiteY135" fmla="*/ 915925 h 6858000"/>
              <a:gd name="connsiteX136" fmla="*/ 315310 w 1605470"/>
              <a:gd name="connsiteY136" fmla="*/ 896999 h 6858000"/>
              <a:gd name="connsiteX137" fmla="*/ 284718 w 1605470"/>
              <a:gd name="connsiteY137" fmla="*/ 821517 h 6858000"/>
              <a:gd name="connsiteX138" fmla="*/ 263668 w 1605470"/>
              <a:gd name="connsiteY138" fmla="*/ 751353 h 6858000"/>
              <a:gd name="connsiteX139" fmla="*/ 263226 w 1605470"/>
              <a:gd name="connsiteY139" fmla="*/ 721230 h 6858000"/>
              <a:gd name="connsiteX140" fmla="*/ 248897 w 1605470"/>
              <a:gd name="connsiteY140" fmla="*/ 681659 h 6858000"/>
              <a:gd name="connsiteX141" fmla="*/ 234316 w 1605470"/>
              <a:gd name="connsiteY141" fmla="*/ 635218 h 6858000"/>
              <a:gd name="connsiteX142" fmla="*/ 239327 w 1605470"/>
              <a:gd name="connsiteY142" fmla="*/ 613763 h 6858000"/>
              <a:gd name="connsiteX143" fmla="*/ 225269 w 1605470"/>
              <a:gd name="connsiteY143" fmla="*/ 598582 h 6858000"/>
              <a:gd name="connsiteX144" fmla="*/ 224950 w 1605470"/>
              <a:gd name="connsiteY144" fmla="*/ 576846 h 6858000"/>
              <a:gd name="connsiteX145" fmla="*/ 204576 w 1605470"/>
              <a:gd name="connsiteY145" fmla="*/ 530055 h 6858000"/>
              <a:gd name="connsiteX146" fmla="*/ 195012 w 1605470"/>
              <a:gd name="connsiteY146" fmla="*/ 448559 h 6858000"/>
              <a:gd name="connsiteX147" fmla="*/ 201434 w 1605470"/>
              <a:gd name="connsiteY147" fmla="*/ 441529 h 6858000"/>
              <a:gd name="connsiteX148" fmla="*/ 200655 w 1605470"/>
              <a:gd name="connsiteY148" fmla="*/ 428927 h 6858000"/>
              <a:gd name="connsiteX149" fmla="*/ 190059 w 1605470"/>
              <a:gd name="connsiteY149" fmla="*/ 430161 h 6858000"/>
              <a:gd name="connsiteX150" fmla="*/ 167079 w 1605470"/>
              <a:gd name="connsiteY150" fmla="*/ 367211 h 6858000"/>
              <a:gd name="connsiteX151" fmla="*/ 124571 w 1605470"/>
              <a:gd name="connsiteY151" fmla="*/ 302178 h 6858000"/>
              <a:gd name="connsiteX152" fmla="*/ 103243 w 1605470"/>
              <a:gd name="connsiteY152" fmla="*/ 211375 h 6858000"/>
              <a:gd name="connsiteX153" fmla="*/ 94571 w 1605470"/>
              <a:gd name="connsiteY153" fmla="*/ 184179 h 6858000"/>
              <a:gd name="connsiteX154" fmla="*/ 48685 w 1605470"/>
              <a:gd name="connsiteY154" fmla="*/ 13677 h 6858000"/>
              <a:gd name="connsiteX155" fmla="*/ 0 w 1605470"/>
              <a:gd name="connsiteY155" fmla="*/ 0 h 6858000"/>
              <a:gd name="connsiteX0" fmla="*/ 48246 w 1556785"/>
              <a:gd name="connsiteY0" fmla="*/ 0 h 6858000"/>
              <a:gd name="connsiteX1" fmla="*/ 1556785 w 1556785"/>
              <a:gd name="connsiteY1" fmla="*/ 0 h 6858000"/>
              <a:gd name="connsiteX2" fmla="*/ 1556785 w 1556785"/>
              <a:gd name="connsiteY2" fmla="*/ 6858000 h 6858000"/>
              <a:gd name="connsiteX3" fmla="*/ 105420 w 1556785"/>
              <a:gd name="connsiteY3" fmla="*/ 6858000 h 6858000"/>
              <a:gd name="connsiteX4" fmla="*/ 105561 w 1556785"/>
              <a:gd name="connsiteY4" fmla="*/ 6857735 h 6858000"/>
              <a:gd name="connsiteX5" fmla="*/ 117610 w 1556785"/>
              <a:gd name="connsiteY5" fmla="*/ 6809549 h 6858000"/>
              <a:gd name="connsiteX6" fmla="*/ 149821 w 1556785"/>
              <a:gd name="connsiteY6" fmla="*/ 6715115 h 6858000"/>
              <a:gd name="connsiteX7" fmla="*/ 159672 w 1556785"/>
              <a:gd name="connsiteY7" fmla="*/ 6680170 h 6858000"/>
              <a:gd name="connsiteX8" fmla="*/ 185222 w 1556785"/>
              <a:gd name="connsiteY8" fmla="*/ 6621207 h 6858000"/>
              <a:gd name="connsiteX9" fmla="*/ 201879 w 1556785"/>
              <a:gd name="connsiteY9" fmla="*/ 6596265 h 6858000"/>
              <a:gd name="connsiteX10" fmla="*/ 201758 w 1556785"/>
              <a:gd name="connsiteY10" fmla="*/ 6594818 h 6858000"/>
              <a:gd name="connsiteX11" fmla="*/ 206003 w 1556785"/>
              <a:gd name="connsiteY11" fmla="*/ 6593735 h 6858000"/>
              <a:gd name="connsiteX12" fmla="*/ 209200 w 1556785"/>
              <a:gd name="connsiteY12" fmla="*/ 6589172 h 6858000"/>
              <a:gd name="connsiteX13" fmla="*/ 212494 w 1556785"/>
              <a:gd name="connsiteY13" fmla="*/ 6574442 h 6858000"/>
              <a:gd name="connsiteX14" fmla="*/ 212834 w 1556785"/>
              <a:gd name="connsiteY14" fmla="*/ 6568530 h 6858000"/>
              <a:gd name="connsiteX15" fmla="*/ 215243 w 1556785"/>
              <a:gd name="connsiteY15" fmla="*/ 6560674 h 6858000"/>
              <a:gd name="connsiteX16" fmla="*/ 215588 w 1556785"/>
              <a:gd name="connsiteY16" fmla="*/ 6560598 h 6858000"/>
              <a:gd name="connsiteX17" fmla="*/ 217285 w 1556785"/>
              <a:gd name="connsiteY17" fmla="*/ 6553006 h 6858000"/>
              <a:gd name="connsiteX18" fmla="*/ 221981 w 1556785"/>
              <a:gd name="connsiteY18" fmla="*/ 6514360 h 6858000"/>
              <a:gd name="connsiteX19" fmla="*/ 263635 w 1556785"/>
              <a:gd name="connsiteY19" fmla="*/ 6478062 h 6858000"/>
              <a:gd name="connsiteX20" fmla="*/ 274324 w 1556785"/>
              <a:gd name="connsiteY20" fmla="*/ 6460325 h 6858000"/>
              <a:gd name="connsiteX21" fmla="*/ 281557 w 1556785"/>
              <a:gd name="connsiteY21" fmla="*/ 6451488 h 6858000"/>
              <a:gd name="connsiteX22" fmla="*/ 282992 w 1556785"/>
              <a:gd name="connsiteY22" fmla="*/ 6451348 h 6858000"/>
              <a:gd name="connsiteX23" fmla="*/ 287350 w 1556785"/>
              <a:gd name="connsiteY23" fmla="*/ 6414240 h 6858000"/>
              <a:gd name="connsiteX24" fmla="*/ 290226 w 1556785"/>
              <a:gd name="connsiteY24" fmla="*/ 6410269 h 6858000"/>
              <a:gd name="connsiteX25" fmla="*/ 290126 w 1556785"/>
              <a:gd name="connsiteY25" fmla="*/ 6384857 h 6858000"/>
              <a:gd name="connsiteX26" fmla="*/ 291643 w 1556785"/>
              <a:gd name="connsiteY26" fmla="*/ 6372381 h 6858000"/>
              <a:gd name="connsiteX27" fmla="*/ 288837 w 1556785"/>
              <a:gd name="connsiteY27" fmla="*/ 6367510 h 6858000"/>
              <a:gd name="connsiteX28" fmla="*/ 292717 w 1556785"/>
              <a:gd name="connsiteY28" fmla="*/ 6349778 h 6858000"/>
              <a:gd name="connsiteX29" fmla="*/ 294382 w 1556785"/>
              <a:gd name="connsiteY29" fmla="*/ 6348250 h 6858000"/>
              <a:gd name="connsiteX30" fmla="*/ 310416 w 1556785"/>
              <a:gd name="connsiteY30" fmla="*/ 6281972 h 6858000"/>
              <a:gd name="connsiteX31" fmla="*/ 321179 w 1556785"/>
              <a:gd name="connsiteY31" fmla="*/ 6211940 h 6858000"/>
              <a:gd name="connsiteX32" fmla="*/ 362674 w 1556785"/>
              <a:gd name="connsiteY32" fmla="*/ 6113913 h 6858000"/>
              <a:gd name="connsiteX33" fmla="*/ 366967 w 1556785"/>
              <a:gd name="connsiteY33" fmla="*/ 6028119 h 6858000"/>
              <a:gd name="connsiteX34" fmla="*/ 393747 w 1556785"/>
              <a:gd name="connsiteY34" fmla="*/ 5934687 h 6858000"/>
              <a:gd name="connsiteX35" fmla="*/ 427759 w 1556785"/>
              <a:gd name="connsiteY35" fmla="*/ 5765594 h 6858000"/>
              <a:gd name="connsiteX36" fmla="*/ 459595 w 1556785"/>
              <a:gd name="connsiteY36" fmla="*/ 5693685 h 6858000"/>
              <a:gd name="connsiteX37" fmla="*/ 479650 w 1556785"/>
              <a:gd name="connsiteY37" fmla="*/ 5665173 h 6858000"/>
              <a:gd name="connsiteX38" fmla="*/ 513367 w 1556785"/>
              <a:gd name="connsiteY38" fmla="*/ 5563435 h 6858000"/>
              <a:gd name="connsiteX39" fmla="*/ 542872 w 1556785"/>
              <a:gd name="connsiteY39" fmla="*/ 5476393 h 6858000"/>
              <a:gd name="connsiteX40" fmla="*/ 574065 w 1556785"/>
              <a:gd name="connsiteY40" fmla="*/ 5396260 h 6858000"/>
              <a:gd name="connsiteX41" fmla="*/ 590046 w 1556785"/>
              <a:gd name="connsiteY41" fmla="*/ 5330009 h 6858000"/>
              <a:gd name="connsiteX42" fmla="*/ 623539 w 1556785"/>
              <a:gd name="connsiteY42" fmla="*/ 5273739 h 6858000"/>
              <a:gd name="connsiteX43" fmla="*/ 633138 w 1556785"/>
              <a:gd name="connsiteY43" fmla="*/ 5241779 h 6858000"/>
              <a:gd name="connsiteX44" fmla="*/ 644364 w 1556785"/>
              <a:gd name="connsiteY44" fmla="*/ 5225268 h 6858000"/>
              <a:gd name="connsiteX45" fmla="*/ 645384 w 1556785"/>
              <a:gd name="connsiteY45" fmla="*/ 5217684 h 6858000"/>
              <a:gd name="connsiteX46" fmla="*/ 652725 w 1556785"/>
              <a:gd name="connsiteY46" fmla="*/ 5193377 h 6858000"/>
              <a:gd name="connsiteX47" fmla="*/ 656028 w 1556785"/>
              <a:gd name="connsiteY47" fmla="*/ 5179288 h 6858000"/>
              <a:gd name="connsiteX48" fmla="*/ 657012 w 1556785"/>
              <a:gd name="connsiteY48" fmla="*/ 5173621 h 6858000"/>
              <a:gd name="connsiteX49" fmla="*/ 652646 w 1556785"/>
              <a:gd name="connsiteY49" fmla="*/ 5159961 h 6858000"/>
              <a:gd name="connsiteX50" fmla="*/ 659323 w 1556785"/>
              <a:gd name="connsiteY50" fmla="*/ 5144295 h 6858000"/>
              <a:gd name="connsiteX51" fmla="*/ 656256 w 1556785"/>
              <a:gd name="connsiteY51" fmla="*/ 5125185 h 6858000"/>
              <a:gd name="connsiteX52" fmla="*/ 663086 w 1556785"/>
              <a:gd name="connsiteY52" fmla="*/ 5121884 h 6858000"/>
              <a:gd name="connsiteX53" fmla="*/ 670122 w 1556785"/>
              <a:gd name="connsiteY53" fmla="*/ 5067850 h 6858000"/>
              <a:gd name="connsiteX54" fmla="*/ 672853 w 1556785"/>
              <a:gd name="connsiteY54" fmla="*/ 5060861 h 6858000"/>
              <a:gd name="connsiteX55" fmla="*/ 669557 w 1556785"/>
              <a:gd name="connsiteY55" fmla="*/ 5034192 h 6858000"/>
              <a:gd name="connsiteX56" fmla="*/ 671111 w 1556785"/>
              <a:gd name="connsiteY56" fmla="*/ 4993030 h 6858000"/>
              <a:gd name="connsiteX57" fmla="*/ 678020 w 1556785"/>
              <a:gd name="connsiteY57" fmla="*/ 4946844 h 6858000"/>
              <a:gd name="connsiteX58" fmla="*/ 673876 w 1556785"/>
              <a:gd name="connsiteY58" fmla="*/ 4932692 h 6858000"/>
              <a:gd name="connsiteX59" fmla="*/ 689279 w 1556785"/>
              <a:gd name="connsiteY59" fmla="*/ 4858827 h 6858000"/>
              <a:gd name="connsiteX60" fmla="*/ 683433 w 1556785"/>
              <a:gd name="connsiteY60" fmla="*/ 4801535 h 6858000"/>
              <a:gd name="connsiteX61" fmla="*/ 691102 w 1556785"/>
              <a:gd name="connsiteY61" fmla="*/ 4797794 h 6858000"/>
              <a:gd name="connsiteX62" fmla="*/ 692396 w 1556785"/>
              <a:gd name="connsiteY62" fmla="*/ 4784526 h 6858000"/>
              <a:gd name="connsiteX63" fmla="*/ 694180 w 1556785"/>
              <a:gd name="connsiteY63" fmla="*/ 4781211 h 6858000"/>
              <a:gd name="connsiteX64" fmla="*/ 702967 w 1556785"/>
              <a:gd name="connsiteY64" fmla="*/ 4761984 h 6858000"/>
              <a:gd name="connsiteX65" fmla="*/ 699015 w 1556785"/>
              <a:gd name="connsiteY65" fmla="*/ 4690749 h 6858000"/>
              <a:gd name="connsiteX66" fmla="*/ 694495 w 1556785"/>
              <a:gd name="connsiteY66" fmla="*/ 4584173 h 6858000"/>
              <a:gd name="connsiteX67" fmla="*/ 689578 w 1556785"/>
              <a:gd name="connsiteY67" fmla="*/ 4444346 h 6858000"/>
              <a:gd name="connsiteX68" fmla="*/ 686143 w 1556785"/>
              <a:gd name="connsiteY68" fmla="*/ 4375228 h 6858000"/>
              <a:gd name="connsiteX69" fmla="*/ 666796 w 1556785"/>
              <a:gd name="connsiteY69" fmla="*/ 4214165 h 6858000"/>
              <a:gd name="connsiteX70" fmla="*/ 670869 w 1556785"/>
              <a:gd name="connsiteY70" fmla="*/ 4090296 h 6858000"/>
              <a:gd name="connsiteX71" fmla="*/ 656125 w 1556785"/>
              <a:gd name="connsiteY71" fmla="*/ 4033999 h 6858000"/>
              <a:gd name="connsiteX72" fmla="*/ 657274 w 1556785"/>
              <a:gd name="connsiteY72" fmla="*/ 4031933 h 6858000"/>
              <a:gd name="connsiteX73" fmla="*/ 655850 w 1556785"/>
              <a:gd name="connsiteY73" fmla="*/ 4013953 h 6858000"/>
              <a:gd name="connsiteX74" fmla="*/ 642145 w 1556785"/>
              <a:gd name="connsiteY74" fmla="*/ 3974753 h 6858000"/>
              <a:gd name="connsiteX75" fmla="*/ 643743 w 1556785"/>
              <a:gd name="connsiteY75" fmla="*/ 3969950 h 6858000"/>
              <a:gd name="connsiteX76" fmla="*/ 637165 w 1556785"/>
              <a:gd name="connsiteY76" fmla="*/ 3933779 h 6858000"/>
              <a:gd name="connsiteX77" fmla="*/ 638496 w 1556785"/>
              <a:gd name="connsiteY77" fmla="*/ 3933093 h 6858000"/>
              <a:gd name="connsiteX78" fmla="*/ 642850 w 1556785"/>
              <a:gd name="connsiteY78" fmla="*/ 3922082 h 6858000"/>
              <a:gd name="connsiteX79" fmla="*/ 647928 w 1556785"/>
              <a:gd name="connsiteY79" fmla="*/ 3901461 h 6858000"/>
              <a:gd name="connsiteX80" fmla="*/ 670522 w 1556785"/>
              <a:gd name="connsiteY80" fmla="*/ 3813873 h 6858000"/>
              <a:gd name="connsiteX81" fmla="*/ 669947 w 1556785"/>
              <a:gd name="connsiteY81" fmla="*/ 3806161 h 6858000"/>
              <a:gd name="connsiteX82" fmla="*/ 670254 w 1556785"/>
              <a:gd name="connsiteY82" fmla="*/ 3805957 h 6858000"/>
              <a:gd name="connsiteX83" fmla="*/ 670281 w 1556785"/>
              <a:gd name="connsiteY83" fmla="*/ 3797724 h 6858000"/>
              <a:gd name="connsiteX84" fmla="*/ 668896 w 1556785"/>
              <a:gd name="connsiteY84" fmla="*/ 3792098 h 6858000"/>
              <a:gd name="connsiteX85" fmla="*/ 667780 w 1556785"/>
              <a:gd name="connsiteY85" fmla="*/ 3777135 h 6858000"/>
              <a:gd name="connsiteX86" fmla="*/ 669513 w 1556785"/>
              <a:gd name="connsiteY86" fmla="*/ 3771656 h 6858000"/>
              <a:gd name="connsiteX87" fmla="*/ 673256 w 1556785"/>
              <a:gd name="connsiteY87" fmla="*/ 3769007 h 6858000"/>
              <a:gd name="connsiteX88" fmla="*/ 672722 w 1556785"/>
              <a:gd name="connsiteY88" fmla="*/ 3767709 h 6858000"/>
              <a:gd name="connsiteX89" fmla="*/ 681418 w 1556785"/>
              <a:gd name="connsiteY89" fmla="*/ 3738082 h 6858000"/>
              <a:gd name="connsiteX90" fmla="*/ 688764 w 1556785"/>
              <a:gd name="connsiteY90" fmla="*/ 3673397 h 6858000"/>
              <a:gd name="connsiteX91" fmla="*/ 688060 w 1556785"/>
              <a:gd name="connsiteY91" fmla="*/ 3637109 h 6858000"/>
              <a:gd name="connsiteX92" fmla="*/ 691503 w 1556785"/>
              <a:gd name="connsiteY92" fmla="*/ 3536883 h 6858000"/>
              <a:gd name="connsiteX93" fmla="*/ 699041 w 1556785"/>
              <a:gd name="connsiteY93" fmla="*/ 3435652 h 6858000"/>
              <a:gd name="connsiteX94" fmla="*/ 700712 w 1556785"/>
              <a:gd name="connsiteY94" fmla="*/ 3307769 h 6858000"/>
              <a:gd name="connsiteX95" fmla="*/ 718275 w 1556785"/>
              <a:gd name="connsiteY95" fmla="*/ 3250522 h 6858000"/>
              <a:gd name="connsiteX96" fmla="*/ 718700 w 1556785"/>
              <a:gd name="connsiteY96" fmla="*/ 3229163 h 6858000"/>
              <a:gd name="connsiteX97" fmla="*/ 720523 w 1556785"/>
              <a:gd name="connsiteY97" fmla="*/ 3217217 h 6858000"/>
              <a:gd name="connsiteX98" fmla="*/ 707358 w 1556785"/>
              <a:gd name="connsiteY98" fmla="*/ 3183755 h 6858000"/>
              <a:gd name="connsiteX99" fmla="*/ 707859 w 1556785"/>
              <a:gd name="connsiteY99" fmla="*/ 3178642 h 6858000"/>
              <a:gd name="connsiteX100" fmla="*/ 695459 w 1556785"/>
              <a:gd name="connsiteY100" fmla="*/ 3158586 h 6858000"/>
              <a:gd name="connsiteX101" fmla="*/ 680644 w 1556785"/>
              <a:gd name="connsiteY101" fmla="*/ 3129034 h 6858000"/>
              <a:gd name="connsiteX102" fmla="*/ 681309 w 1556785"/>
              <a:gd name="connsiteY102" fmla="*/ 3126682 h 6858000"/>
              <a:gd name="connsiteX103" fmla="*/ 672177 w 1556785"/>
              <a:gd name="connsiteY103" fmla="*/ 3114519 h 6858000"/>
              <a:gd name="connsiteX104" fmla="*/ 658786 w 1556785"/>
              <a:gd name="connsiteY104" fmla="*/ 3106272 h 6858000"/>
              <a:gd name="connsiteX105" fmla="*/ 631516 w 1556785"/>
              <a:gd name="connsiteY105" fmla="*/ 2958185 h 6858000"/>
              <a:gd name="connsiteX106" fmla="*/ 574130 w 1556785"/>
              <a:gd name="connsiteY106" fmla="*/ 2762989 h 6858000"/>
              <a:gd name="connsiteX107" fmla="*/ 523048 w 1556785"/>
              <a:gd name="connsiteY107" fmla="*/ 2554718 h 6858000"/>
              <a:gd name="connsiteX108" fmla="*/ 503142 w 1556785"/>
              <a:gd name="connsiteY108" fmla="*/ 2485734 h 6858000"/>
              <a:gd name="connsiteX109" fmla="*/ 493865 w 1556785"/>
              <a:gd name="connsiteY109" fmla="*/ 2447068 h 6858000"/>
              <a:gd name="connsiteX110" fmla="*/ 480826 w 1556785"/>
              <a:gd name="connsiteY110" fmla="*/ 2425819 h 6858000"/>
              <a:gd name="connsiteX111" fmla="*/ 486825 w 1556785"/>
              <a:gd name="connsiteY111" fmla="*/ 2402874 h 6858000"/>
              <a:gd name="connsiteX112" fmla="*/ 489437 w 1556785"/>
              <a:gd name="connsiteY112" fmla="*/ 2381443 h 6858000"/>
              <a:gd name="connsiteX113" fmla="*/ 465766 w 1556785"/>
              <a:gd name="connsiteY113" fmla="*/ 2261920 h 6858000"/>
              <a:gd name="connsiteX114" fmla="*/ 455653 w 1556785"/>
              <a:gd name="connsiteY114" fmla="*/ 2195378 h 6858000"/>
              <a:gd name="connsiteX115" fmla="*/ 439870 w 1556785"/>
              <a:gd name="connsiteY115" fmla="*/ 2155135 h 6858000"/>
              <a:gd name="connsiteX116" fmla="*/ 437328 w 1556785"/>
              <a:gd name="connsiteY116" fmla="*/ 2118008 h 6858000"/>
              <a:gd name="connsiteX117" fmla="*/ 438321 w 1556785"/>
              <a:gd name="connsiteY117" fmla="*/ 2050531 h 6858000"/>
              <a:gd name="connsiteX118" fmla="*/ 430127 w 1556785"/>
              <a:gd name="connsiteY118" fmla="*/ 1963269 h 6858000"/>
              <a:gd name="connsiteX119" fmla="*/ 411305 w 1556785"/>
              <a:gd name="connsiteY119" fmla="*/ 1906352 h 6858000"/>
              <a:gd name="connsiteX120" fmla="*/ 387862 w 1556785"/>
              <a:gd name="connsiteY120" fmla="*/ 1861531 h 6858000"/>
              <a:gd name="connsiteX121" fmla="*/ 341661 w 1556785"/>
              <a:gd name="connsiteY121" fmla="*/ 1732919 h 6858000"/>
              <a:gd name="connsiteX122" fmla="*/ 313972 w 1556785"/>
              <a:gd name="connsiteY122" fmla="*/ 1663540 h 6858000"/>
              <a:gd name="connsiteX123" fmla="*/ 313098 w 1556785"/>
              <a:gd name="connsiteY123" fmla="*/ 1615777 h 6858000"/>
              <a:gd name="connsiteX124" fmla="*/ 293893 w 1556785"/>
              <a:gd name="connsiteY124" fmla="*/ 1563678 h 6858000"/>
              <a:gd name="connsiteX125" fmla="*/ 306973 w 1556785"/>
              <a:gd name="connsiteY125" fmla="*/ 1519474 h 6858000"/>
              <a:gd name="connsiteX126" fmla="*/ 299715 w 1556785"/>
              <a:gd name="connsiteY126" fmla="*/ 1477995 h 6858000"/>
              <a:gd name="connsiteX127" fmla="*/ 285800 w 1556785"/>
              <a:gd name="connsiteY127" fmla="*/ 1373769 h 6858000"/>
              <a:gd name="connsiteX128" fmla="*/ 294107 w 1556785"/>
              <a:gd name="connsiteY128" fmla="*/ 1307086 h 6858000"/>
              <a:gd name="connsiteX129" fmla="*/ 295295 w 1556785"/>
              <a:gd name="connsiteY129" fmla="*/ 1189033 h 6858000"/>
              <a:gd name="connsiteX130" fmla="*/ 299980 w 1556785"/>
              <a:gd name="connsiteY130" fmla="*/ 1168288 h 6858000"/>
              <a:gd name="connsiteX131" fmla="*/ 292262 w 1556785"/>
              <a:gd name="connsiteY131" fmla="*/ 1142577 h 6858000"/>
              <a:gd name="connsiteX132" fmla="*/ 281568 w 1556785"/>
              <a:gd name="connsiteY132" fmla="*/ 1088484 h 6858000"/>
              <a:gd name="connsiteX133" fmla="*/ 270304 w 1556785"/>
              <a:gd name="connsiteY133" fmla="*/ 1016103 h 6858000"/>
              <a:gd name="connsiteX134" fmla="*/ 271760 w 1556785"/>
              <a:gd name="connsiteY134" fmla="*/ 932283 h 6858000"/>
              <a:gd name="connsiteX135" fmla="*/ 273996 w 1556785"/>
              <a:gd name="connsiteY135" fmla="*/ 915925 h 6858000"/>
              <a:gd name="connsiteX136" fmla="*/ 266625 w 1556785"/>
              <a:gd name="connsiteY136" fmla="*/ 896999 h 6858000"/>
              <a:gd name="connsiteX137" fmla="*/ 236033 w 1556785"/>
              <a:gd name="connsiteY137" fmla="*/ 821517 h 6858000"/>
              <a:gd name="connsiteX138" fmla="*/ 214983 w 1556785"/>
              <a:gd name="connsiteY138" fmla="*/ 751353 h 6858000"/>
              <a:gd name="connsiteX139" fmla="*/ 214541 w 1556785"/>
              <a:gd name="connsiteY139" fmla="*/ 721230 h 6858000"/>
              <a:gd name="connsiteX140" fmla="*/ 200212 w 1556785"/>
              <a:gd name="connsiteY140" fmla="*/ 681659 h 6858000"/>
              <a:gd name="connsiteX141" fmla="*/ 185631 w 1556785"/>
              <a:gd name="connsiteY141" fmla="*/ 635218 h 6858000"/>
              <a:gd name="connsiteX142" fmla="*/ 190642 w 1556785"/>
              <a:gd name="connsiteY142" fmla="*/ 613763 h 6858000"/>
              <a:gd name="connsiteX143" fmla="*/ 176584 w 1556785"/>
              <a:gd name="connsiteY143" fmla="*/ 598582 h 6858000"/>
              <a:gd name="connsiteX144" fmla="*/ 176265 w 1556785"/>
              <a:gd name="connsiteY144" fmla="*/ 576846 h 6858000"/>
              <a:gd name="connsiteX145" fmla="*/ 155891 w 1556785"/>
              <a:gd name="connsiteY145" fmla="*/ 530055 h 6858000"/>
              <a:gd name="connsiteX146" fmla="*/ 146327 w 1556785"/>
              <a:gd name="connsiteY146" fmla="*/ 448559 h 6858000"/>
              <a:gd name="connsiteX147" fmla="*/ 152749 w 1556785"/>
              <a:gd name="connsiteY147" fmla="*/ 441529 h 6858000"/>
              <a:gd name="connsiteX148" fmla="*/ 151970 w 1556785"/>
              <a:gd name="connsiteY148" fmla="*/ 428927 h 6858000"/>
              <a:gd name="connsiteX149" fmla="*/ 141374 w 1556785"/>
              <a:gd name="connsiteY149" fmla="*/ 430161 h 6858000"/>
              <a:gd name="connsiteX150" fmla="*/ 118394 w 1556785"/>
              <a:gd name="connsiteY150" fmla="*/ 367211 h 6858000"/>
              <a:gd name="connsiteX151" fmla="*/ 75886 w 1556785"/>
              <a:gd name="connsiteY151" fmla="*/ 302178 h 6858000"/>
              <a:gd name="connsiteX152" fmla="*/ 54558 w 1556785"/>
              <a:gd name="connsiteY152" fmla="*/ 211375 h 6858000"/>
              <a:gd name="connsiteX153" fmla="*/ 45886 w 1556785"/>
              <a:gd name="connsiteY153" fmla="*/ 184179 h 6858000"/>
              <a:gd name="connsiteX154" fmla="*/ 0 w 1556785"/>
              <a:gd name="connsiteY154" fmla="*/ 13677 h 6858000"/>
              <a:gd name="connsiteX155" fmla="*/ 48246 w 1556785"/>
              <a:gd name="connsiteY155" fmla="*/ 0 h 6858000"/>
              <a:gd name="connsiteX0" fmla="*/ 6323 w 1514862"/>
              <a:gd name="connsiteY0" fmla="*/ 0 h 6858000"/>
              <a:gd name="connsiteX1" fmla="*/ 1514862 w 1514862"/>
              <a:gd name="connsiteY1" fmla="*/ 0 h 6858000"/>
              <a:gd name="connsiteX2" fmla="*/ 1514862 w 1514862"/>
              <a:gd name="connsiteY2" fmla="*/ 6858000 h 6858000"/>
              <a:gd name="connsiteX3" fmla="*/ 63497 w 1514862"/>
              <a:gd name="connsiteY3" fmla="*/ 6858000 h 6858000"/>
              <a:gd name="connsiteX4" fmla="*/ 63638 w 1514862"/>
              <a:gd name="connsiteY4" fmla="*/ 6857735 h 6858000"/>
              <a:gd name="connsiteX5" fmla="*/ 75687 w 1514862"/>
              <a:gd name="connsiteY5" fmla="*/ 6809549 h 6858000"/>
              <a:gd name="connsiteX6" fmla="*/ 107898 w 1514862"/>
              <a:gd name="connsiteY6" fmla="*/ 6715115 h 6858000"/>
              <a:gd name="connsiteX7" fmla="*/ 117749 w 1514862"/>
              <a:gd name="connsiteY7" fmla="*/ 6680170 h 6858000"/>
              <a:gd name="connsiteX8" fmla="*/ 143299 w 1514862"/>
              <a:gd name="connsiteY8" fmla="*/ 6621207 h 6858000"/>
              <a:gd name="connsiteX9" fmla="*/ 159956 w 1514862"/>
              <a:gd name="connsiteY9" fmla="*/ 6596265 h 6858000"/>
              <a:gd name="connsiteX10" fmla="*/ 159835 w 1514862"/>
              <a:gd name="connsiteY10" fmla="*/ 6594818 h 6858000"/>
              <a:gd name="connsiteX11" fmla="*/ 164080 w 1514862"/>
              <a:gd name="connsiteY11" fmla="*/ 6593735 h 6858000"/>
              <a:gd name="connsiteX12" fmla="*/ 167277 w 1514862"/>
              <a:gd name="connsiteY12" fmla="*/ 6589172 h 6858000"/>
              <a:gd name="connsiteX13" fmla="*/ 170571 w 1514862"/>
              <a:gd name="connsiteY13" fmla="*/ 6574442 h 6858000"/>
              <a:gd name="connsiteX14" fmla="*/ 170911 w 1514862"/>
              <a:gd name="connsiteY14" fmla="*/ 6568530 h 6858000"/>
              <a:gd name="connsiteX15" fmla="*/ 173320 w 1514862"/>
              <a:gd name="connsiteY15" fmla="*/ 6560674 h 6858000"/>
              <a:gd name="connsiteX16" fmla="*/ 173665 w 1514862"/>
              <a:gd name="connsiteY16" fmla="*/ 6560598 h 6858000"/>
              <a:gd name="connsiteX17" fmla="*/ 175362 w 1514862"/>
              <a:gd name="connsiteY17" fmla="*/ 6553006 h 6858000"/>
              <a:gd name="connsiteX18" fmla="*/ 180058 w 1514862"/>
              <a:gd name="connsiteY18" fmla="*/ 6514360 h 6858000"/>
              <a:gd name="connsiteX19" fmla="*/ 221712 w 1514862"/>
              <a:gd name="connsiteY19" fmla="*/ 6478062 h 6858000"/>
              <a:gd name="connsiteX20" fmla="*/ 232401 w 1514862"/>
              <a:gd name="connsiteY20" fmla="*/ 6460325 h 6858000"/>
              <a:gd name="connsiteX21" fmla="*/ 239634 w 1514862"/>
              <a:gd name="connsiteY21" fmla="*/ 6451488 h 6858000"/>
              <a:gd name="connsiteX22" fmla="*/ 241069 w 1514862"/>
              <a:gd name="connsiteY22" fmla="*/ 6451348 h 6858000"/>
              <a:gd name="connsiteX23" fmla="*/ 245427 w 1514862"/>
              <a:gd name="connsiteY23" fmla="*/ 6414240 h 6858000"/>
              <a:gd name="connsiteX24" fmla="*/ 248303 w 1514862"/>
              <a:gd name="connsiteY24" fmla="*/ 6410269 h 6858000"/>
              <a:gd name="connsiteX25" fmla="*/ 248203 w 1514862"/>
              <a:gd name="connsiteY25" fmla="*/ 6384857 h 6858000"/>
              <a:gd name="connsiteX26" fmla="*/ 249720 w 1514862"/>
              <a:gd name="connsiteY26" fmla="*/ 6372381 h 6858000"/>
              <a:gd name="connsiteX27" fmla="*/ 246914 w 1514862"/>
              <a:gd name="connsiteY27" fmla="*/ 6367510 h 6858000"/>
              <a:gd name="connsiteX28" fmla="*/ 250794 w 1514862"/>
              <a:gd name="connsiteY28" fmla="*/ 6349778 h 6858000"/>
              <a:gd name="connsiteX29" fmla="*/ 252459 w 1514862"/>
              <a:gd name="connsiteY29" fmla="*/ 6348250 h 6858000"/>
              <a:gd name="connsiteX30" fmla="*/ 268493 w 1514862"/>
              <a:gd name="connsiteY30" fmla="*/ 6281972 h 6858000"/>
              <a:gd name="connsiteX31" fmla="*/ 279256 w 1514862"/>
              <a:gd name="connsiteY31" fmla="*/ 6211940 h 6858000"/>
              <a:gd name="connsiteX32" fmla="*/ 320751 w 1514862"/>
              <a:gd name="connsiteY32" fmla="*/ 6113913 h 6858000"/>
              <a:gd name="connsiteX33" fmla="*/ 325044 w 1514862"/>
              <a:gd name="connsiteY33" fmla="*/ 6028119 h 6858000"/>
              <a:gd name="connsiteX34" fmla="*/ 351824 w 1514862"/>
              <a:gd name="connsiteY34" fmla="*/ 5934687 h 6858000"/>
              <a:gd name="connsiteX35" fmla="*/ 385836 w 1514862"/>
              <a:gd name="connsiteY35" fmla="*/ 5765594 h 6858000"/>
              <a:gd name="connsiteX36" fmla="*/ 417672 w 1514862"/>
              <a:gd name="connsiteY36" fmla="*/ 5693685 h 6858000"/>
              <a:gd name="connsiteX37" fmla="*/ 437727 w 1514862"/>
              <a:gd name="connsiteY37" fmla="*/ 5665173 h 6858000"/>
              <a:gd name="connsiteX38" fmla="*/ 471444 w 1514862"/>
              <a:gd name="connsiteY38" fmla="*/ 5563435 h 6858000"/>
              <a:gd name="connsiteX39" fmla="*/ 500949 w 1514862"/>
              <a:gd name="connsiteY39" fmla="*/ 5476393 h 6858000"/>
              <a:gd name="connsiteX40" fmla="*/ 532142 w 1514862"/>
              <a:gd name="connsiteY40" fmla="*/ 5396260 h 6858000"/>
              <a:gd name="connsiteX41" fmla="*/ 548123 w 1514862"/>
              <a:gd name="connsiteY41" fmla="*/ 5330009 h 6858000"/>
              <a:gd name="connsiteX42" fmla="*/ 581616 w 1514862"/>
              <a:gd name="connsiteY42" fmla="*/ 5273739 h 6858000"/>
              <a:gd name="connsiteX43" fmla="*/ 591215 w 1514862"/>
              <a:gd name="connsiteY43" fmla="*/ 5241779 h 6858000"/>
              <a:gd name="connsiteX44" fmla="*/ 602441 w 1514862"/>
              <a:gd name="connsiteY44" fmla="*/ 5225268 h 6858000"/>
              <a:gd name="connsiteX45" fmla="*/ 603461 w 1514862"/>
              <a:gd name="connsiteY45" fmla="*/ 5217684 h 6858000"/>
              <a:gd name="connsiteX46" fmla="*/ 610802 w 1514862"/>
              <a:gd name="connsiteY46" fmla="*/ 5193377 h 6858000"/>
              <a:gd name="connsiteX47" fmla="*/ 614105 w 1514862"/>
              <a:gd name="connsiteY47" fmla="*/ 5179288 h 6858000"/>
              <a:gd name="connsiteX48" fmla="*/ 615089 w 1514862"/>
              <a:gd name="connsiteY48" fmla="*/ 5173621 h 6858000"/>
              <a:gd name="connsiteX49" fmla="*/ 610723 w 1514862"/>
              <a:gd name="connsiteY49" fmla="*/ 5159961 h 6858000"/>
              <a:gd name="connsiteX50" fmla="*/ 617400 w 1514862"/>
              <a:gd name="connsiteY50" fmla="*/ 5144295 h 6858000"/>
              <a:gd name="connsiteX51" fmla="*/ 614333 w 1514862"/>
              <a:gd name="connsiteY51" fmla="*/ 5125185 h 6858000"/>
              <a:gd name="connsiteX52" fmla="*/ 621163 w 1514862"/>
              <a:gd name="connsiteY52" fmla="*/ 5121884 h 6858000"/>
              <a:gd name="connsiteX53" fmla="*/ 628199 w 1514862"/>
              <a:gd name="connsiteY53" fmla="*/ 5067850 h 6858000"/>
              <a:gd name="connsiteX54" fmla="*/ 630930 w 1514862"/>
              <a:gd name="connsiteY54" fmla="*/ 5060861 h 6858000"/>
              <a:gd name="connsiteX55" fmla="*/ 627634 w 1514862"/>
              <a:gd name="connsiteY55" fmla="*/ 5034192 h 6858000"/>
              <a:gd name="connsiteX56" fmla="*/ 629188 w 1514862"/>
              <a:gd name="connsiteY56" fmla="*/ 4993030 h 6858000"/>
              <a:gd name="connsiteX57" fmla="*/ 636097 w 1514862"/>
              <a:gd name="connsiteY57" fmla="*/ 4946844 h 6858000"/>
              <a:gd name="connsiteX58" fmla="*/ 631953 w 1514862"/>
              <a:gd name="connsiteY58" fmla="*/ 4932692 h 6858000"/>
              <a:gd name="connsiteX59" fmla="*/ 647356 w 1514862"/>
              <a:gd name="connsiteY59" fmla="*/ 4858827 h 6858000"/>
              <a:gd name="connsiteX60" fmla="*/ 641510 w 1514862"/>
              <a:gd name="connsiteY60" fmla="*/ 4801535 h 6858000"/>
              <a:gd name="connsiteX61" fmla="*/ 649179 w 1514862"/>
              <a:gd name="connsiteY61" fmla="*/ 4797794 h 6858000"/>
              <a:gd name="connsiteX62" fmla="*/ 650473 w 1514862"/>
              <a:gd name="connsiteY62" fmla="*/ 4784526 h 6858000"/>
              <a:gd name="connsiteX63" fmla="*/ 652257 w 1514862"/>
              <a:gd name="connsiteY63" fmla="*/ 4781211 h 6858000"/>
              <a:gd name="connsiteX64" fmla="*/ 661044 w 1514862"/>
              <a:gd name="connsiteY64" fmla="*/ 4761984 h 6858000"/>
              <a:gd name="connsiteX65" fmla="*/ 657092 w 1514862"/>
              <a:gd name="connsiteY65" fmla="*/ 4690749 h 6858000"/>
              <a:gd name="connsiteX66" fmla="*/ 652572 w 1514862"/>
              <a:gd name="connsiteY66" fmla="*/ 4584173 h 6858000"/>
              <a:gd name="connsiteX67" fmla="*/ 647655 w 1514862"/>
              <a:gd name="connsiteY67" fmla="*/ 4444346 h 6858000"/>
              <a:gd name="connsiteX68" fmla="*/ 644220 w 1514862"/>
              <a:gd name="connsiteY68" fmla="*/ 4375228 h 6858000"/>
              <a:gd name="connsiteX69" fmla="*/ 624873 w 1514862"/>
              <a:gd name="connsiteY69" fmla="*/ 4214165 h 6858000"/>
              <a:gd name="connsiteX70" fmla="*/ 628946 w 1514862"/>
              <a:gd name="connsiteY70" fmla="*/ 4090296 h 6858000"/>
              <a:gd name="connsiteX71" fmla="*/ 614202 w 1514862"/>
              <a:gd name="connsiteY71" fmla="*/ 4033999 h 6858000"/>
              <a:gd name="connsiteX72" fmla="*/ 615351 w 1514862"/>
              <a:gd name="connsiteY72" fmla="*/ 4031933 h 6858000"/>
              <a:gd name="connsiteX73" fmla="*/ 613927 w 1514862"/>
              <a:gd name="connsiteY73" fmla="*/ 4013953 h 6858000"/>
              <a:gd name="connsiteX74" fmla="*/ 600222 w 1514862"/>
              <a:gd name="connsiteY74" fmla="*/ 3974753 h 6858000"/>
              <a:gd name="connsiteX75" fmla="*/ 601820 w 1514862"/>
              <a:gd name="connsiteY75" fmla="*/ 3969950 h 6858000"/>
              <a:gd name="connsiteX76" fmla="*/ 595242 w 1514862"/>
              <a:gd name="connsiteY76" fmla="*/ 3933779 h 6858000"/>
              <a:gd name="connsiteX77" fmla="*/ 596573 w 1514862"/>
              <a:gd name="connsiteY77" fmla="*/ 3933093 h 6858000"/>
              <a:gd name="connsiteX78" fmla="*/ 600927 w 1514862"/>
              <a:gd name="connsiteY78" fmla="*/ 3922082 h 6858000"/>
              <a:gd name="connsiteX79" fmla="*/ 606005 w 1514862"/>
              <a:gd name="connsiteY79" fmla="*/ 3901461 h 6858000"/>
              <a:gd name="connsiteX80" fmla="*/ 628599 w 1514862"/>
              <a:gd name="connsiteY80" fmla="*/ 3813873 h 6858000"/>
              <a:gd name="connsiteX81" fmla="*/ 628024 w 1514862"/>
              <a:gd name="connsiteY81" fmla="*/ 3806161 h 6858000"/>
              <a:gd name="connsiteX82" fmla="*/ 628331 w 1514862"/>
              <a:gd name="connsiteY82" fmla="*/ 3805957 h 6858000"/>
              <a:gd name="connsiteX83" fmla="*/ 628358 w 1514862"/>
              <a:gd name="connsiteY83" fmla="*/ 3797724 h 6858000"/>
              <a:gd name="connsiteX84" fmla="*/ 626973 w 1514862"/>
              <a:gd name="connsiteY84" fmla="*/ 3792098 h 6858000"/>
              <a:gd name="connsiteX85" fmla="*/ 625857 w 1514862"/>
              <a:gd name="connsiteY85" fmla="*/ 3777135 h 6858000"/>
              <a:gd name="connsiteX86" fmla="*/ 627590 w 1514862"/>
              <a:gd name="connsiteY86" fmla="*/ 3771656 h 6858000"/>
              <a:gd name="connsiteX87" fmla="*/ 631333 w 1514862"/>
              <a:gd name="connsiteY87" fmla="*/ 3769007 h 6858000"/>
              <a:gd name="connsiteX88" fmla="*/ 630799 w 1514862"/>
              <a:gd name="connsiteY88" fmla="*/ 3767709 h 6858000"/>
              <a:gd name="connsiteX89" fmla="*/ 639495 w 1514862"/>
              <a:gd name="connsiteY89" fmla="*/ 3738082 h 6858000"/>
              <a:gd name="connsiteX90" fmla="*/ 646841 w 1514862"/>
              <a:gd name="connsiteY90" fmla="*/ 3673397 h 6858000"/>
              <a:gd name="connsiteX91" fmla="*/ 646137 w 1514862"/>
              <a:gd name="connsiteY91" fmla="*/ 3637109 h 6858000"/>
              <a:gd name="connsiteX92" fmla="*/ 649580 w 1514862"/>
              <a:gd name="connsiteY92" fmla="*/ 3536883 h 6858000"/>
              <a:gd name="connsiteX93" fmla="*/ 657118 w 1514862"/>
              <a:gd name="connsiteY93" fmla="*/ 3435652 h 6858000"/>
              <a:gd name="connsiteX94" fmla="*/ 658789 w 1514862"/>
              <a:gd name="connsiteY94" fmla="*/ 3307769 h 6858000"/>
              <a:gd name="connsiteX95" fmla="*/ 676352 w 1514862"/>
              <a:gd name="connsiteY95" fmla="*/ 3250522 h 6858000"/>
              <a:gd name="connsiteX96" fmla="*/ 676777 w 1514862"/>
              <a:gd name="connsiteY96" fmla="*/ 3229163 h 6858000"/>
              <a:gd name="connsiteX97" fmla="*/ 678600 w 1514862"/>
              <a:gd name="connsiteY97" fmla="*/ 3217217 h 6858000"/>
              <a:gd name="connsiteX98" fmla="*/ 665435 w 1514862"/>
              <a:gd name="connsiteY98" fmla="*/ 3183755 h 6858000"/>
              <a:gd name="connsiteX99" fmla="*/ 665936 w 1514862"/>
              <a:gd name="connsiteY99" fmla="*/ 3178642 h 6858000"/>
              <a:gd name="connsiteX100" fmla="*/ 653536 w 1514862"/>
              <a:gd name="connsiteY100" fmla="*/ 3158586 h 6858000"/>
              <a:gd name="connsiteX101" fmla="*/ 638721 w 1514862"/>
              <a:gd name="connsiteY101" fmla="*/ 3129034 h 6858000"/>
              <a:gd name="connsiteX102" fmla="*/ 639386 w 1514862"/>
              <a:gd name="connsiteY102" fmla="*/ 3126682 h 6858000"/>
              <a:gd name="connsiteX103" fmla="*/ 630254 w 1514862"/>
              <a:gd name="connsiteY103" fmla="*/ 3114519 h 6858000"/>
              <a:gd name="connsiteX104" fmla="*/ 616863 w 1514862"/>
              <a:gd name="connsiteY104" fmla="*/ 3106272 h 6858000"/>
              <a:gd name="connsiteX105" fmla="*/ 589593 w 1514862"/>
              <a:gd name="connsiteY105" fmla="*/ 2958185 h 6858000"/>
              <a:gd name="connsiteX106" fmla="*/ 532207 w 1514862"/>
              <a:gd name="connsiteY106" fmla="*/ 2762989 h 6858000"/>
              <a:gd name="connsiteX107" fmla="*/ 481125 w 1514862"/>
              <a:gd name="connsiteY107" fmla="*/ 2554718 h 6858000"/>
              <a:gd name="connsiteX108" fmla="*/ 461219 w 1514862"/>
              <a:gd name="connsiteY108" fmla="*/ 2485734 h 6858000"/>
              <a:gd name="connsiteX109" fmla="*/ 451942 w 1514862"/>
              <a:gd name="connsiteY109" fmla="*/ 2447068 h 6858000"/>
              <a:gd name="connsiteX110" fmla="*/ 438903 w 1514862"/>
              <a:gd name="connsiteY110" fmla="*/ 2425819 h 6858000"/>
              <a:gd name="connsiteX111" fmla="*/ 444902 w 1514862"/>
              <a:gd name="connsiteY111" fmla="*/ 2402874 h 6858000"/>
              <a:gd name="connsiteX112" fmla="*/ 447514 w 1514862"/>
              <a:gd name="connsiteY112" fmla="*/ 2381443 h 6858000"/>
              <a:gd name="connsiteX113" fmla="*/ 423843 w 1514862"/>
              <a:gd name="connsiteY113" fmla="*/ 2261920 h 6858000"/>
              <a:gd name="connsiteX114" fmla="*/ 413730 w 1514862"/>
              <a:gd name="connsiteY114" fmla="*/ 2195378 h 6858000"/>
              <a:gd name="connsiteX115" fmla="*/ 397947 w 1514862"/>
              <a:gd name="connsiteY115" fmla="*/ 2155135 h 6858000"/>
              <a:gd name="connsiteX116" fmla="*/ 395405 w 1514862"/>
              <a:gd name="connsiteY116" fmla="*/ 2118008 h 6858000"/>
              <a:gd name="connsiteX117" fmla="*/ 396398 w 1514862"/>
              <a:gd name="connsiteY117" fmla="*/ 2050531 h 6858000"/>
              <a:gd name="connsiteX118" fmla="*/ 388204 w 1514862"/>
              <a:gd name="connsiteY118" fmla="*/ 1963269 h 6858000"/>
              <a:gd name="connsiteX119" fmla="*/ 369382 w 1514862"/>
              <a:gd name="connsiteY119" fmla="*/ 1906352 h 6858000"/>
              <a:gd name="connsiteX120" fmla="*/ 345939 w 1514862"/>
              <a:gd name="connsiteY120" fmla="*/ 1861531 h 6858000"/>
              <a:gd name="connsiteX121" fmla="*/ 299738 w 1514862"/>
              <a:gd name="connsiteY121" fmla="*/ 1732919 h 6858000"/>
              <a:gd name="connsiteX122" fmla="*/ 272049 w 1514862"/>
              <a:gd name="connsiteY122" fmla="*/ 1663540 h 6858000"/>
              <a:gd name="connsiteX123" fmla="*/ 271175 w 1514862"/>
              <a:gd name="connsiteY123" fmla="*/ 1615777 h 6858000"/>
              <a:gd name="connsiteX124" fmla="*/ 251970 w 1514862"/>
              <a:gd name="connsiteY124" fmla="*/ 1563678 h 6858000"/>
              <a:gd name="connsiteX125" fmla="*/ 265050 w 1514862"/>
              <a:gd name="connsiteY125" fmla="*/ 1519474 h 6858000"/>
              <a:gd name="connsiteX126" fmla="*/ 257792 w 1514862"/>
              <a:gd name="connsiteY126" fmla="*/ 1477995 h 6858000"/>
              <a:gd name="connsiteX127" fmla="*/ 243877 w 1514862"/>
              <a:gd name="connsiteY127" fmla="*/ 1373769 h 6858000"/>
              <a:gd name="connsiteX128" fmla="*/ 252184 w 1514862"/>
              <a:gd name="connsiteY128" fmla="*/ 1307086 h 6858000"/>
              <a:gd name="connsiteX129" fmla="*/ 253372 w 1514862"/>
              <a:gd name="connsiteY129" fmla="*/ 1189033 h 6858000"/>
              <a:gd name="connsiteX130" fmla="*/ 258057 w 1514862"/>
              <a:gd name="connsiteY130" fmla="*/ 1168288 h 6858000"/>
              <a:gd name="connsiteX131" fmla="*/ 250339 w 1514862"/>
              <a:gd name="connsiteY131" fmla="*/ 1142577 h 6858000"/>
              <a:gd name="connsiteX132" fmla="*/ 239645 w 1514862"/>
              <a:gd name="connsiteY132" fmla="*/ 1088484 h 6858000"/>
              <a:gd name="connsiteX133" fmla="*/ 228381 w 1514862"/>
              <a:gd name="connsiteY133" fmla="*/ 1016103 h 6858000"/>
              <a:gd name="connsiteX134" fmla="*/ 229837 w 1514862"/>
              <a:gd name="connsiteY134" fmla="*/ 932283 h 6858000"/>
              <a:gd name="connsiteX135" fmla="*/ 232073 w 1514862"/>
              <a:gd name="connsiteY135" fmla="*/ 915925 h 6858000"/>
              <a:gd name="connsiteX136" fmla="*/ 224702 w 1514862"/>
              <a:gd name="connsiteY136" fmla="*/ 896999 h 6858000"/>
              <a:gd name="connsiteX137" fmla="*/ 194110 w 1514862"/>
              <a:gd name="connsiteY137" fmla="*/ 821517 h 6858000"/>
              <a:gd name="connsiteX138" fmla="*/ 173060 w 1514862"/>
              <a:gd name="connsiteY138" fmla="*/ 751353 h 6858000"/>
              <a:gd name="connsiteX139" fmla="*/ 172618 w 1514862"/>
              <a:gd name="connsiteY139" fmla="*/ 721230 h 6858000"/>
              <a:gd name="connsiteX140" fmla="*/ 158289 w 1514862"/>
              <a:gd name="connsiteY140" fmla="*/ 681659 h 6858000"/>
              <a:gd name="connsiteX141" fmla="*/ 143708 w 1514862"/>
              <a:gd name="connsiteY141" fmla="*/ 635218 h 6858000"/>
              <a:gd name="connsiteX142" fmla="*/ 148719 w 1514862"/>
              <a:gd name="connsiteY142" fmla="*/ 613763 h 6858000"/>
              <a:gd name="connsiteX143" fmla="*/ 134661 w 1514862"/>
              <a:gd name="connsiteY143" fmla="*/ 598582 h 6858000"/>
              <a:gd name="connsiteX144" fmla="*/ 134342 w 1514862"/>
              <a:gd name="connsiteY144" fmla="*/ 576846 h 6858000"/>
              <a:gd name="connsiteX145" fmla="*/ 113968 w 1514862"/>
              <a:gd name="connsiteY145" fmla="*/ 530055 h 6858000"/>
              <a:gd name="connsiteX146" fmla="*/ 104404 w 1514862"/>
              <a:gd name="connsiteY146" fmla="*/ 448559 h 6858000"/>
              <a:gd name="connsiteX147" fmla="*/ 110826 w 1514862"/>
              <a:gd name="connsiteY147" fmla="*/ 441529 h 6858000"/>
              <a:gd name="connsiteX148" fmla="*/ 110047 w 1514862"/>
              <a:gd name="connsiteY148" fmla="*/ 428927 h 6858000"/>
              <a:gd name="connsiteX149" fmla="*/ 99451 w 1514862"/>
              <a:gd name="connsiteY149" fmla="*/ 430161 h 6858000"/>
              <a:gd name="connsiteX150" fmla="*/ 76471 w 1514862"/>
              <a:gd name="connsiteY150" fmla="*/ 367211 h 6858000"/>
              <a:gd name="connsiteX151" fmla="*/ 33963 w 1514862"/>
              <a:gd name="connsiteY151" fmla="*/ 302178 h 6858000"/>
              <a:gd name="connsiteX152" fmla="*/ 12635 w 1514862"/>
              <a:gd name="connsiteY152" fmla="*/ 211375 h 6858000"/>
              <a:gd name="connsiteX153" fmla="*/ 3963 w 1514862"/>
              <a:gd name="connsiteY153" fmla="*/ 184179 h 6858000"/>
              <a:gd name="connsiteX154" fmla="*/ 25635 w 1514862"/>
              <a:gd name="connsiteY154" fmla="*/ 47336 h 6858000"/>
              <a:gd name="connsiteX155" fmla="*/ 6323 w 1514862"/>
              <a:gd name="connsiteY155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3128 w 1508539"/>
              <a:gd name="connsiteY149" fmla="*/ 430161 h 6858000"/>
              <a:gd name="connsiteX150" fmla="*/ 70148 w 1508539"/>
              <a:gd name="connsiteY150" fmla="*/ 367211 h 6858000"/>
              <a:gd name="connsiteX151" fmla="*/ 27640 w 1508539"/>
              <a:gd name="connsiteY151" fmla="*/ 302178 h 6858000"/>
              <a:gd name="connsiteX152" fmla="*/ 6312 w 1508539"/>
              <a:gd name="connsiteY152" fmla="*/ 211375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3128 w 1508539"/>
              <a:gd name="connsiteY149" fmla="*/ 430161 h 6858000"/>
              <a:gd name="connsiteX150" fmla="*/ 70148 w 1508539"/>
              <a:gd name="connsiteY150" fmla="*/ 367211 h 6858000"/>
              <a:gd name="connsiteX151" fmla="*/ 27640 w 1508539"/>
              <a:gd name="connsiteY151" fmla="*/ 302178 h 6858000"/>
              <a:gd name="connsiteX152" fmla="*/ 32747 w 1508539"/>
              <a:gd name="connsiteY152" fmla="*/ 158081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3128 w 1508539"/>
              <a:gd name="connsiteY149" fmla="*/ 430161 h 6858000"/>
              <a:gd name="connsiteX150" fmla="*/ 70148 w 1508539"/>
              <a:gd name="connsiteY150" fmla="*/ 367211 h 6858000"/>
              <a:gd name="connsiteX151" fmla="*/ 36452 w 1508539"/>
              <a:gd name="connsiteY151" fmla="*/ 268519 h 6858000"/>
              <a:gd name="connsiteX152" fmla="*/ 32747 w 1508539"/>
              <a:gd name="connsiteY152" fmla="*/ 158081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3128 w 1508539"/>
              <a:gd name="connsiteY149" fmla="*/ 430161 h 6858000"/>
              <a:gd name="connsiteX150" fmla="*/ 70148 w 1508539"/>
              <a:gd name="connsiteY150" fmla="*/ 367211 h 6858000"/>
              <a:gd name="connsiteX151" fmla="*/ 36452 w 1508539"/>
              <a:gd name="connsiteY151" fmla="*/ 268519 h 6858000"/>
              <a:gd name="connsiteX152" fmla="*/ 23935 w 1508539"/>
              <a:gd name="connsiteY152" fmla="*/ 160886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3128 w 1508539"/>
              <a:gd name="connsiteY149" fmla="*/ 430161 h 6858000"/>
              <a:gd name="connsiteX150" fmla="*/ 70148 w 1508539"/>
              <a:gd name="connsiteY150" fmla="*/ 367211 h 6858000"/>
              <a:gd name="connsiteX151" fmla="*/ 36452 w 1508539"/>
              <a:gd name="connsiteY151" fmla="*/ 268519 h 6858000"/>
              <a:gd name="connsiteX152" fmla="*/ 23935 w 1508539"/>
              <a:gd name="connsiteY152" fmla="*/ 160886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103724 w 1508539"/>
              <a:gd name="connsiteY148" fmla="*/ 428927 h 6858000"/>
              <a:gd name="connsiteX149" fmla="*/ 90191 w 1508539"/>
              <a:gd name="connsiteY149" fmla="*/ 404917 h 6858000"/>
              <a:gd name="connsiteX150" fmla="*/ 70148 w 1508539"/>
              <a:gd name="connsiteY150" fmla="*/ 367211 h 6858000"/>
              <a:gd name="connsiteX151" fmla="*/ 36452 w 1508539"/>
              <a:gd name="connsiteY151" fmla="*/ 268519 h 6858000"/>
              <a:gd name="connsiteX152" fmla="*/ 23935 w 1508539"/>
              <a:gd name="connsiteY152" fmla="*/ 160886 h 6858000"/>
              <a:gd name="connsiteX153" fmla="*/ 19312 w 1508539"/>
              <a:gd name="connsiteY153" fmla="*/ 47336 h 6858000"/>
              <a:gd name="connsiteX154" fmla="*/ 0 w 1508539"/>
              <a:gd name="connsiteY15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104503 w 1508539"/>
              <a:gd name="connsiteY147" fmla="*/ 441529 h 6858000"/>
              <a:gd name="connsiteX148" fmla="*/ 90191 w 1508539"/>
              <a:gd name="connsiteY148" fmla="*/ 404917 h 6858000"/>
              <a:gd name="connsiteX149" fmla="*/ 70148 w 1508539"/>
              <a:gd name="connsiteY149" fmla="*/ 367211 h 6858000"/>
              <a:gd name="connsiteX150" fmla="*/ 36452 w 1508539"/>
              <a:gd name="connsiteY150" fmla="*/ 268519 h 6858000"/>
              <a:gd name="connsiteX151" fmla="*/ 23935 w 1508539"/>
              <a:gd name="connsiteY151" fmla="*/ 160886 h 6858000"/>
              <a:gd name="connsiteX152" fmla="*/ 19312 w 1508539"/>
              <a:gd name="connsiteY152" fmla="*/ 47336 h 6858000"/>
              <a:gd name="connsiteX153" fmla="*/ 0 w 1508539"/>
              <a:gd name="connsiteY153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98081 w 1508539"/>
              <a:gd name="connsiteY146" fmla="*/ 448559 h 6858000"/>
              <a:gd name="connsiteX147" fmla="*/ 89816 w 1508539"/>
              <a:gd name="connsiteY147" fmla="*/ 424699 h 6858000"/>
              <a:gd name="connsiteX148" fmla="*/ 90191 w 1508539"/>
              <a:gd name="connsiteY148" fmla="*/ 404917 h 6858000"/>
              <a:gd name="connsiteX149" fmla="*/ 70148 w 1508539"/>
              <a:gd name="connsiteY149" fmla="*/ 367211 h 6858000"/>
              <a:gd name="connsiteX150" fmla="*/ 36452 w 1508539"/>
              <a:gd name="connsiteY150" fmla="*/ 268519 h 6858000"/>
              <a:gd name="connsiteX151" fmla="*/ 23935 w 1508539"/>
              <a:gd name="connsiteY151" fmla="*/ 160886 h 6858000"/>
              <a:gd name="connsiteX152" fmla="*/ 19312 w 1508539"/>
              <a:gd name="connsiteY152" fmla="*/ 47336 h 6858000"/>
              <a:gd name="connsiteX153" fmla="*/ 0 w 1508539"/>
              <a:gd name="connsiteY153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45934 w 1508539"/>
              <a:gd name="connsiteY63" fmla="*/ 4781211 h 6858000"/>
              <a:gd name="connsiteX64" fmla="*/ 654721 w 1508539"/>
              <a:gd name="connsiteY64" fmla="*/ 4761984 h 6858000"/>
              <a:gd name="connsiteX65" fmla="*/ 650769 w 1508539"/>
              <a:gd name="connsiteY65" fmla="*/ 4690749 h 6858000"/>
              <a:gd name="connsiteX66" fmla="*/ 646249 w 1508539"/>
              <a:gd name="connsiteY66" fmla="*/ 4584173 h 6858000"/>
              <a:gd name="connsiteX67" fmla="*/ 641332 w 1508539"/>
              <a:gd name="connsiteY67" fmla="*/ 4444346 h 6858000"/>
              <a:gd name="connsiteX68" fmla="*/ 637897 w 1508539"/>
              <a:gd name="connsiteY68" fmla="*/ 4375228 h 6858000"/>
              <a:gd name="connsiteX69" fmla="*/ 618550 w 1508539"/>
              <a:gd name="connsiteY69" fmla="*/ 4214165 h 6858000"/>
              <a:gd name="connsiteX70" fmla="*/ 622623 w 1508539"/>
              <a:gd name="connsiteY70" fmla="*/ 4090296 h 6858000"/>
              <a:gd name="connsiteX71" fmla="*/ 607879 w 1508539"/>
              <a:gd name="connsiteY71" fmla="*/ 4033999 h 6858000"/>
              <a:gd name="connsiteX72" fmla="*/ 609028 w 1508539"/>
              <a:gd name="connsiteY72" fmla="*/ 4031933 h 6858000"/>
              <a:gd name="connsiteX73" fmla="*/ 607604 w 1508539"/>
              <a:gd name="connsiteY73" fmla="*/ 4013953 h 6858000"/>
              <a:gd name="connsiteX74" fmla="*/ 593899 w 1508539"/>
              <a:gd name="connsiteY74" fmla="*/ 3974753 h 6858000"/>
              <a:gd name="connsiteX75" fmla="*/ 595497 w 1508539"/>
              <a:gd name="connsiteY75" fmla="*/ 3969950 h 6858000"/>
              <a:gd name="connsiteX76" fmla="*/ 588919 w 1508539"/>
              <a:gd name="connsiteY76" fmla="*/ 3933779 h 6858000"/>
              <a:gd name="connsiteX77" fmla="*/ 590250 w 1508539"/>
              <a:gd name="connsiteY77" fmla="*/ 3933093 h 6858000"/>
              <a:gd name="connsiteX78" fmla="*/ 594604 w 1508539"/>
              <a:gd name="connsiteY78" fmla="*/ 3922082 h 6858000"/>
              <a:gd name="connsiteX79" fmla="*/ 599682 w 1508539"/>
              <a:gd name="connsiteY79" fmla="*/ 3901461 h 6858000"/>
              <a:gd name="connsiteX80" fmla="*/ 622276 w 1508539"/>
              <a:gd name="connsiteY80" fmla="*/ 3813873 h 6858000"/>
              <a:gd name="connsiteX81" fmla="*/ 621701 w 1508539"/>
              <a:gd name="connsiteY81" fmla="*/ 3806161 h 6858000"/>
              <a:gd name="connsiteX82" fmla="*/ 622008 w 1508539"/>
              <a:gd name="connsiteY82" fmla="*/ 3805957 h 6858000"/>
              <a:gd name="connsiteX83" fmla="*/ 622035 w 1508539"/>
              <a:gd name="connsiteY83" fmla="*/ 3797724 h 6858000"/>
              <a:gd name="connsiteX84" fmla="*/ 620650 w 1508539"/>
              <a:gd name="connsiteY84" fmla="*/ 3792098 h 6858000"/>
              <a:gd name="connsiteX85" fmla="*/ 619534 w 1508539"/>
              <a:gd name="connsiteY85" fmla="*/ 3777135 h 6858000"/>
              <a:gd name="connsiteX86" fmla="*/ 621267 w 1508539"/>
              <a:gd name="connsiteY86" fmla="*/ 3771656 h 6858000"/>
              <a:gd name="connsiteX87" fmla="*/ 625010 w 1508539"/>
              <a:gd name="connsiteY87" fmla="*/ 3769007 h 6858000"/>
              <a:gd name="connsiteX88" fmla="*/ 624476 w 1508539"/>
              <a:gd name="connsiteY88" fmla="*/ 3767709 h 6858000"/>
              <a:gd name="connsiteX89" fmla="*/ 633172 w 1508539"/>
              <a:gd name="connsiteY89" fmla="*/ 3738082 h 6858000"/>
              <a:gd name="connsiteX90" fmla="*/ 640518 w 1508539"/>
              <a:gd name="connsiteY90" fmla="*/ 3673397 h 6858000"/>
              <a:gd name="connsiteX91" fmla="*/ 639814 w 1508539"/>
              <a:gd name="connsiteY91" fmla="*/ 3637109 h 6858000"/>
              <a:gd name="connsiteX92" fmla="*/ 643257 w 1508539"/>
              <a:gd name="connsiteY92" fmla="*/ 3536883 h 6858000"/>
              <a:gd name="connsiteX93" fmla="*/ 650795 w 1508539"/>
              <a:gd name="connsiteY93" fmla="*/ 3435652 h 6858000"/>
              <a:gd name="connsiteX94" fmla="*/ 652466 w 1508539"/>
              <a:gd name="connsiteY94" fmla="*/ 3307769 h 6858000"/>
              <a:gd name="connsiteX95" fmla="*/ 670029 w 1508539"/>
              <a:gd name="connsiteY95" fmla="*/ 3250522 h 6858000"/>
              <a:gd name="connsiteX96" fmla="*/ 670454 w 1508539"/>
              <a:gd name="connsiteY96" fmla="*/ 3229163 h 6858000"/>
              <a:gd name="connsiteX97" fmla="*/ 672277 w 1508539"/>
              <a:gd name="connsiteY97" fmla="*/ 3217217 h 6858000"/>
              <a:gd name="connsiteX98" fmla="*/ 659112 w 1508539"/>
              <a:gd name="connsiteY98" fmla="*/ 3183755 h 6858000"/>
              <a:gd name="connsiteX99" fmla="*/ 659613 w 1508539"/>
              <a:gd name="connsiteY99" fmla="*/ 3178642 h 6858000"/>
              <a:gd name="connsiteX100" fmla="*/ 647213 w 1508539"/>
              <a:gd name="connsiteY100" fmla="*/ 3158586 h 6858000"/>
              <a:gd name="connsiteX101" fmla="*/ 632398 w 1508539"/>
              <a:gd name="connsiteY101" fmla="*/ 3129034 h 6858000"/>
              <a:gd name="connsiteX102" fmla="*/ 633063 w 1508539"/>
              <a:gd name="connsiteY102" fmla="*/ 3126682 h 6858000"/>
              <a:gd name="connsiteX103" fmla="*/ 623931 w 1508539"/>
              <a:gd name="connsiteY103" fmla="*/ 3114519 h 6858000"/>
              <a:gd name="connsiteX104" fmla="*/ 610540 w 1508539"/>
              <a:gd name="connsiteY104" fmla="*/ 3106272 h 6858000"/>
              <a:gd name="connsiteX105" fmla="*/ 583270 w 1508539"/>
              <a:gd name="connsiteY105" fmla="*/ 2958185 h 6858000"/>
              <a:gd name="connsiteX106" fmla="*/ 525884 w 1508539"/>
              <a:gd name="connsiteY106" fmla="*/ 2762989 h 6858000"/>
              <a:gd name="connsiteX107" fmla="*/ 474802 w 1508539"/>
              <a:gd name="connsiteY107" fmla="*/ 2554718 h 6858000"/>
              <a:gd name="connsiteX108" fmla="*/ 454896 w 1508539"/>
              <a:gd name="connsiteY108" fmla="*/ 2485734 h 6858000"/>
              <a:gd name="connsiteX109" fmla="*/ 445619 w 1508539"/>
              <a:gd name="connsiteY109" fmla="*/ 2447068 h 6858000"/>
              <a:gd name="connsiteX110" fmla="*/ 432580 w 1508539"/>
              <a:gd name="connsiteY110" fmla="*/ 2425819 h 6858000"/>
              <a:gd name="connsiteX111" fmla="*/ 438579 w 1508539"/>
              <a:gd name="connsiteY111" fmla="*/ 2402874 h 6858000"/>
              <a:gd name="connsiteX112" fmla="*/ 441191 w 1508539"/>
              <a:gd name="connsiteY112" fmla="*/ 2381443 h 6858000"/>
              <a:gd name="connsiteX113" fmla="*/ 417520 w 1508539"/>
              <a:gd name="connsiteY113" fmla="*/ 2261920 h 6858000"/>
              <a:gd name="connsiteX114" fmla="*/ 407407 w 1508539"/>
              <a:gd name="connsiteY114" fmla="*/ 2195378 h 6858000"/>
              <a:gd name="connsiteX115" fmla="*/ 391624 w 1508539"/>
              <a:gd name="connsiteY115" fmla="*/ 2155135 h 6858000"/>
              <a:gd name="connsiteX116" fmla="*/ 389082 w 1508539"/>
              <a:gd name="connsiteY116" fmla="*/ 2118008 h 6858000"/>
              <a:gd name="connsiteX117" fmla="*/ 390075 w 1508539"/>
              <a:gd name="connsiteY117" fmla="*/ 2050531 h 6858000"/>
              <a:gd name="connsiteX118" fmla="*/ 381881 w 1508539"/>
              <a:gd name="connsiteY118" fmla="*/ 1963269 h 6858000"/>
              <a:gd name="connsiteX119" fmla="*/ 363059 w 1508539"/>
              <a:gd name="connsiteY119" fmla="*/ 1906352 h 6858000"/>
              <a:gd name="connsiteX120" fmla="*/ 339616 w 1508539"/>
              <a:gd name="connsiteY120" fmla="*/ 1861531 h 6858000"/>
              <a:gd name="connsiteX121" fmla="*/ 293415 w 1508539"/>
              <a:gd name="connsiteY121" fmla="*/ 1732919 h 6858000"/>
              <a:gd name="connsiteX122" fmla="*/ 265726 w 1508539"/>
              <a:gd name="connsiteY122" fmla="*/ 1663540 h 6858000"/>
              <a:gd name="connsiteX123" fmla="*/ 264852 w 1508539"/>
              <a:gd name="connsiteY123" fmla="*/ 1615777 h 6858000"/>
              <a:gd name="connsiteX124" fmla="*/ 245647 w 1508539"/>
              <a:gd name="connsiteY124" fmla="*/ 1563678 h 6858000"/>
              <a:gd name="connsiteX125" fmla="*/ 258727 w 1508539"/>
              <a:gd name="connsiteY125" fmla="*/ 1519474 h 6858000"/>
              <a:gd name="connsiteX126" fmla="*/ 251469 w 1508539"/>
              <a:gd name="connsiteY126" fmla="*/ 1477995 h 6858000"/>
              <a:gd name="connsiteX127" fmla="*/ 237554 w 1508539"/>
              <a:gd name="connsiteY127" fmla="*/ 1373769 h 6858000"/>
              <a:gd name="connsiteX128" fmla="*/ 245861 w 1508539"/>
              <a:gd name="connsiteY128" fmla="*/ 1307086 h 6858000"/>
              <a:gd name="connsiteX129" fmla="*/ 247049 w 1508539"/>
              <a:gd name="connsiteY129" fmla="*/ 1189033 h 6858000"/>
              <a:gd name="connsiteX130" fmla="*/ 251734 w 1508539"/>
              <a:gd name="connsiteY130" fmla="*/ 1168288 h 6858000"/>
              <a:gd name="connsiteX131" fmla="*/ 244016 w 1508539"/>
              <a:gd name="connsiteY131" fmla="*/ 1142577 h 6858000"/>
              <a:gd name="connsiteX132" fmla="*/ 233322 w 1508539"/>
              <a:gd name="connsiteY132" fmla="*/ 1088484 h 6858000"/>
              <a:gd name="connsiteX133" fmla="*/ 222058 w 1508539"/>
              <a:gd name="connsiteY133" fmla="*/ 1016103 h 6858000"/>
              <a:gd name="connsiteX134" fmla="*/ 223514 w 1508539"/>
              <a:gd name="connsiteY134" fmla="*/ 932283 h 6858000"/>
              <a:gd name="connsiteX135" fmla="*/ 225750 w 1508539"/>
              <a:gd name="connsiteY135" fmla="*/ 915925 h 6858000"/>
              <a:gd name="connsiteX136" fmla="*/ 218379 w 1508539"/>
              <a:gd name="connsiteY136" fmla="*/ 896999 h 6858000"/>
              <a:gd name="connsiteX137" fmla="*/ 187787 w 1508539"/>
              <a:gd name="connsiteY137" fmla="*/ 821517 h 6858000"/>
              <a:gd name="connsiteX138" fmla="*/ 166737 w 1508539"/>
              <a:gd name="connsiteY138" fmla="*/ 751353 h 6858000"/>
              <a:gd name="connsiteX139" fmla="*/ 166295 w 1508539"/>
              <a:gd name="connsiteY139" fmla="*/ 721230 h 6858000"/>
              <a:gd name="connsiteX140" fmla="*/ 151966 w 1508539"/>
              <a:gd name="connsiteY140" fmla="*/ 681659 h 6858000"/>
              <a:gd name="connsiteX141" fmla="*/ 137385 w 1508539"/>
              <a:gd name="connsiteY141" fmla="*/ 635218 h 6858000"/>
              <a:gd name="connsiteX142" fmla="*/ 142396 w 1508539"/>
              <a:gd name="connsiteY142" fmla="*/ 613763 h 6858000"/>
              <a:gd name="connsiteX143" fmla="*/ 128338 w 1508539"/>
              <a:gd name="connsiteY143" fmla="*/ 598582 h 6858000"/>
              <a:gd name="connsiteX144" fmla="*/ 128019 w 1508539"/>
              <a:gd name="connsiteY144" fmla="*/ 576846 h 6858000"/>
              <a:gd name="connsiteX145" fmla="*/ 107645 w 1508539"/>
              <a:gd name="connsiteY145" fmla="*/ 530055 h 6858000"/>
              <a:gd name="connsiteX146" fmla="*/ 106893 w 1508539"/>
              <a:gd name="connsiteY146" fmla="*/ 465389 h 6858000"/>
              <a:gd name="connsiteX147" fmla="*/ 89816 w 1508539"/>
              <a:gd name="connsiteY147" fmla="*/ 424699 h 6858000"/>
              <a:gd name="connsiteX148" fmla="*/ 90191 w 1508539"/>
              <a:gd name="connsiteY148" fmla="*/ 404917 h 6858000"/>
              <a:gd name="connsiteX149" fmla="*/ 70148 w 1508539"/>
              <a:gd name="connsiteY149" fmla="*/ 367211 h 6858000"/>
              <a:gd name="connsiteX150" fmla="*/ 36452 w 1508539"/>
              <a:gd name="connsiteY150" fmla="*/ 268519 h 6858000"/>
              <a:gd name="connsiteX151" fmla="*/ 23935 w 1508539"/>
              <a:gd name="connsiteY151" fmla="*/ 160886 h 6858000"/>
              <a:gd name="connsiteX152" fmla="*/ 19312 w 1508539"/>
              <a:gd name="connsiteY152" fmla="*/ 47336 h 6858000"/>
              <a:gd name="connsiteX153" fmla="*/ 0 w 1508539"/>
              <a:gd name="connsiteY153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54721 w 1508539"/>
              <a:gd name="connsiteY63" fmla="*/ 4761984 h 6858000"/>
              <a:gd name="connsiteX64" fmla="*/ 650769 w 1508539"/>
              <a:gd name="connsiteY64" fmla="*/ 4690749 h 6858000"/>
              <a:gd name="connsiteX65" fmla="*/ 646249 w 1508539"/>
              <a:gd name="connsiteY65" fmla="*/ 4584173 h 6858000"/>
              <a:gd name="connsiteX66" fmla="*/ 641332 w 1508539"/>
              <a:gd name="connsiteY66" fmla="*/ 4444346 h 6858000"/>
              <a:gd name="connsiteX67" fmla="*/ 637897 w 1508539"/>
              <a:gd name="connsiteY67" fmla="*/ 4375228 h 6858000"/>
              <a:gd name="connsiteX68" fmla="*/ 618550 w 1508539"/>
              <a:gd name="connsiteY68" fmla="*/ 4214165 h 6858000"/>
              <a:gd name="connsiteX69" fmla="*/ 622623 w 1508539"/>
              <a:gd name="connsiteY69" fmla="*/ 4090296 h 6858000"/>
              <a:gd name="connsiteX70" fmla="*/ 607879 w 1508539"/>
              <a:gd name="connsiteY70" fmla="*/ 4033999 h 6858000"/>
              <a:gd name="connsiteX71" fmla="*/ 609028 w 1508539"/>
              <a:gd name="connsiteY71" fmla="*/ 4031933 h 6858000"/>
              <a:gd name="connsiteX72" fmla="*/ 607604 w 1508539"/>
              <a:gd name="connsiteY72" fmla="*/ 4013953 h 6858000"/>
              <a:gd name="connsiteX73" fmla="*/ 593899 w 1508539"/>
              <a:gd name="connsiteY73" fmla="*/ 3974753 h 6858000"/>
              <a:gd name="connsiteX74" fmla="*/ 595497 w 1508539"/>
              <a:gd name="connsiteY74" fmla="*/ 3969950 h 6858000"/>
              <a:gd name="connsiteX75" fmla="*/ 588919 w 1508539"/>
              <a:gd name="connsiteY75" fmla="*/ 3933779 h 6858000"/>
              <a:gd name="connsiteX76" fmla="*/ 590250 w 1508539"/>
              <a:gd name="connsiteY76" fmla="*/ 3933093 h 6858000"/>
              <a:gd name="connsiteX77" fmla="*/ 594604 w 1508539"/>
              <a:gd name="connsiteY77" fmla="*/ 3922082 h 6858000"/>
              <a:gd name="connsiteX78" fmla="*/ 599682 w 1508539"/>
              <a:gd name="connsiteY78" fmla="*/ 3901461 h 6858000"/>
              <a:gd name="connsiteX79" fmla="*/ 622276 w 1508539"/>
              <a:gd name="connsiteY79" fmla="*/ 3813873 h 6858000"/>
              <a:gd name="connsiteX80" fmla="*/ 621701 w 1508539"/>
              <a:gd name="connsiteY80" fmla="*/ 3806161 h 6858000"/>
              <a:gd name="connsiteX81" fmla="*/ 622008 w 1508539"/>
              <a:gd name="connsiteY81" fmla="*/ 3805957 h 6858000"/>
              <a:gd name="connsiteX82" fmla="*/ 622035 w 1508539"/>
              <a:gd name="connsiteY82" fmla="*/ 3797724 h 6858000"/>
              <a:gd name="connsiteX83" fmla="*/ 620650 w 1508539"/>
              <a:gd name="connsiteY83" fmla="*/ 3792098 h 6858000"/>
              <a:gd name="connsiteX84" fmla="*/ 619534 w 1508539"/>
              <a:gd name="connsiteY84" fmla="*/ 3777135 h 6858000"/>
              <a:gd name="connsiteX85" fmla="*/ 621267 w 1508539"/>
              <a:gd name="connsiteY85" fmla="*/ 3771656 h 6858000"/>
              <a:gd name="connsiteX86" fmla="*/ 625010 w 1508539"/>
              <a:gd name="connsiteY86" fmla="*/ 3769007 h 6858000"/>
              <a:gd name="connsiteX87" fmla="*/ 624476 w 1508539"/>
              <a:gd name="connsiteY87" fmla="*/ 3767709 h 6858000"/>
              <a:gd name="connsiteX88" fmla="*/ 633172 w 1508539"/>
              <a:gd name="connsiteY88" fmla="*/ 3738082 h 6858000"/>
              <a:gd name="connsiteX89" fmla="*/ 640518 w 1508539"/>
              <a:gd name="connsiteY89" fmla="*/ 3673397 h 6858000"/>
              <a:gd name="connsiteX90" fmla="*/ 639814 w 1508539"/>
              <a:gd name="connsiteY90" fmla="*/ 3637109 h 6858000"/>
              <a:gd name="connsiteX91" fmla="*/ 643257 w 1508539"/>
              <a:gd name="connsiteY91" fmla="*/ 3536883 h 6858000"/>
              <a:gd name="connsiteX92" fmla="*/ 650795 w 1508539"/>
              <a:gd name="connsiteY92" fmla="*/ 3435652 h 6858000"/>
              <a:gd name="connsiteX93" fmla="*/ 652466 w 1508539"/>
              <a:gd name="connsiteY93" fmla="*/ 3307769 h 6858000"/>
              <a:gd name="connsiteX94" fmla="*/ 670029 w 1508539"/>
              <a:gd name="connsiteY94" fmla="*/ 3250522 h 6858000"/>
              <a:gd name="connsiteX95" fmla="*/ 670454 w 1508539"/>
              <a:gd name="connsiteY95" fmla="*/ 3229163 h 6858000"/>
              <a:gd name="connsiteX96" fmla="*/ 672277 w 1508539"/>
              <a:gd name="connsiteY96" fmla="*/ 3217217 h 6858000"/>
              <a:gd name="connsiteX97" fmla="*/ 659112 w 1508539"/>
              <a:gd name="connsiteY97" fmla="*/ 3183755 h 6858000"/>
              <a:gd name="connsiteX98" fmla="*/ 659613 w 1508539"/>
              <a:gd name="connsiteY98" fmla="*/ 3178642 h 6858000"/>
              <a:gd name="connsiteX99" fmla="*/ 647213 w 1508539"/>
              <a:gd name="connsiteY99" fmla="*/ 3158586 h 6858000"/>
              <a:gd name="connsiteX100" fmla="*/ 632398 w 1508539"/>
              <a:gd name="connsiteY100" fmla="*/ 3129034 h 6858000"/>
              <a:gd name="connsiteX101" fmla="*/ 633063 w 1508539"/>
              <a:gd name="connsiteY101" fmla="*/ 3126682 h 6858000"/>
              <a:gd name="connsiteX102" fmla="*/ 623931 w 1508539"/>
              <a:gd name="connsiteY102" fmla="*/ 3114519 h 6858000"/>
              <a:gd name="connsiteX103" fmla="*/ 610540 w 1508539"/>
              <a:gd name="connsiteY103" fmla="*/ 3106272 h 6858000"/>
              <a:gd name="connsiteX104" fmla="*/ 583270 w 1508539"/>
              <a:gd name="connsiteY104" fmla="*/ 2958185 h 6858000"/>
              <a:gd name="connsiteX105" fmla="*/ 525884 w 1508539"/>
              <a:gd name="connsiteY105" fmla="*/ 2762989 h 6858000"/>
              <a:gd name="connsiteX106" fmla="*/ 474802 w 1508539"/>
              <a:gd name="connsiteY106" fmla="*/ 2554718 h 6858000"/>
              <a:gd name="connsiteX107" fmla="*/ 454896 w 1508539"/>
              <a:gd name="connsiteY107" fmla="*/ 2485734 h 6858000"/>
              <a:gd name="connsiteX108" fmla="*/ 445619 w 1508539"/>
              <a:gd name="connsiteY108" fmla="*/ 2447068 h 6858000"/>
              <a:gd name="connsiteX109" fmla="*/ 432580 w 1508539"/>
              <a:gd name="connsiteY109" fmla="*/ 2425819 h 6858000"/>
              <a:gd name="connsiteX110" fmla="*/ 438579 w 1508539"/>
              <a:gd name="connsiteY110" fmla="*/ 2402874 h 6858000"/>
              <a:gd name="connsiteX111" fmla="*/ 441191 w 1508539"/>
              <a:gd name="connsiteY111" fmla="*/ 2381443 h 6858000"/>
              <a:gd name="connsiteX112" fmla="*/ 417520 w 1508539"/>
              <a:gd name="connsiteY112" fmla="*/ 2261920 h 6858000"/>
              <a:gd name="connsiteX113" fmla="*/ 407407 w 1508539"/>
              <a:gd name="connsiteY113" fmla="*/ 2195378 h 6858000"/>
              <a:gd name="connsiteX114" fmla="*/ 391624 w 1508539"/>
              <a:gd name="connsiteY114" fmla="*/ 2155135 h 6858000"/>
              <a:gd name="connsiteX115" fmla="*/ 389082 w 1508539"/>
              <a:gd name="connsiteY115" fmla="*/ 2118008 h 6858000"/>
              <a:gd name="connsiteX116" fmla="*/ 390075 w 1508539"/>
              <a:gd name="connsiteY116" fmla="*/ 2050531 h 6858000"/>
              <a:gd name="connsiteX117" fmla="*/ 381881 w 1508539"/>
              <a:gd name="connsiteY117" fmla="*/ 1963269 h 6858000"/>
              <a:gd name="connsiteX118" fmla="*/ 363059 w 1508539"/>
              <a:gd name="connsiteY118" fmla="*/ 1906352 h 6858000"/>
              <a:gd name="connsiteX119" fmla="*/ 339616 w 1508539"/>
              <a:gd name="connsiteY119" fmla="*/ 1861531 h 6858000"/>
              <a:gd name="connsiteX120" fmla="*/ 293415 w 1508539"/>
              <a:gd name="connsiteY120" fmla="*/ 1732919 h 6858000"/>
              <a:gd name="connsiteX121" fmla="*/ 265726 w 1508539"/>
              <a:gd name="connsiteY121" fmla="*/ 1663540 h 6858000"/>
              <a:gd name="connsiteX122" fmla="*/ 264852 w 1508539"/>
              <a:gd name="connsiteY122" fmla="*/ 1615777 h 6858000"/>
              <a:gd name="connsiteX123" fmla="*/ 245647 w 1508539"/>
              <a:gd name="connsiteY123" fmla="*/ 1563678 h 6858000"/>
              <a:gd name="connsiteX124" fmla="*/ 258727 w 1508539"/>
              <a:gd name="connsiteY124" fmla="*/ 1519474 h 6858000"/>
              <a:gd name="connsiteX125" fmla="*/ 251469 w 1508539"/>
              <a:gd name="connsiteY125" fmla="*/ 1477995 h 6858000"/>
              <a:gd name="connsiteX126" fmla="*/ 237554 w 1508539"/>
              <a:gd name="connsiteY126" fmla="*/ 1373769 h 6858000"/>
              <a:gd name="connsiteX127" fmla="*/ 245861 w 1508539"/>
              <a:gd name="connsiteY127" fmla="*/ 1307086 h 6858000"/>
              <a:gd name="connsiteX128" fmla="*/ 247049 w 1508539"/>
              <a:gd name="connsiteY128" fmla="*/ 1189033 h 6858000"/>
              <a:gd name="connsiteX129" fmla="*/ 251734 w 1508539"/>
              <a:gd name="connsiteY129" fmla="*/ 1168288 h 6858000"/>
              <a:gd name="connsiteX130" fmla="*/ 244016 w 1508539"/>
              <a:gd name="connsiteY130" fmla="*/ 1142577 h 6858000"/>
              <a:gd name="connsiteX131" fmla="*/ 233322 w 1508539"/>
              <a:gd name="connsiteY131" fmla="*/ 1088484 h 6858000"/>
              <a:gd name="connsiteX132" fmla="*/ 222058 w 1508539"/>
              <a:gd name="connsiteY132" fmla="*/ 1016103 h 6858000"/>
              <a:gd name="connsiteX133" fmla="*/ 223514 w 1508539"/>
              <a:gd name="connsiteY133" fmla="*/ 932283 h 6858000"/>
              <a:gd name="connsiteX134" fmla="*/ 225750 w 1508539"/>
              <a:gd name="connsiteY134" fmla="*/ 915925 h 6858000"/>
              <a:gd name="connsiteX135" fmla="*/ 218379 w 1508539"/>
              <a:gd name="connsiteY135" fmla="*/ 896999 h 6858000"/>
              <a:gd name="connsiteX136" fmla="*/ 187787 w 1508539"/>
              <a:gd name="connsiteY136" fmla="*/ 821517 h 6858000"/>
              <a:gd name="connsiteX137" fmla="*/ 166737 w 1508539"/>
              <a:gd name="connsiteY137" fmla="*/ 751353 h 6858000"/>
              <a:gd name="connsiteX138" fmla="*/ 166295 w 1508539"/>
              <a:gd name="connsiteY138" fmla="*/ 721230 h 6858000"/>
              <a:gd name="connsiteX139" fmla="*/ 151966 w 1508539"/>
              <a:gd name="connsiteY139" fmla="*/ 681659 h 6858000"/>
              <a:gd name="connsiteX140" fmla="*/ 137385 w 1508539"/>
              <a:gd name="connsiteY140" fmla="*/ 635218 h 6858000"/>
              <a:gd name="connsiteX141" fmla="*/ 142396 w 1508539"/>
              <a:gd name="connsiteY141" fmla="*/ 613763 h 6858000"/>
              <a:gd name="connsiteX142" fmla="*/ 128338 w 1508539"/>
              <a:gd name="connsiteY142" fmla="*/ 598582 h 6858000"/>
              <a:gd name="connsiteX143" fmla="*/ 128019 w 1508539"/>
              <a:gd name="connsiteY143" fmla="*/ 576846 h 6858000"/>
              <a:gd name="connsiteX144" fmla="*/ 107645 w 1508539"/>
              <a:gd name="connsiteY144" fmla="*/ 530055 h 6858000"/>
              <a:gd name="connsiteX145" fmla="*/ 106893 w 1508539"/>
              <a:gd name="connsiteY145" fmla="*/ 465389 h 6858000"/>
              <a:gd name="connsiteX146" fmla="*/ 89816 w 1508539"/>
              <a:gd name="connsiteY146" fmla="*/ 424699 h 6858000"/>
              <a:gd name="connsiteX147" fmla="*/ 90191 w 1508539"/>
              <a:gd name="connsiteY147" fmla="*/ 404917 h 6858000"/>
              <a:gd name="connsiteX148" fmla="*/ 70148 w 1508539"/>
              <a:gd name="connsiteY148" fmla="*/ 367211 h 6858000"/>
              <a:gd name="connsiteX149" fmla="*/ 36452 w 1508539"/>
              <a:gd name="connsiteY149" fmla="*/ 268519 h 6858000"/>
              <a:gd name="connsiteX150" fmla="*/ 23935 w 1508539"/>
              <a:gd name="connsiteY150" fmla="*/ 160886 h 6858000"/>
              <a:gd name="connsiteX151" fmla="*/ 19312 w 1508539"/>
              <a:gd name="connsiteY151" fmla="*/ 47336 h 6858000"/>
              <a:gd name="connsiteX152" fmla="*/ 0 w 1508539"/>
              <a:gd name="connsiteY15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44150 w 1508539"/>
              <a:gd name="connsiteY62" fmla="*/ 4784526 h 6858000"/>
              <a:gd name="connsiteX63" fmla="*/ 650769 w 1508539"/>
              <a:gd name="connsiteY63" fmla="*/ 4690749 h 6858000"/>
              <a:gd name="connsiteX64" fmla="*/ 646249 w 1508539"/>
              <a:gd name="connsiteY64" fmla="*/ 4584173 h 6858000"/>
              <a:gd name="connsiteX65" fmla="*/ 641332 w 1508539"/>
              <a:gd name="connsiteY65" fmla="*/ 4444346 h 6858000"/>
              <a:gd name="connsiteX66" fmla="*/ 637897 w 1508539"/>
              <a:gd name="connsiteY66" fmla="*/ 4375228 h 6858000"/>
              <a:gd name="connsiteX67" fmla="*/ 618550 w 1508539"/>
              <a:gd name="connsiteY67" fmla="*/ 4214165 h 6858000"/>
              <a:gd name="connsiteX68" fmla="*/ 622623 w 1508539"/>
              <a:gd name="connsiteY68" fmla="*/ 4090296 h 6858000"/>
              <a:gd name="connsiteX69" fmla="*/ 607879 w 1508539"/>
              <a:gd name="connsiteY69" fmla="*/ 4033999 h 6858000"/>
              <a:gd name="connsiteX70" fmla="*/ 609028 w 1508539"/>
              <a:gd name="connsiteY70" fmla="*/ 4031933 h 6858000"/>
              <a:gd name="connsiteX71" fmla="*/ 607604 w 1508539"/>
              <a:gd name="connsiteY71" fmla="*/ 4013953 h 6858000"/>
              <a:gd name="connsiteX72" fmla="*/ 593899 w 1508539"/>
              <a:gd name="connsiteY72" fmla="*/ 3974753 h 6858000"/>
              <a:gd name="connsiteX73" fmla="*/ 595497 w 1508539"/>
              <a:gd name="connsiteY73" fmla="*/ 3969950 h 6858000"/>
              <a:gd name="connsiteX74" fmla="*/ 588919 w 1508539"/>
              <a:gd name="connsiteY74" fmla="*/ 3933779 h 6858000"/>
              <a:gd name="connsiteX75" fmla="*/ 590250 w 1508539"/>
              <a:gd name="connsiteY75" fmla="*/ 3933093 h 6858000"/>
              <a:gd name="connsiteX76" fmla="*/ 594604 w 1508539"/>
              <a:gd name="connsiteY76" fmla="*/ 3922082 h 6858000"/>
              <a:gd name="connsiteX77" fmla="*/ 599682 w 1508539"/>
              <a:gd name="connsiteY77" fmla="*/ 3901461 h 6858000"/>
              <a:gd name="connsiteX78" fmla="*/ 622276 w 1508539"/>
              <a:gd name="connsiteY78" fmla="*/ 3813873 h 6858000"/>
              <a:gd name="connsiteX79" fmla="*/ 621701 w 1508539"/>
              <a:gd name="connsiteY79" fmla="*/ 3806161 h 6858000"/>
              <a:gd name="connsiteX80" fmla="*/ 622008 w 1508539"/>
              <a:gd name="connsiteY80" fmla="*/ 3805957 h 6858000"/>
              <a:gd name="connsiteX81" fmla="*/ 622035 w 1508539"/>
              <a:gd name="connsiteY81" fmla="*/ 3797724 h 6858000"/>
              <a:gd name="connsiteX82" fmla="*/ 620650 w 1508539"/>
              <a:gd name="connsiteY82" fmla="*/ 3792098 h 6858000"/>
              <a:gd name="connsiteX83" fmla="*/ 619534 w 1508539"/>
              <a:gd name="connsiteY83" fmla="*/ 3777135 h 6858000"/>
              <a:gd name="connsiteX84" fmla="*/ 621267 w 1508539"/>
              <a:gd name="connsiteY84" fmla="*/ 3771656 h 6858000"/>
              <a:gd name="connsiteX85" fmla="*/ 625010 w 1508539"/>
              <a:gd name="connsiteY85" fmla="*/ 3769007 h 6858000"/>
              <a:gd name="connsiteX86" fmla="*/ 624476 w 1508539"/>
              <a:gd name="connsiteY86" fmla="*/ 3767709 h 6858000"/>
              <a:gd name="connsiteX87" fmla="*/ 633172 w 1508539"/>
              <a:gd name="connsiteY87" fmla="*/ 3738082 h 6858000"/>
              <a:gd name="connsiteX88" fmla="*/ 640518 w 1508539"/>
              <a:gd name="connsiteY88" fmla="*/ 3673397 h 6858000"/>
              <a:gd name="connsiteX89" fmla="*/ 639814 w 1508539"/>
              <a:gd name="connsiteY89" fmla="*/ 3637109 h 6858000"/>
              <a:gd name="connsiteX90" fmla="*/ 643257 w 1508539"/>
              <a:gd name="connsiteY90" fmla="*/ 3536883 h 6858000"/>
              <a:gd name="connsiteX91" fmla="*/ 650795 w 1508539"/>
              <a:gd name="connsiteY91" fmla="*/ 3435652 h 6858000"/>
              <a:gd name="connsiteX92" fmla="*/ 652466 w 1508539"/>
              <a:gd name="connsiteY92" fmla="*/ 3307769 h 6858000"/>
              <a:gd name="connsiteX93" fmla="*/ 670029 w 1508539"/>
              <a:gd name="connsiteY93" fmla="*/ 3250522 h 6858000"/>
              <a:gd name="connsiteX94" fmla="*/ 670454 w 1508539"/>
              <a:gd name="connsiteY94" fmla="*/ 3229163 h 6858000"/>
              <a:gd name="connsiteX95" fmla="*/ 672277 w 1508539"/>
              <a:gd name="connsiteY95" fmla="*/ 3217217 h 6858000"/>
              <a:gd name="connsiteX96" fmla="*/ 659112 w 1508539"/>
              <a:gd name="connsiteY96" fmla="*/ 3183755 h 6858000"/>
              <a:gd name="connsiteX97" fmla="*/ 659613 w 1508539"/>
              <a:gd name="connsiteY97" fmla="*/ 3178642 h 6858000"/>
              <a:gd name="connsiteX98" fmla="*/ 647213 w 1508539"/>
              <a:gd name="connsiteY98" fmla="*/ 3158586 h 6858000"/>
              <a:gd name="connsiteX99" fmla="*/ 632398 w 1508539"/>
              <a:gd name="connsiteY99" fmla="*/ 3129034 h 6858000"/>
              <a:gd name="connsiteX100" fmla="*/ 633063 w 1508539"/>
              <a:gd name="connsiteY100" fmla="*/ 3126682 h 6858000"/>
              <a:gd name="connsiteX101" fmla="*/ 623931 w 1508539"/>
              <a:gd name="connsiteY101" fmla="*/ 3114519 h 6858000"/>
              <a:gd name="connsiteX102" fmla="*/ 610540 w 1508539"/>
              <a:gd name="connsiteY102" fmla="*/ 3106272 h 6858000"/>
              <a:gd name="connsiteX103" fmla="*/ 583270 w 1508539"/>
              <a:gd name="connsiteY103" fmla="*/ 2958185 h 6858000"/>
              <a:gd name="connsiteX104" fmla="*/ 525884 w 1508539"/>
              <a:gd name="connsiteY104" fmla="*/ 2762989 h 6858000"/>
              <a:gd name="connsiteX105" fmla="*/ 474802 w 1508539"/>
              <a:gd name="connsiteY105" fmla="*/ 2554718 h 6858000"/>
              <a:gd name="connsiteX106" fmla="*/ 454896 w 1508539"/>
              <a:gd name="connsiteY106" fmla="*/ 2485734 h 6858000"/>
              <a:gd name="connsiteX107" fmla="*/ 445619 w 1508539"/>
              <a:gd name="connsiteY107" fmla="*/ 2447068 h 6858000"/>
              <a:gd name="connsiteX108" fmla="*/ 432580 w 1508539"/>
              <a:gd name="connsiteY108" fmla="*/ 2425819 h 6858000"/>
              <a:gd name="connsiteX109" fmla="*/ 438579 w 1508539"/>
              <a:gd name="connsiteY109" fmla="*/ 2402874 h 6858000"/>
              <a:gd name="connsiteX110" fmla="*/ 441191 w 1508539"/>
              <a:gd name="connsiteY110" fmla="*/ 2381443 h 6858000"/>
              <a:gd name="connsiteX111" fmla="*/ 417520 w 1508539"/>
              <a:gd name="connsiteY111" fmla="*/ 2261920 h 6858000"/>
              <a:gd name="connsiteX112" fmla="*/ 407407 w 1508539"/>
              <a:gd name="connsiteY112" fmla="*/ 2195378 h 6858000"/>
              <a:gd name="connsiteX113" fmla="*/ 391624 w 1508539"/>
              <a:gd name="connsiteY113" fmla="*/ 2155135 h 6858000"/>
              <a:gd name="connsiteX114" fmla="*/ 389082 w 1508539"/>
              <a:gd name="connsiteY114" fmla="*/ 2118008 h 6858000"/>
              <a:gd name="connsiteX115" fmla="*/ 390075 w 1508539"/>
              <a:gd name="connsiteY115" fmla="*/ 2050531 h 6858000"/>
              <a:gd name="connsiteX116" fmla="*/ 381881 w 1508539"/>
              <a:gd name="connsiteY116" fmla="*/ 1963269 h 6858000"/>
              <a:gd name="connsiteX117" fmla="*/ 363059 w 1508539"/>
              <a:gd name="connsiteY117" fmla="*/ 1906352 h 6858000"/>
              <a:gd name="connsiteX118" fmla="*/ 339616 w 1508539"/>
              <a:gd name="connsiteY118" fmla="*/ 1861531 h 6858000"/>
              <a:gd name="connsiteX119" fmla="*/ 293415 w 1508539"/>
              <a:gd name="connsiteY119" fmla="*/ 1732919 h 6858000"/>
              <a:gd name="connsiteX120" fmla="*/ 265726 w 1508539"/>
              <a:gd name="connsiteY120" fmla="*/ 1663540 h 6858000"/>
              <a:gd name="connsiteX121" fmla="*/ 264852 w 1508539"/>
              <a:gd name="connsiteY121" fmla="*/ 1615777 h 6858000"/>
              <a:gd name="connsiteX122" fmla="*/ 245647 w 1508539"/>
              <a:gd name="connsiteY122" fmla="*/ 1563678 h 6858000"/>
              <a:gd name="connsiteX123" fmla="*/ 258727 w 1508539"/>
              <a:gd name="connsiteY123" fmla="*/ 1519474 h 6858000"/>
              <a:gd name="connsiteX124" fmla="*/ 251469 w 1508539"/>
              <a:gd name="connsiteY124" fmla="*/ 1477995 h 6858000"/>
              <a:gd name="connsiteX125" fmla="*/ 237554 w 1508539"/>
              <a:gd name="connsiteY125" fmla="*/ 1373769 h 6858000"/>
              <a:gd name="connsiteX126" fmla="*/ 245861 w 1508539"/>
              <a:gd name="connsiteY126" fmla="*/ 1307086 h 6858000"/>
              <a:gd name="connsiteX127" fmla="*/ 247049 w 1508539"/>
              <a:gd name="connsiteY127" fmla="*/ 1189033 h 6858000"/>
              <a:gd name="connsiteX128" fmla="*/ 251734 w 1508539"/>
              <a:gd name="connsiteY128" fmla="*/ 1168288 h 6858000"/>
              <a:gd name="connsiteX129" fmla="*/ 244016 w 1508539"/>
              <a:gd name="connsiteY129" fmla="*/ 1142577 h 6858000"/>
              <a:gd name="connsiteX130" fmla="*/ 233322 w 1508539"/>
              <a:gd name="connsiteY130" fmla="*/ 1088484 h 6858000"/>
              <a:gd name="connsiteX131" fmla="*/ 222058 w 1508539"/>
              <a:gd name="connsiteY131" fmla="*/ 1016103 h 6858000"/>
              <a:gd name="connsiteX132" fmla="*/ 223514 w 1508539"/>
              <a:gd name="connsiteY132" fmla="*/ 932283 h 6858000"/>
              <a:gd name="connsiteX133" fmla="*/ 225750 w 1508539"/>
              <a:gd name="connsiteY133" fmla="*/ 915925 h 6858000"/>
              <a:gd name="connsiteX134" fmla="*/ 218379 w 1508539"/>
              <a:gd name="connsiteY134" fmla="*/ 896999 h 6858000"/>
              <a:gd name="connsiteX135" fmla="*/ 187787 w 1508539"/>
              <a:gd name="connsiteY135" fmla="*/ 821517 h 6858000"/>
              <a:gd name="connsiteX136" fmla="*/ 166737 w 1508539"/>
              <a:gd name="connsiteY136" fmla="*/ 751353 h 6858000"/>
              <a:gd name="connsiteX137" fmla="*/ 166295 w 1508539"/>
              <a:gd name="connsiteY137" fmla="*/ 721230 h 6858000"/>
              <a:gd name="connsiteX138" fmla="*/ 151966 w 1508539"/>
              <a:gd name="connsiteY138" fmla="*/ 681659 h 6858000"/>
              <a:gd name="connsiteX139" fmla="*/ 137385 w 1508539"/>
              <a:gd name="connsiteY139" fmla="*/ 635218 h 6858000"/>
              <a:gd name="connsiteX140" fmla="*/ 142396 w 1508539"/>
              <a:gd name="connsiteY140" fmla="*/ 613763 h 6858000"/>
              <a:gd name="connsiteX141" fmla="*/ 128338 w 1508539"/>
              <a:gd name="connsiteY141" fmla="*/ 598582 h 6858000"/>
              <a:gd name="connsiteX142" fmla="*/ 128019 w 1508539"/>
              <a:gd name="connsiteY142" fmla="*/ 576846 h 6858000"/>
              <a:gd name="connsiteX143" fmla="*/ 107645 w 1508539"/>
              <a:gd name="connsiteY143" fmla="*/ 530055 h 6858000"/>
              <a:gd name="connsiteX144" fmla="*/ 106893 w 1508539"/>
              <a:gd name="connsiteY144" fmla="*/ 465389 h 6858000"/>
              <a:gd name="connsiteX145" fmla="*/ 89816 w 1508539"/>
              <a:gd name="connsiteY145" fmla="*/ 424699 h 6858000"/>
              <a:gd name="connsiteX146" fmla="*/ 90191 w 1508539"/>
              <a:gd name="connsiteY146" fmla="*/ 404917 h 6858000"/>
              <a:gd name="connsiteX147" fmla="*/ 70148 w 1508539"/>
              <a:gd name="connsiteY147" fmla="*/ 367211 h 6858000"/>
              <a:gd name="connsiteX148" fmla="*/ 36452 w 1508539"/>
              <a:gd name="connsiteY148" fmla="*/ 268519 h 6858000"/>
              <a:gd name="connsiteX149" fmla="*/ 23935 w 1508539"/>
              <a:gd name="connsiteY149" fmla="*/ 160886 h 6858000"/>
              <a:gd name="connsiteX150" fmla="*/ 19312 w 1508539"/>
              <a:gd name="connsiteY150" fmla="*/ 47336 h 6858000"/>
              <a:gd name="connsiteX151" fmla="*/ 0 w 1508539"/>
              <a:gd name="connsiteY151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42856 w 1508539"/>
              <a:gd name="connsiteY61" fmla="*/ 4797794 h 6858000"/>
              <a:gd name="connsiteX62" fmla="*/ 652962 w 1508539"/>
              <a:gd name="connsiteY62" fmla="*/ 4750867 h 6858000"/>
              <a:gd name="connsiteX63" fmla="*/ 650769 w 1508539"/>
              <a:gd name="connsiteY63" fmla="*/ 4690749 h 6858000"/>
              <a:gd name="connsiteX64" fmla="*/ 646249 w 1508539"/>
              <a:gd name="connsiteY64" fmla="*/ 4584173 h 6858000"/>
              <a:gd name="connsiteX65" fmla="*/ 641332 w 1508539"/>
              <a:gd name="connsiteY65" fmla="*/ 4444346 h 6858000"/>
              <a:gd name="connsiteX66" fmla="*/ 637897 w 1508539"/>
              <a:gd name="connsiteY66" fmla="*/ 4375228 h 6858000"/>
              <a:gd name="connsiteX67" fmla="*/ 618550 w 1508539"/>
              <a:gd name="connsiteY67" fmla="*/ 4214165 h 6858000"/>
              <a:gd name="connsiteX68" fmla="*/ 622623 w 1508539"/>
              <a:gd name="connsiteY68" fmla="*/ 4090296 h 6858000"/>
              <a:gd name="connsiteX69" fmla="*/ 607879 w 1508539"/>
              <a:gd name="connsiteY69" fmla="*/ 4033999 h 6858000"/>
              <a:gd name="connsiteX70" fmla="*/ 609028 w 1508539"/>
              <a:gd name="connsiteY70" fmla="*/ 4031933 h 6858000"/>
              <a:gd name="connsiteX71" fmla="*/ 607604 w 1508539"/>
              <a:gd name="connsiteY71" fmla="*/ 4013953 h 6858000"/>
              <a:gd name="connsiteX72" fmla="*/ 593899 w 1508539"/>
              <a:gd name="connsiteY72" fmla="*/ 3974753 h 6858000"/>
              <a:gd name="connsiteX73" fmla="*/ 595497 w 1508539"/>
              <a:gd name="connsiteY73" fmla="*/ 3969950 h 6858000"/>
              <a:gd name="connsiteX74" fmla="*/ 588919 w 1508539"/>
              <a:gd name="connsiteY74" fmla="*/ 3933779 h 6858000"/>
              <a:gd name="connsiteX75" fmla="*/ 590250 w 1508539"/>
              <a:gd name="connsiteY75" fmla="*/ 3933093 h 6858000"/>
              <a:gd name="connsiteX76" fmla="*/ 594604 w 1508539"/>
              <a:gd name="connsiteY76" fmla="*/ 3922082 h 6858000"/>
              <a:gd name="connsiteX77" fmla="*/ 599682 w 1508539"/>
              <a:gd name="connsiteY77" fmla="*/ 3901461 h 6858000"/>
              <a:gd name="connsiteX78" fmla="*/ 622276 w 1508539"/>
              <a:gd name="connsiteY78" fmla="*/ 3813873 h 6858000"/>
              <a:gd name="connsiteX79" fmla="*/ 621701 w 1508539"/>
              <a:gd name="connsiteY79" fmla="*/ 3806161 h 6858000"/>
              <a:gd name="connsiteX80" fmla="*/ 622008 w 1508539"/>
              <a:gd name="connsiteY80" fmla="*/ 3805957 h 6858000"/>
              <a:gd name="connsiteX81" fmla="*/ 622035 w 1508539"/>
              <a:gd name="connsiteY81" fmla="*/ 3797724 h 6858000"/>
              <a:gd name="connsiteX82" fmla="*/ 620650 w 1508539"/>
              <a:gd name="connsiteY82" fmla="*/ 3792098 h 6858000"/>
              <a:gd name="connsiteX83" fmla="*/ 619534 w 1508539"/>
              <a:gd name="connsiteY83" fmla="*/ 3777135 h 6858000"/>
              <a:gd name="connsiteX84" fmla="*/ 621267 w 1508539"/>
              <a:gd name="connsiteY84" fmla="*/ 3771656 h 6858000"/>
              <a:gd name="connsiteX85" fmla="*/ 625010 w 1508539"/>
              <a:gd name="connsiteY85" fmla="*/ 3769007 h 6858000"/>
              <a:gd name="connsiteX86" fmla="*/ 624476 w 1508539"/>
              <a:gd name="connsiteY86" fmla="*/ 3767709 h 6858000"/>
              <a:gd name="connsiteX87" fmla="*/ 633172 w 1508539"/>
              <a:gd name="connsiteY87" fmla="*/ 3738082 h 6858000"/>
              <a:gd name="connsiteX88" fmla="*/ 640518 w 1508539"/>
              <a:gd name="connsiteY88" fmla="*/ 3673397 h 6858000"/>
              <a:gd name="connsiteX89" fmla="*/ 639814 w 1508539"/>
              <a:gd name="connsiteY89" fmla="*/ 3637109 h 6858000"/>
              <a:gd name="connsiteX90" fmla="*/ 643257 w 1508539"/>
              <a:gd name="connsiteY90" fmla="*/ 3536883 h 6858000"/>
              <a:gd name="connsiteX91" fmla="*/ 650795 w 1508539"/>
              <a:gd name="connsiteY91" fmla="*/ 3435652 h 6858000"/>
              <a:gd name="connsiteX92" fmla="*/ 652466 w 1508539"/>
              <a:gd name="connsiteY92" fmla="*/ 3307769 h 6858000"/>
              <a:gd name="connsiteX93" fmla="*/ 670029 w 1508539"/>
              <a:gd name="connsiteY93" fmla="*/ 3250522 h 6858000"/>
              <a:gd name="connsiteX94" fmla="*/ 670454 w 1508539"/>
              <a:gd name="connsiteY94" fmla="*/ 3229163 h 6858000"/>
              <a:gd name="connsiteX95" fmla="*/ 672277 w 1508539"/>
              <a:gd name="connsiteY95" fmla="*/ 3217217 h 6858000"/>
              <a:gd name="connsiteX96" fmla="*/ 659112 w 1508539"/>
              <a:gd name="connsiteY96" fmla="*/ 3183755 h 6858000"/>
              <a:gd name="connsiteX97" fmla="*/ 659613 w 1508539"/>
              <a:gd name="connsiteY97" fmla="*/ 3178642 h 6858000"/>
              <a:gd name="connsiteX98" fmla="*/ 647213 w 1508539"/>
              <a:gd name="connsiteY98" fmla="*/ 3158586 h 6858000"/>
              <a:gd name="connsiteX99" fmla="*/ 632398 w 1508539"/>
              <a:gd name="connsiteY99" fmla="*/ 3129034 h 6858000"/>
              <a:gd name="connsiteX100" fmla="*/ 633063 w 1508539"/>
              <a:gd name="connsiteY100" fmla="*/ 3126682 h 6858000"/>
              <a:gd name="connsiteX101" fmla="*/ 623931 w 1508539"/>
              <a:gd name="connsiteY101" fmla="*/ 3114519 h 6858000"/>
              <a:gd name="connsiteX102" fmla="*/ 610540 w 1508539"/>
              <a:gd name="connsiteY102" fmla="*/ 3106272 h 6858000"/>
              <a:gd name="connsiteX103" fmla="*/ 583270 w 1508539"/>
              <a:gd name="connsiteY103" fmla="*/ 2958185 h 6858000"/>
              <a:gd name="connsiteX104" fmla="*/ 525884 w 1508539"/>
              <a:gd name="connsiteY104" fmla="*/ 2762989 h 6858000"/>
              <a:gd name="connsiteX105" fmla="*/ 474802 w 1508539"/>
              <a:gd name="connsiteY105" fmla="*/ 2554718 h 6858000"/>
              <a:gd name="connsiteX106" fmla="*/ 454896 w 1508539"/>
              <a:gd name="connsiteY106" fmla="*/ 2485734 h 6858000"/>
              <a:gd name="connsiteX107" fmla="*/ 445619 w 1508539"/>
              <a:gd name="connsiteY107" fmla="*/ 2447068 h 6858000"/>
              <a:gd name="connsiteX108" fmla="*/ 432580 w 1508539"/>
              <a:gd name="connsiteY108" fmla="*/ 2425819 h 6858000"/>
              <a:gd name="connsiteX109" fmla="*/ 438579 w 1508539"/>
              <a:gd name="connsiteY109" fmla="*/ 2402874 h 6858000"/>
              <a:gd name="connsiteX110" fmla="*/ 441191 w 1508539"/>
              <a:gd name="connsiteY110" fmla="*/ 2381443 h 6858000"/>
              <a:gd name="connsiteX111" fmla="*/ 417520 w 1508539"/>
              <a:gd name="connsiteY111" fmla="*/ 2261920 h 6858000"/>
              <a:gd name="connsiteX112" fmla="*/ 407407 w 1508539"/>
              <a:gd name="connsiteY112" fmla="*/ 2195378 h 6858000"/>
              <a:gd name="connsiteX113" fmla="*/ 391624 w 1508539"/>
              <a:gd name="connsiteY113" fmla="*/ 2155135 h 6858000"/>
              <a:gd name="connsiteX114" fmla="*/ 389082 w 1508539"/>
              <a:gd name="connsiteY114" fmla="*/ 2118008 h 6858000"/>
              <a:gd name="connsiteX115" fmla="*/ 390075 w 1508539"/>
              <a:gd name="connsiteY115" fmla="*/ 2050531 h 6858000"/>
              <a:gd name="connsiteX116" fmla="*/ 381881 w 1508539"/>
              <a:gd name="connsiteY116" fmla="*/ 1963269 h 6858000"/>
              <a:gd name="connsiteX117" fmla="*/ 363059 w 1508539"/>
              <a:gd name="connsiteY117" fmla="*/ 1906352 h 6858000"/>
              <a:gd name="connsiteX118" fmla="*/ 339616 w 1508539"/>
              <a:gd name="connsiteY118" fmla="*/ 1861531 h 6858000"/>
              <a:gd name="connsiteX119" fmla="*/ 293415 w 1508539"/>
              <a:gd name="connsiteY119" fmla="*/ 1732919 h 6858000"/>
              <a:gd name="connsiteX120" fmla="*/ 265726 w 1508539"/>
              <a:gd name="connsiteY120" fmla="*/ 1663540 h 6858000"/>
              <a:gd name="connsiteX121" fmla="*/ 264852 w 1508539"/>
              <a:gd name="connsiteY121" fmla="*/ 1615777 h 6858000"/>
              <a:gd name="connsiteX122" fmla="*/ 245647 w 1508539"/>
              <a:gd name="connsiteY122" fmla="*/ 1563678 h 6858000"/>
              <a:gd name="connsiteX123" fmla="*/ 258727 w 1508539"/>
              <a:gd name="connsiteY123" fmla="*/ 1519474 h 6858000"/>
              <a:gd name="connsiteX124" fmla="*/ 251469 w 1508539"/>
              <a:gd name="connsiteY124" fmla="*/ 1477995 h 6858000"/>
              <a:gd name="connsiteX125" fmla="*/ 237554 w 1508539"/>
              <a:gd name="connsiteY125" fmla="*/ 1373769 h 6858000"/>
              <a:gd name="connsiteX126" fmla="*/ 245861 w 1508539"/>
              <a:gd name="connsiteY126" fmla="*/ 1307086 h 6858000"/>
              <a:gd name="connsiteX127" fmla="*/ 247049 w 1508539"/>
              <a:gd name="connsiteY127" fmla="*/ 1189033 h 6858000"/>
              <a:gd name="connsiteX128" fmla="*/ 251734 w 1508539"/>
              <a:gd name="connsiteY128" fmla="*/ 1168288 h 6858000"/>
              <a:gd name="connsiteX129" fmla="*/ 244016 w 1508539"/>
              <a:gd name="connsiteY129" fmla="*/ 1142577 h 6858000"/>
              <a:gd name="connsiteX130" fmla="*/ 233322 w 1508539"/>
              <a:gd name="connsiteY130" fmla="*/ 1088484 h 6858000"/>
              <a:gd name="connsiteX131" fmla="*/ 222058 w 1508539"/>
              <a:gd name="connsiteY131" fmla="*/ 1016103 h 6858000"/>
              <a:gd name="connsiteX132" fmla="*/ 223514 w 1508539"/>
              <a:gd name="connsiteY132" fmla="*/ 932283 h 6858000"/>
              <a:gd name="connsiteX133" fmla="*/ 225750 w 1508539"/>
              <a:gd name="connsiteY133" fmla="*/ 915925 h 6858000"/>
              <a:gd name="connsiteX134" fmla="*/ 218379 w 1508539"/>
              <a:gd name="connsiteY134" fmla="*/ 896999 h 6858000"/>
              <a:gd name="connsiteX135" fmla="*/ 187787 w 1508539"/>
              <a:gd name="connsiteY135" fmla="*/ 821517 h 6858000"/>
              <a:gd name="connsiteX136" fmla="*/ 166737 w 1508539"/>
              <a:gd name="connsiteY136" fmla="*/ 751353 h 6858000"/>
              <a:gd name="connsiteX137" fmla="*/ 166295 w 1508539"/>
              <a:gd name="connsiteY137" fmla="*/ 721230 h 6858000"/>
              <a:gd name="connsiteX138" fmla="*/ 151966 w 1508539"/>
              <a:gd name="connsiteY138" fmla="*/ 681659 h 6858000"/>
              <a:gd name="connsiteX139" fmla="*/ 137385 w 1508539"/>
              <a:gd name="connsiteY139" fmla="*/ 635218 h 6858000"/>
              <a:gd name="connsiteX140" fmla="*/ 142396 w 1508539"/>
              <a:gd name="connsiteY140" fmla="*/ 613763 h 6858000"/>
              <a:gd name="connsiteX141" fmla="*/ 128338 w 1508539"/>
              <a:gd name="connsiteY141" fmla="*/ 598582 h 6858000"/>
              <a:gd name="connsiteX142" fmla="*/ 128019 w 1508539"/>
              <a:gd name="connsiteY142" fmla="*/ 576846 h 6858000"/>
              <a:gd name="connsiteX143" fmla="*/ 107645 w 1508539"/>
              <a:gd name="connsiteY143" fmla="*/ 530055 h 6858000"/>
              <a:gd name="connsiteX144" fmla="*/ 106893 w 1508539"/>
              <a:gd name="connsiteY144" fmla="*/ 465389 h 6858000"/>
              <a:gd name="connsiteX145" fmla="*/ 89816 w 1508539"/>
              <a:gd name="connsiteY145" fmla="*/ 424699 h 6858000"/>
              <a:gd name="connsiteX146" fmla="*/ 90191 w 1508539"/>
              <a:gd name="connsiteY146" fmla="*/ 404917 h 6858000"/>
              <a:gd name="connsiteX147" fmla="*/ 70148 w 1508539"/>
              <a:gd name="connsiteY147" fmla="*/ 367211 h 6858000"/>
              <a:gd name="connsiteX148" fmla="*/ 36452 w 1508539"/>
              <a:gd name="connsiteY148" fmla="*/ 268519 h 6858000"/>
              <a:gd name="connsiteX149" fmla="*/ 23935 w 1508539"/>
              <a:gd name="connsiteY149" fmla="*/ 160886 h 6858000"/>
              <a:gd name="connsiteX150" fmla="*/ 19312 w 1508539"/>
              <a:gd name="connsiteY150" fmla="*/ 47336 h 6858000"/>
              <a:gd name="connsiteX151" fmla="*/ 0 w 1508539"/>
              <a:gd name="connsiteY151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35187 w 1508539"/>
              <a:gd name="connsiteY60" fmla="*/ 4801535 h 6858000"/>
              <a:gd name="connsiteX61" fmla="*/ 651669 w 1508539"/>
              <a:gd name="connsiteY61" fmla="*/ 4780965 h 6858000"/>
              <a:gd name="connsiteX62" fmla="*/ 652962 w 1508539"/>
              <a:gd name="connsiteY62" fmla="*/ 4750867 h 6858000"/>
              <a:gd name="connsiteX63" fmla="*/ 650769 w 1508539"/>
              <a:gd name="connsiteY63" fmla="*/ 4690749 h 6858000"/>
              <a:gd name="connsiteX64" fmla="*/ 646249 w 1508539"/>
              <a:gd name="connsiteY64" fmla="*/ 4584173 h 6858000"/>
              <a:gd name="connsiteX65" fmla="*/ 641332 w 1508539"/>
              <a:gd name="connsiteY65" fmla="*/ 4444346 h 6858000"/>
              <a:gd name="connsiteX66" fmla="*/ 637897 w 1508539"/>
              <a:gd name="connsiteY66" fmla="*/ 4375228 h 6858000"/>
              <a:gd name="connsiteX67" fmla="*/ 618550 w 1508539"/>
              <a:gd name="connsiteY67" fmla="*/ 4214165 h 6858000"/>
              <a:gd name="connsiteX68" fmla="*/ 622623 w 1508539"/>
              <a:gd name="connsiteY68" fmla="*/ 4090296 h 6858000"/>
              <a:gd name="connsiteX69" fmla="*/ 607879 w 1508539"/>
              <a:gd name="connsiteY69" fmla="*/ 4033999 h 6858000"/>
              <a:gd name="connsiteX70" fmla="*/ 609028 w 1508539"/>
              <a:gd name="connsiteY70" fmla="*/ 4031933 h 6858000"/>
              <a:gd name="connsiteX71" fmla="*/ 607604 w 1508539"/>
              <a:gd name="connsiteY71" fmla="*/ 4013953 h 6858000"/>
              <a:gd name="connsiteX72" fmla="*/ 593899 w 1508539"/>
              <a:gd name="connsiteY72" fmla="*/ 3974753 h 6858000"/>
              <a:gd name="connsiteX73" fmla="*/ 595497 w 1508539"/>
              <a:gd name="connsiteY73" fmla="*/ 3969950 h 6858000"/>
              <a:gd name="connsiteX74" fmla="*/ 588919 w 1508539"/>
              <a:gd name="connsiteY74" fmla="*/ 3933779 h 6858000"/>
              <a:gd name="connsiteX75" fmla="*/ 590250 w 1508539"/>
              <a:gd name="connsiteY75" fmla="*/ 3933093 h 6858000"/>
              <a:gd name="connsiteX76" fmla="*/ 594604 w 1508539"/>
              <a:gd name="connsiteY76" fmla="*/ 3922082 h 6858000"/>
              <a:gd name="connsiteX77" fmla="*/ 599682 w 1508539"/>
              <a:gd name="connsiteY77" fmla="*/ 3901461 h 6858000"/>
              <a:gd name="connsiteX78" fmla="*/ 622276 w 1508539"/>
              <a:gd name="connsiteY78" fmla="*/ 3813873 h 6858000"/>
              <a:gd name="connsiteX79" fmla="*/ 621701 w 1508539"/>
              <a:gd name="connsiteY79" fmla="*/ 3806161 h 6858000"/>
              <a:gd name="connsiteX80" fmla="*/ 622008 w 1508539"/>
              <a:gd name="connsiteY80" fmla="*/ 3805957 h 6858000"/>
              <a:gd name="connsiteX81" fmla="*/ 622035 w 1508539"/>
              <a:gd name="connsiteY81" fmla="*/ 3797724 h 6858000"/>
              <a:gd name="connsiteX82" fmla="*/ 620650 w 1508539"/>
              <a:gd name="connsiteY82" fmla="*/ 3792098 h 6858000"/>
              <a:gd name="connsiteX83" fmla="*/ 619534 w 1508539"/>
              <a:gd name="connsiteY83" fmla="*/ 3777135 h 6858000"/>
              <a:gd name="connsiteX84" fmla="*/ 621267 w 1508539"/>
              <a:gd name="connsiteY84" fmla="*/ 3771656 h 6858000"/>
              <a:gd name="connsiteX85" fmla="*/ 625010 w 1508539"/>
              <a:gd name="connsiteY85" fmla="*/ 3769007 h 6858000"/>
              <a:gd name="connsiteX86" fmla="*/ 624476 w 1508539"/>
              <a:gd name="connsiteY86" fmla="*/ 3767709 h 6858000"/>
              <a:gd name="connsiteX87" fmla="*/ 633172 w 1508539"/>
              <a:gd name="connsiteY87" fmla="*/ 3738082 h 6858000"/>
              <a:gd name="connsiteX88" fmla="*/ 640518 w 1508539"/>
              <a:gd name="connsiteY88" fmla="*/ 3673397 h 6858000"/>
              <a:gd name="connsiteX89" fmla="*/ 639814 w 1508539"/>
              <a:gd name="connsiteY89" fmla="*/ 3637109 h 6858000"/>
              <a:gd name="connsiteX90" fmla="*/ 643257 w 1508539"/>
              <a:gd name="connsiteY90" fmla="*/ 3536883 h 6858000"/>
              <a:gd name="connsiteX91" fmla="*/ 650795 w 1508539"/>
              <a:gd name="connsiteY91" fmla="*/ 3435652 h 6858000"/>
              <a:gd name="connsiteX92" fmla="*/ 652466 w 1508539"/>
              <a:gd name="connsiteY92" fmla="*/ 3307769 h 6858000"/>
              <a:gd name="connsiteX93" fmla="*/ 670029 w 1508539"/>
              <a:gd name="connsiteY93" fmla="*/ 3250522 h 6858000"/>
              <a:gd name="connsiteX94" fmla="*/ 670454 w 1508539"/>
              <a:gd name="connsiteY94" fmla="*/ 3229163 h 6858000"/>
              <a:gd name="connsiteX95" fmla="*/ 672277 w 1508539"/>
              <a:gd name="connsiteY95" fmla="*/ 3217217 h 6858000"/>
              <a:gd name="connsiteX96" fmla="*/ 659112 w 1508539"/>
              <a:gd name="connsiteY96" fmla="*/ 3183755 h 6858000"/>
              <a:gd name="connsiteX97" fmla="*/ 659613 w 1508539"/>
              <a:gd name="connsiteY97" fmla="*/ 3178642 h 6858000"/>
              <a:gd name="connsiteX98" fmla="*/ 647213 w 1508539"/>
              <a:gd name="connsiteY98" fmla="*/ 3158586 h 6858000"/>
              <a:gd name="connsiteX99" fmla="*/ 632398 w 1508539"/>
              <a:gd name="connsiteY99" fmla="*/ 3129034 h 6858000"/>
              <a:gd name="connsiteX100" fmla="*/ 633063 w 1508539"/>
              <a:gd name="connsiteY100" fmla="*/ 3126682 h 6858000"/>
              <a:gd name="connsiteX101" fmla="*/ 623931 w 1508539"/>
              <a:gd name="connsiteY101" fmla="*/ 3114519 h 6858000"/>
              <a:gd name="connsiteX102" fmla="*/ 610540 w 1508539"/>
              <a:gd name="connsiteY102" fmla="*/ 3106272 h 6858000"/>
              <a:gd name="connsiteX103" fmla="*/ 583270 w 1508539"/>
              <a:gd name="connsiteY103" fmla="*/ 2958185 h 6858000"/>
              <a:gd name="connsiteX104" fmla="*/ 525884 w 1508539"/>
              <a:gd name="connsiteY104" fmla="*/ 2762989 h 6858000"/>
              <a:gd name="connsiteX105" fmla="*/ 474802 w 1508539"/>
              <a:gd name="connsiteY105" fmla="*/ 2554718 h 6858000"/>
              <a:gd name="connsiteX106" fmla="*/ 454896 w 1508539"/>
              <a:gd name="connsiteY106" fmla="*/ 2485734 h 6858000"/>
              <a:gd name="connsiteX107" fmla="*/ 445619 w 1508539"/>
              <a:gd name="connsiteY107" fmla="*/ 2447068 h 6858000"/>
              <a:gd name="connsiteX108" fmla="*/ 432580 w 1508539"/>
              <a:gd name="connsiteY108" fmla="*/ 2425819 h 6858000"/>
              <a:gd name="connsiteX109" fmla="*/ 438579 w 1508539"/>
              <a:gd name="connsiteY109" fmla="*/ 2402874 h 6858000"/>
              <a:gd name="connsiteX110" fmla="*/ 441191 w 1508539"/>
              <a:gd name="connsiteY110" fmla="*/ 2381443 h 6858000"/>
              <a:gd name="connsiteX111" fmla="*/ 417520 w 1508539"/>
              <a:gd name="connsiteY111" fmla="*/ 2261920 h 6858000"/>
              <a:gd name="connsiteX112" fmla="*/ 407407 w 1508539"/>
              <a:gd name="connsiteY112" fmla="*/ 2195378 h 6858000"/>
              <a:gd name="connsiteX113" fmla="*/ 391624 w 1508539"/>
              <a:gd name="connsiteY113" fmla="*/ 2155135 h 6858000"/>
              <a:gd name="connsiteX114" fmla="*/ 389082 w 1508539"/>
              <a:gd name="connsiteY114" fmla="*/ 2118008 h 6858000"/>
              <a:gd name="connsiteX115" fmla="*/ 390075 w 1508539"/>
              <a:gd name="connsiteY115" fmla="*/ 2050531 h 6858000"/>
              <a:gd name="connsiteX116" fmla="*/ 381881 w 1508539"/>
              <a:gd name="connsiteY116" fmla="*/ 1963269 h 6858000"/>
              <a:gd name="connsiteX117" fmla="*/ 363059 w 1508539"/>
              <a:gd name="connsiteY117" fmla="*/ 1906352 h 6858000"/>
              <a:gd name="connsiteX118" fmla="*/ 339616 w 1508539"/>
              <a:gd name="connsiteY118" fmla="*/ 1861531 h 6858000"/>
              <a:gd name="connsiteX119" fmla="*/ 293415 w 1508539"/>
              <a:gd name="connsiteY119" fmla="*/ 1732919 h 6858000"/>
              <a:gd name="connsiteX120" fmla="*/ 265726 w 1508539"/>
              <a:gd name="connsiteY120" fmla="*/ 1663540 h 6858000"/>
              <a:gd name="connsiteX121" fmla="*/ 264852 w 1508539"/>
              <a:gd name="connsiteY121" fmla="*/ 1615777 h 6858000"/>
              <a:gd name="connsiteX122" fmla="*/ 245647 w 1508539"/>
              <a:gd name="connsiteY122" fmla="*/ 1563678 h 6858000"/>
              <a:gd name="connsiteX123" fmla="*/ 258727 w 1508539"/>
              <a:gd name="connsiteY123" fmla="*/ 1519474 h 6858000"/>
              <a:gd name="connsiteX124" fmla="*/ 251469 w 1508539"/>
              <a:gd name="connsiteY124" fmla="*/ 1477995 h 6858000"/>
              <a:gd name="connsiteX125" fmla="*/ 237554 w 1508539"/>
              <a:gd name="connsiteY125" fmla="*/ 1373769 h 6858000"/>
              <a:gd name="connsiteX126" fmla="*/ 245861 w 1508539"/>
              <a:gd name="connsiteY126" fmla="*/ 1307086 h 6858000"/>
              <a:gd name="connsiteX127" fmla="*/ 247049 w 1508539"/>
              <a:gd name="connsiteY127" fmla="*/ 1189033 h 6858000"/>
              <a:gd name="connsiteX128" fmla="*/ 251734 w 1508539"/>
              <a:gd name="connsiteY128" fmla="*/ 1168288 h 6858000"/>
              <a:gd name="connsiteX129" fmla="*/ 244016 w 1508539"/>
              <a:gd name="connsiteY129" fmla="*/ 1142577 h 6858000"/>
              <a:gd name="connsiteX130" fmla="*/ 233322 w 1508539"/>
              <a:gd name="connsiteY130" fmla="*/ 1088484 h 6858000"/>
              <a:gd name="connsiteX131" fmla="*/ 222058 w 1508539"/>
              <a:gd name="connsiteY131" fmla="*/ 1016103 h 6858000"/>
              <a:gd name="connsiteX132" fmla="*/ 223514 w 1508539"/>
              <a:gd name="connsiteY132" fmla="*/ 932283 h 6858000"/>
              <a:gd name="connsiteX133" fmla="*/ 225750 w 1508539"/>
              <a:gd name="connsiteY133" fmla="*/ 915925 h 6858000"/>
              <a:gd name="connsiteX134" fmla="*/ 218379 w 1508539"/>
              <a:gd name="connsiteY134" fmla="*/ 896999 h 6858000"/>
              <a:gd name="connsiteX135" fmla="*/ 187787 w 1508539"/>
              <a:gd name="connsiteY135" fmla="*/ 821517 h 6858000"/>
              <a:gd name="connsiteX136" fmla="*/ 166737 w 1508539"/>
              <a:gd name="connsiteY136" fmla="*/ 751353 h 6858000"/>
              <a:gd name="connsiteX137" fmla="*/ 166295 w 1508539"/>
              <a:gd name="connsiteY137" fmla="*/ 721230 h 6858000"/>
              <a:gd name="connsiteX138" fmla="*/ 151966 w 1508539"/>
              <a:gd name="connsiteY138" fmla="*/ 681659 h 6858000"/>
              <a:gd name="connsiteX139" fmla="*/ 137385 w 1508539"/>
              <a:gd name="connsiteY139" fmla="*/ 635218 h 6858000"/>
              <a:gd name="connsiteX140" fmla="*/ 142396 w 1508539"/>
              <a:gd name="connsiteY140" fmla="*/ 613763 h 6858000"/>
              <a:gd name="connsiteX141" fmla="*/ 128338 w 1508539"/>
              <a:gd name="connsiteY141" fmla="*/ 598582 h 6858000"/>
              <a:gd name="connsiteX142" fmla="*/ 128019 w 1508539"/>
              <a:gd name="connsiteY142" fmla="*/ 576846 h 6858000"/>
              <a:gd name="connsiteX143" fmla="*/ 107645 w 1508539"/>
              <a:gd name="connsiteY143" fmla="*/ 530055 h 6858000"/>
              <a:gd name="connsiteX144" fmla="*/ 106893 w 1508539"/>
              <a:gd name="connsiteY144" fmla="*/ 465389 h 6858000"/>
              <a:gd name="connsiteX145" fmla="*/ 89816 w 1508539"/>
              <a:gd name="connsiteY145" fmla="*/ 424699 h 6858000"/>
              <a:gd name="connsiteX146" fmla="*/ 90191 w 1508539"/>
              <a:gd name="connsiteY146" fmla="*/ 404917 h 6858000"/>
              <a:gd name="connsiteX147" fmla="*/ 70148 w 1508539"/>
              <a:gd name="connsiteY147" fmla="*/ 367211 h 6858000"/>
              <a:gd name="connsiteX148" fmla="*/ 36452 w 1508539"/>
              <a:gd name="connsiteY148" fmla="*/ 268519 h 6858000"/>
              <a:gd name="connsiteX149" fmla="*/ 23935 w 1508539"/>
              <a:gd name="connsiteY149" fmla="*/ 160886 h 6858000"/>
              <a:gd name="connsiteX150" fmla="*/ 19312 w 1508539"/>
              <a:gd name="connsiteY150" fmla="*/ 47336 h 6858000"/>
              <a:gd name="connsiteX151" fmla="*/ 0 w 1508539"/>
              <a:gd name="connsiteY151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980 w 1508539"/>
              <a:gd name="connsiteY24" fmla="*/ 6410269 h 6858000"/>
              <a:gd name="connsiteX25" fmla="*/ 241880 w 1508539"/>
              <a:gd name="connsiteY25" fmla="*/ 6384857 h 6858000"/>
              <a:gd name="connsiteX26" fmla="*/ 243397 w 1508539"/>
              <a:gd name="connsiteY26" fmla="*/ 6372381 h 6858000"/>
              <a:gd name="connsiteX27" fmla="*/ 240591 w 1508539"/>
              <a:gd name="connsiteY27" fmla="*/ 6367510 h 6858000"/>
              <a:gd name="connsiteX28" fmla="*/ 244471 w 1508539"/>
              <a:gd name="connsiteY28" fmla="*/ 6349778 h 6858000"/>
              <a:gd name="connsiteX29" fmla="*/ 246136 w 1508539"/>
              <a:gd name="connsiteY29" fmla="*/ 6348250 h 6858000"/>
              <a:gd name="connsiteX30" fmla="*/ 262170 w 1508539"/>
              <a:gd name="connsiteY30" fmla="*/ 6281972 h 6858000"/>
              <a:gd name="connsiteX31" fmla="*/ 272933 w 1508539"/>
              <a:gd name="connsiteY31" fmla="*/ 6211940 h 6858000"/>
              <a:gd name="connsiteX32" fmla="*/ 314428 w 1508539"/>
              <a:gd name="connsiteY32" fmla="*/ 6113913 h 6858000"/>
              <a:gd name="connsiteX33" fmla="*/ 318721 w 1508539"/>
              <a:gd name="connsiteY33" fmla="*/ 6028119 h 6858000"/>
              <a:gd name="connsiteX34" fmla="*/ 345501 w 1508539"/>
              <a:gd name="connsiteY34" fmla="*/ 5934687 h 6858000"/>
              <a:gd name="connsiteX35" fmla="*/ 379513 w 1508539"/>
              <a:gd name="connsiteY35" fmla="*/ 5765594 h 6858000"/>
              <a:gd name="connsiteX36" fmla="*/ 411349 w 1508539"/>
              <a:gd name="connsiteY36" fmla="*/ 5693685 h 6858000"/>
              <a:gd name="connsiteX37" fmla="*/ 431404 w 1508539"/>
              <a:gd name="connsiteY37" fmla="*/ 5665173 h 6858000"/>
              <a:gd name="connsiteX38" fmla="*/ 465121 w 1508539"/>
              <a:gd name="connsiteY38" fmla="*/ 5563435 h 6858000"/>
              <a:gd name="connsiteX39" fmla="*/ 494626 w 1508539"/>
              <a:gd name="connsiteY39" fmla="*/ 5476393 h 6858000"/>
              <a:gd name="connsiteX40" fmla="*/ 525819 w 1508539"/>
              <a:gd name="connsiteY40" fmla="*/ 5396260 h 6858000"/>
              <a:gd name="connsiteX41" fmla="*/ 541800 w 1508539"/>
              <a:gd name="connsiteY41" fmla="*/ 5330009 h 6858000"/>
              <a:gd name="connsiteX42" fmla="*/ 575293 w 1508539"/>
              <a:gd name="connsiteY42" fmla="*/ 5273739 h 6858000"/>
              <a:gd name="connsiteX43" fmla="*/ 584892 w 1508539"/>
              <a:gd name="connsiteY43" fmla="*/ 5241779 h 6858000"/>
              <a:gd name="connsiteX44" fmla="*/ 596118 w 1508539"/>
              <a:gd name="connsiteY44" fmla="*/ 5225268 h 6858000"/>
              <a:gd name="connsiteX45" fmla="*/ 597138 w 1508539"/>
              <a:gd name="connsiteY45" fmla="*/ 5217684 h 6858000"/>
              <a:gd name="connsiteX46" fmla="*/ 604479 w 1508539"/>
              <a:gd name="connsiteY46" fmla="*/ 5193377 h 6858000"/>
              <a:gd name="connsiteX47" fmla="*/ 607782 w 1508539"/>
              <a:gd name="connsiteY47" fmla="*/ 5179288 h 6858000"/>
              <a:gd name="connsiteX48" fmla="*/ 608766 w 1508539"/>
              <a:gd name="connsiteY48" fmla="*/ 5173621 h 6858000"/>
              <a:gd name="connsiteX49" fmla="*/ 604400 w 1508539"/>
              <a:gd name="connsiteY49" fmla="*/ 5159961 h 6858000"/>
              <a:gd name="connsiteX50" fmla="*/ 611077 w 1508539"/>
              <a:gd name="connsiteY50" fmla="*/ 5144295 h 6858000"/>
              <a:gd name="connsiteX51" fmla="*/ 608010 w 1508539"/>
              <a:gd name="connsiteY51" fmla="*/ 5125185 h 6858000"/>
              <a:gd name="connsiteX52" fmla="*/ 614840 w 1508539"/>
              <a:gd name="connsiteY52" fmla="*/ 5121884 h 6858000"/>
              <a:gd name="connsiteX53" fmla="*/ 621876 w 1508539"/>
              <a:gd name="connsiteY53" fmla="*/ 5067850 h 6858000"/>
              <a:gd name="connsiteX54" fmla="*/ 624607 w 1508539"/>
              <a:gd name="connsiteY54" fmla="*/ 5060861 h 6858000"/>
              <a:gd name="connsiteX55" fmla="*/ 621311 w 1508539"/>
              <a:gd name="connsiteY55" fmla="*/ 5034192 h 6858000"/>
              <a:gd name="connsiteX56" fmla="*/ 622865 w 1508539"/>
              <a:gd name="connsiteY56" fmla="*/ 4993030 h 6858000"/>
              <a:gd name="connsiteX57" fmla="*/ 629774 w 1508539"/>
              <a:gd name="connsiteY57" fmla="*/ 4946844 h 6858000"/>
              <a:gd name="connsiteX58" fmla="*/ 625630 w 1508539"/>
              <a:gd name="connsiteY58" fmla="*/ 4932692 h 6858000"/>
              <a:gd name="connsiteX59" fmla="*/ 641033 w 1508539"/>
              <a:gd name="connsiteY59" fmla="*/ 4858827 h 6858000"/>
              <a:gd name="connsiteX60" fmla="*/ 646936 w 1508539"/>
              <a:gd name="connsiteY60" fmla="*/ 4821170 h 6858000"/>
              <a:gd name="connsiteX61" fmla="*/ 651669 w 1508539"/>
              <a:gd name="connsiteY61" fmla="*/ 4780965 h 6858000"/>
              <a:gd name="connsiteX62" fmla="*/ 652962 w 1508539"/>
              <a:gd name="connsiteY62" fmla="*/ 4750867 h 6858000"/>
              <a:gd name="connsiteX63" fmla="*/ 650769 w 1508539"/>
              <a:gd name="connsiteY63" fmla="*/ 4690749 h 6858000"/>
              <a:gd name="connsiteX64" fmla="*/ 646249 w 1508539"/>
              <a:gd name="connsiteY64" fmla="*/ 4584173 h 6858000"/>
              <a:gd name="connsiteX65" fmla="*/ 641332 w 1508539"/>
              <a:gd name="connsiteY65" fmla="*/ 4444346 h 6858000"/>
              <a:gd name="connsiteX66" fmla="*/ 637897 w 1508539"/>
              <a:gd name="connsiteY66" fmla="*/ 4375228 h 6858000"/>
              <a:gd name="connsiteX67" fmla="*/ 618550 w 1508539"/>
              <a:gd name="connsiteY67" fmla="*/ 4214165 h 6858000"/>
              <a:gd name="connsiteX68" fmla="*/ 622623 w 1508539"/>
              <a:gd name="connsiteY68" fmla="*/ 4090296 h 6858000"/>
              <a:gd name="connsiteX69" fmla="*/ 607879 w 1508539"/>
              <a:gd name="connsiteY69" fmla="*/ 4033999 h 6858000"/>
              <a:gd name="connsiteX70" fmla="*/ 609028 w 1508539"/>
              <a:gd name="connsiteY70" fmla="*/ 4031933 h 6858000"/>
              <a:gd name="connsiteX71" fmla="*/ 607604 w 1508539"/>
              <a:gd name="connsiteY71" fmla="*/ 4013953 h 6858000"/>
              <a:gd name="connsiteX72" fmla="*/ 593899 w 1508539"/>
              <a:gd name="connsiteY72" fmla="*/ 3974753 h 6858000"/>
              <a:gd name="connsiteX73" fmla="*/ 595497 w 1508539"/>
              <a:gd name="connsiteY73" fmla="*/ 3969950 h 6858000"/>
              <a:gd name="connsiteX74" fmla="*/ 588919 w 1508539"/>
              <a:gd name="connsiteY74" fmla="*/ 3933779 h 6858000"/>
              <a:gd name="connsiteX75" fmla="*/ 590250 w 1508539"/>
              <a:gd name="connsiteY75" fmla="*/ 3933093 h 6858000"/>
              <a:gd name="connsiteX76" fmla="*/ 594604 w 1508539"/>
              <a:gd name="connsiteY76" fmla="*/ 3922082 h 6858000"/>
              <a:gd name="connsiteX77" fmla="*/ 599682 w 1508539"/>
              <a:gd name="connsiteY77" fmla="*/ 3901461 h 6858000"/>
              <a:gd name="connsiteX78" fmla="*/ 622276 w 1508539"/>
              <a:gd name="connsiteY78" fmla="*/ 3813873 h 6858000"/>
              <a:gd name="connsiteX79" fmla="*/ 621701 w 1508539"/>
              <a:gd name="connsiteY79" fmla="*/ 3806161 h 6858000"/>
              <a:gd name="connsiteX80" fmla="*/ 622008 w 1508539"/>
              <a:gd name="connsiteY80" fmla="*/ 3805957 h 6858000"/>
              <a:gd name="connsiteX81" fmla="*/ 622035 w 1508539"/>
              <a:gd name="connsiteY81" fmla="*/ 3797724 h 6858000"/>
              <a:gd name="connsiteX82" fmla="*/ 620650 w 1508539"/>
              <a:gd name="connsiteY82" fmla="*/ 3792098 h 6858000"/>
              <a:gd name="connsiteX83" fmla="*/ 619534 w 1508539"/>
              <a:gd name="connsiteY83" fmla="*/ 3777135 h 6858000"/>
              <a:gd name="connsiteX84" fmla="*/ 621267 w 1508539"/>
              <a:gd name="connsiteY84" fmla="*/ 3771656 h 6858000"/>
              <a:gd name="connsiteX85" fmla="*/ 625010 w 1508539"/>
              <a:gd name="connsiteY85" fmla="*/ 3769007 h 6858000"/>
              <a:gd name="connsiteX86" fmla="*/ 624476 w 1508539"/>
              <a:gd name="connsiteY86" fmla="*/ 3767709 h 6858000"/>
              <a:gd name="connsiteX87" fmla="*/ 633172 w 1508539"/>
              <a:gd name="connsiteY87" fmla="*/ 3738082 h 6858000"/>
              <a:gd name="connsiteX88" fmla="*/ 640518 w 1508539"/>
              <a:gd name="connsiteY88" fmla="*/ 3673397 h 6858000"/>
              <a:gd name="connsiteX89" fmla="*/ 639814 w 1508539"/>
              <a:gd name="connsiteY89" fmla="*/ 3637109 h 6858000"/>
              <a:gd name="connsiteX90" fmla="*/ 643257 w 1508539"/>
              <a:gd name="connsiteY90" fmla="*/ 3536883 h 6858000"/>
              <a:gd name="connsiteX91" fmla="*/ 650795 w 1508539"/>
              <a:gd name="connsiteY91" fmla="*/ 3435652 h 6858000"/>
              <a:gd name="connsiteX92" fmla="*/ 652466 w 1508539"/>
              <a:gd name="connsiteY92" fmla="*/ 3307769 h 6858000"/>
              <a:gd name="connsiteX93" fmla="*/ 670029 w 1508539"/>
              <a:gd name="connsiteY93" fmla="*/ 3250522 h 6858000"/>
              <a:gd name="connsiteX94" fmla="*/ 670454 w 1508539"/>
              <a:gd name="connsiteY94" fmla="*/ 3229163 h 6858000"/>
              <a:gd name="connsiteX95" fmla="*/ 672277 w 1508539"/>
              <a:gd name="connsiteY95" fmla="*/ 3217217 h 6858000"/>
              <a:gd name="connsiteX96" fmla="*/ 659112 w 1508539"/>
              <a:gd name="connsiteY96" fmla="*/ 3183755 h 6858000"/>
              <a:gd name="connsiteX97" fmla="*/ 659613 w 1508539"/>
              <a:gd name="connsiteY97" fmla="*/ 3178642 h 6858000"/>
              <a:gd name="connsiteX98" fmla="*/ 647213 w 1508539"/>
              <a:gd name="connsiteY98" fmla="*/ 3158586 h 6858000"/>
              <a:gd name="connsiteX99" fmla="*/ 632398 w 1508539"/>
              <a:gd name="connsiteY99" fmla="*/ 3129034 h 6858000"/>
              <a:gd name="connsiteX100" fmla="*/ 633063 w 1508539"/>
              <a:gd name="connsiteY100" fmla="*/ 3126682 h 6858000"/>
              <a:gd name="connsiteX101" fmla="*/ 623931 w 1508539"/>
              <a:gd name="connsiteY101" fmla="*/ 3114519 h 6858000"/>
              <a:gd name="connsiteX102" fmla="*/ 610540 w 1508539"/>
              <a:gd name="connsiteY102" fmla="*/ 3106272 h 6858000"/>
              <a:gd name="connsiteX103" fmla="*/ 583270 w 1508539"/>
              <a:gd name="connsiteY103" fmla="*/ 2958185 h 6858000"/>
              <a:gd name="connsiteX104" fmla="*/ 525884 w 1508539"/>
              <a:gd name="connsiteY104" fmla="*/ 2762989 h 6858000"/>
              <a:gd name="connsiteX105" fmla="*/ 474802 w 1508539"/>
              <a:gd name="connsiteY105" fmla="*/ 2554718 h 6858000"/>
              <a:gd name="connsiteX106" fmla="*/ 454896 w 1508539"/>
              <a:gd name="connsiteY106" fmla="*/ 2485734 h 6858000"/>
              <a:gd name="connsiteX107" fmla="*/ 445619 w 1508539"/>
              <a:gd name="connsiteY107" fmla="*/ 2447068 h 6858000"/>
              <a:gd name="connsiteX108" fmla="*/ 432580 w 1508539"/>
              <a:gd name="connsiteY108" fmla="*/ 2425819 h 6858000"/>
              <a:gd name="connsiteX109" fmla="*/ 438579 w 1508539"/>
              <a:gd name="connsiteY109" fmla="*/ 2402874 h 6858000"/>
              <a:gd name="connsiteX110" fmla="*/ 441191 w 1508539"/>
              <a:gd name="connsiteY110" fmla="*/ 2381443 h 6858000"/>
              <a:gd name="connsiteX111" fmla="*/ 417520 w 1508539"/>
              <a:gd name="connsiteY111" fmla="*/ 2261920 h 6858000"/>
              <a:gd name="connsiteX112" fmla="*/ 407407 w 1508539"/>
              <a:gd name="connsiteY112" fmla="*/ 2195378 h 6858000"/>
              <a:gd name="connsiteX113" fmla="*/ 391624 w 1508539"/>
              <a:gd name="connsiteY113" fmla="*/ 2155135 h 6858000"/>
              <a:gd name="connsiteX114" fmla="*/ 389082 w 1508539"/>
              <a:gd name="connsiteY114" fmla="*/ 2118008 h 6858000"/>
              <a:gd name="connsiteX115" fmla="*/ 390075 w 1508539"/>
              <a:gd name="connsiteY115" fmla="*/ 2050531 h 6858000"/>
              <a:gd name="connsiteX116" fmla="*/ 381881 w 1508539"/>
              <a:gd name="connsiteY116" fmla="*/ 1963269 h 6858000"/>
              <a:gd name="connsiteX117" fmla="*/ 363059 w 1508539"/>
              <a:gd name="connsiteY117" fmla="*/ 1906352 h 6858000"/>
              <a:gd name="connsiteX118" fmla="*/ 339616 w 1508539"/>
              <a:gd name="connsiteY118" fmla="*/ 1861531 h 6858000"/>
              <a:gd name="connsiteX119" fmla="*/ 293415 w 1508539"/>
              <a:gd name="connsiteY119" fmla="*/ 1732919 h 6858000"/>
              <a:gd name="connsiteX120" fmla="*/ 265726 w 1508539"/>
              <a:gd name="connsiteY120" fmla="*/ 1663540 h 6858000"/>
              <a:gd name="connsiteX121" fmla="*/ 264852 w 1508539"/>
              <a:gd name="connsiteY121" fmla="*/ 1615777 h 6858000"/>
              <a:gd name="connsiteX122" fmla="*/ 245647 w 1508539"/>
              <a:gd name="connsiteY122" fmla="*/ 1563678 h 6858000"/>
              <a:gd name="connsiteX123" fmla="*/ 258727 w 1508539"/>
              <a:gd name="connsiteY123" fmla="*/ 1519474 h 6858000"/>
              <a:gd name="connsiteX124" fmla="*/ 251469 w 1508539"/>
              <a:gd name="connsiteY124" fmla="*/ 1477995 h 6858000"/>
              <a:gd name="connsiteX125" fmla="*/ 237554 w 1508539"/>
              <a:gd name="connsiteY125" fmla="*/ 1373769 h 6858000"/>
              <a:gd name="connsiteX126" fmla="*/ 245861 w 1508539"/>
              <a:gd name="connsiteY126" fmla="*/ 1307086 h 6858000"/>
              <a:gd name="connsiteX127" fmla="*/ 247049 w 1508539"/>
              <a:gd name="connsiteY127" fmla="*/ 1189033 h 6858000"/>
              <a:gd name="connsiteX128" fmla="*/ 251734 w 1508539"/>
              <a:gd name="connsiteY128" fmla="*/ 1168288 h 6858000"/>
              <a:gd name="connsiteX129" fmla="*/ 244016 w 1508539"/>
              <a:gd name="connsiteY129" fmla="*/ 1142577 h 6858000"/>
              <a:gd name="connsiteX130" fmla="*/ 233322 w 1508539"/>
              <a:gd name="connsiteY130" fmla="*/ 1088484 h 6858000"/>
              <a:gd name="connsiteX131" fmla="*/ 222058 w 1508539"/>
              <a:gd name="connsiteY131" fmla="*/ 1016103 h 6858000"/>
              <a:gd name="connsiteX132" fmla="*/ 223514 w 1508539"/>
              <a:gd name="connsiteY132" fmla="*/ 932283 h 6858000"/>
              <a:gd name="connsiteX133" fmla="*/ 225750 w 1508539"/>
              <a:gd name="connsiteY133" fmla="*/ 915925 h 6858000"/>
              <a:gd name="connsiteX134" fmla="*/ 218379 w 1508539"/>
              <a:gd name="connsiteY134" fmla="*/ 896999 h 6858000"/>
              <a:gd name="connsiteX135" fmla="*/ 187787 w 1508539"/>
              <a:gd name="connsiteY135" fmla="*/ 821517 h 6858000"/>
              <a:gd name="connsiteX136" fmla="*/ 166737 w 1508539"/>
              <a:gd name="connsiteY136" fmla="*/ 751353 h 6858000"/>
              <a:gd name="connsiteX137" fmla="*/ 166295 w 1508539"/>
              <a:gd name="connsiteY137" fmla="*/ 721230 h 6858000"/>
              <a:gd name="connsiteX138" fmla="*/ 151966 w 1508539"/>
              <a:gd name="connsiteY138" fmla="*/ 681659 h 6858000"/>
              <a:gd name="connsiteX139" fmla="*/ 137385 w 1508539"/>
              <a:gd name="connsiteY139" fmla="*/ 635218 h 6858000"/>
              <a:gd name="connsiteX140" fmla="*/ 142396 w 1508539"/>
              <a:gd name="connsiteY140" fmla="*/ 613763 h 6858000"/>
              <a:gd name="connsiteX141" fmla="*/ 128338 w 1508539"/>
              <a:gd name="connsiteY141" fmla="*/ 598582 h 6858000"/>
              <a:gd name="connsiteX142" fmla="*/ 128019 w 1508539"/>
              <a:gd name="connsiteY142" fmla="*/ 576846 h 6858000"/>
              <a:gd name="connsiteX143" fmla="*/ 107645 w 1508539"/>
              <a:gd name="connsiteY143" fmla="*/ 530055 h 6858000"/>
              <a:gd name="connsiteX144" fmla="*/ 106893 w 1508539"/>
              <a:gd name="connsiteY144" fmla="*/ 465389 h 6858000"/>
              <a:gd name="connsiteX145" fmla="*/ 89816 w 1508539"/>
              <a:gd name="connsiteY145" fmla="*/ 424699 h 6858000"/>
              <a:gd name="connsiteX146" fmla="*/ 90191 w 1508539"/>
              <a:gd name="connsiteY146" fmla="*/ 404917 h 6858000"/>
              <a:gd name="connsiteX147" fmla="*/ 70148 w 1508539"/>
              <a:gd name="connsiteY147" fmla="*/ 367211 h 6858000"/>
              <a:gd name="connsiteX148" fmla="*/ 36452 w 1508539"/>
              <a:gd name="connsiteY148" fmla="*/ 268519 h 6858000"/>
              <a:gd name="connsiteX149" fmla="*/ 23935 w 1508539"/>
              <a:gd name="connsiteY149" fmla="*/ 160886 h 6858000"/>
              <a:gd name="connsiteX150" fmla="*/ 19312 w 1508539"/>
              <a:gd name="connsiteY150" fmla="*/ 47336 h 6858000"/>
              <a:gd name="connsiteX151" fmla="*/ 0 w 1508539"/>
              <a:gd name="connsiteY151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880 w 1508539"/>
              <a:gd name="connsiteY24" fmla="*/ 6384857 h 6858000"/>
              <a:gd name="connsiteX25" fmla="*/ 243397 w 1508539"/>
              <a:gd name="connsiteY25" fmla="*/ 6372381 h 6858000"/>
              <a:gd name="connsiteX26" fmla="*/ 240591 w 1508539"/>
              <a:gd name="connsiteY26" fmla="*/ 6367510 h 6858000"/>
              <a:gd name="connsiteX27" fmla="*/ 244471 w 1508539"/>
              <a:gd name="connsiteY27" fmla="*/ 6349778 h 6858000"/>
              <a:gd name="connsiteX28" fmla="*/ 246136 w 1508539"/>
              <a:gd name="connsiteY28" fmla="*/ 6348250 h 6858000"/>
              <a:gd name="connsiteX29" fmla="*/ 262170 w 1508539"/>
              <a:gd name="connsiteY29" fmla="*/ 6281972 h 6858000"/>
              <a:gd name="connsiteX30" fmla="*/ 272933 w 1508539"/>
              <a:gd name="connsiteY30" fmla="*/ 6211940 h 6858000"/>
              <a:gd name="connsiteX31" fmla="*/ 314428 w 1508539"/>
              <a:gd name="connsiteY31" fmla="*/ 6113913 h 6858000"/>
              <a:gd name="connsiteX32" fmla="*/ 318721 w 1508539"/>
              <a:gd name="connsiteY32" fmla="*/ 6028119 h 6858000"/>
              <a:gd name="connsiteX33" fmla="*/ 345501 w 1508539"/>
              <a:gd name="connsiteY33" fmla="*/ 5934687 h 6858000"/>
              <a:gd name="connsiteX34" fmla="*/ 379513 w 1508539"/>
              <a:gd name="connsiteY34" fmla="*/ 5765594 h 6858000"/>
              <a:gd name="connsiteX35" fmla="*/ 411349 w 1508539"/>
              <a:gd name="connsiteY35" fmla="*/ 5693685 h 6858000"/>
              <a:gd name="connsiteX36" fmla="*/ 431404 w 1508539"/>
              <a:gd name="connsiteY36" fmla="*/ 5665173 h 6858000"/>
              <a:gd name="connsiteX37" fmla="*/ 465121 w 1508539"/>
              <a:gd name="connsiteY37" fmla="*/ 5563435 h 6858000"/>
              <a:gd name="connsiteX38" fmla="*/ 494626 w 1508539"/>
              <a:gd name="connsiteY38" fmla="*/ 5476393 h 6858000"/>
              <a:gd name="connsiteX39" fmla="*/ 525819 w 1508539"/>
              <a:gd name="connsiteY39" fmla="*/ 5396260 h 6858000"/>
              <a:gd name="connsiteX40" fmla="*/ 541800 w 1508539"/>
              <a:gd name="connsiteY40" fmla="*/ 5330009 h 6858000"/>
              <a:gd name="connsiteX41" fmla="*/ 575293 w 1508539"/>
              <a:gd name="connsiteY41" fmla="*/ 5273739 h 6858000"/>
              <a:gd name="connsiteX42" fmla="*/ 584892 w 1508539"/>
              <a:gd name="connsiteY42" fmla="*/ 5241779 h 6858000"/>
              <a:gd name="connsiteX43" fmla="*/ 596118 w 1508539"/>
              <a:gd name="connsiteY43" fmla="*/ 5225268 h 6858000"/>
              <a:gd name="connsiteX44" fmla="*/ 597138 w 1508539"/>
              <a:gd name="connsiteY44" fmla="*/ 5217684 h 6858000"/>
              <a:gd name="connsiteX45" fmla="*/ 604479 w 1508539"/>
              <a:gd name="connsiteY45" fmla="*/ 5193377 h 6858000"/>
              <a:gd name="connsiteX46" fmla="*/ 607782 w 1508539"/>
              <a:gd name="connsiteY46" fmla="*/ 5179288 h 6858000"/>
              <a:gd name="connsiteX47" fmla="*/ 608766 w 1508539"/>
              <a:gd name="connsiteY47" fmla="*/ 5173621 h 6858000"/>
              <a:gd name="connsiteX48" fmla="*/ 604400 w 1508539"/>
              <a:gd name="connsiteY48" fmla="*/ 5159961 h 6858000"/>
              <a:gd name="connsiteX49" fmla="*/ 611077 w 1508539"/>
              <a:gd name="connsiteY49" fmla="*/ 5144295 h 6858000"/>
              <a:gd name="connsiteX50" fmla="*/ 608010 w 1508539"/>
              <a:gd name="connsiteY50" fmla="*/ 5125185 h 6858000"/>
              <a:gd name="connsiteX51" fmla="*/ 614840 w 1508539"/>
              <a:gd name="connsiteY51" fmla="*/ 5121884 h 6858000"/>
              <a:gd name="connsiteX52" fmla="*/ 621876 w 1508539"/>
              <a:gd name="connsiteY52" fmla="*/ 5067850 h 6858000"/>
              <a:gd name="connsiteX53" fmla="*/ 624607 w 1508539"/>
              <a:gd name="connsiteY53" fmla="*/ 5060861 h 6858000"/>
              <a:gd name="connsiteX54" fmla="*/ 621311 w 1508539"/>
              <a:gd name="connsiteY54" fmla="*/ 5034192 h 6858000"/>
              <a:gd name="connsiteX55" fmla="*/ 622865 w 1508539"/>
              <a:gd name="connsiteY55" fmla="*/ 4993030 h 6858000"/>
              <a:gd name="connsiteX56" fmla="*/ 629774 w 1508539"/>
              <a:gd name="connsiteY56" fmla="*/ 4946844 h 6858000"/>
              <a:gd name="connsiteX57" fmla="*/ 625630 w 1508539"/>
              <a:gd name="connsiteY57" fmla="*/ 4932692 h 6858000"/>
              <a:gd name="connsiteX58" fmla="*/ 641033 w 1508539"/>
              <a:gd name="connsiteY58" fmla="*/ 4858827 h 6858000"/>
              <a:gd name="connsiteX59" fmla="*/ 646936 w 1508539"/>
              <a:gd name="connsiteY59" fmla="*/ 4821170 h 6858000"/>
              <a:gd name="connsiteX60" fmla="*/ 651669 w 1508539"/>
              <a:gd name="connsiteY60" fmla="*/ 4780965 h 6858000"/>
              <a:gd name="connsiteX61" fmla="*/ 652962 w 1508539"/>
              <a:gd name="connsiteY61" fmla="*/ 4750867 h 6858000"/>
              <a:gd name="connsiteX62" fmla="*/ 650769 w 1508539"/>
              <a:gd name="connsiteY62" fmla="*/ 4690749 h 6858000"/>
              <a:gd name="connsiteX63" fmla="*/ 646249 w 1508539"/>
              <a:gd name="connsiteY63" fmla="*/ 4584173 h 6858000"/>
              <a:gd name="connsiteX64" fmla="*/ 641332 w 1508539"/>
              <a:gd name="connsiteY64" fmla="*/ 4444346 h 6858000"/>
              <a:gd name="connsiteX65" fmla="*/ 637897 w 1508539"/>
              <a:gd name="connsiteY65" fmla="*/ 4375228 h 6858000"/>
              <a:gd name="connsiteX66" fmla="*/ 618550 w 1508539"/>
              <a:gd name="connsiteY66" fmla="*/ 4214165 h 6858000"/>
              <a:gd name="connsiteX67" fmla="*/ 622623 w 1508539"/>
              <a:gd name="connsiteY67" fmla="*/ 4090296 h 6858000"/>
              <a:gd name="connsiteX68" fmla="*/ 607879 w 1508539"/>
              <a:gd name="connsiteY68" fmla="*/ 4033999 h 6858000"/>
              <a:gd name="connsiteX69" fmla="*/ 609028 w 1508539"/>
              <a:gd name="connsiteY69" fmla="*/ 4031933 h 6858000"/>
              <a:gd name="connsiteX70" fmla="*/ 607604 w 1508539"/>
              <a:gd name="connsiteY70" fmla="*/ 4013953 h 6858000"/>
              <a:gd name="connsiteX71" fmla="*/ 593899 w 1508539"/>
              <a:gd name="connsiteY71" fmla="*/ 3974753 h 6858000"/>
              <a:gd name="connsiteX72" fmla="*/ 595497 w 1508539"/>
              <a:gd name="connsiteY72" fmla="*/ 3969950 h 6858000"/>
              <a:gd name="connsiteX73" fmla="*/ 588919 w 1508539"/>
              <a:gd name="connsiteY73" fmla="*/ 3933779 h 6858000"/>
              <a:gd name="connsiteX74" fmla="*/ 590250 w 1508539"/>
              <a:gd name="connsiteY74" fmla="*/ 3933093 h 6858000"/>
              <a:gd name="connsiteX75" fmla="*/ 594604 w 1508539"/>
              <a:gd name="connsiteY75" fmla="*/ 3922082 h 6858000"/>
              <a:gd name="connsiteX76" fmla="*/ 599682 w 1508539"/>
              <a:gd name="connsiteY76" fmla="*/ 3901461 h 6858000"/>
              <a:gd name="connsiteX77" fmla="*/ 622276 w 1508539"/>
              <a:gd name="connsiteY77" fmla="*/ 3813873 h 6858000"/>
              <a:gd name="connsiteX78" fmla="*/ 621701 w 1508539"/>
              <a:gd name="connsiteY78" fmla="*/ 3806161 h 6858000"/>
              <a:gd name="connsiteX79" fmla="*/ 622008 w 1508539"/>
              <a:gd name="connsiteY79" fmla="*/ 3805957 h 6858000"/>
              <a:gd name="connsiteX80" fmla="*/ 622035 w 1508539"/>
              <a:gd name="connsiteY80" fmla="*/ 3797724 h 6858000"/>
              <a:gd name="connsiteX81" fmla="*/ 620650 w 1508539"/>
              <a:gd name="connsiteY81" fmla="*/ 3792098 h 6858000"/>
              <a:gd name="connsiteX82" fmla="*/ 619534 w 1508539"/>
              <a:gd name="connsiteY82" fmla="*/ 3777135 h 6858000"/>
              <a:gd name="connsiteX83" fmla="*/ 621267 w 1508539"/>
              <a:gd name="connsiteY83" fmla="*/ 3771656 h 6858000"/>
              <a:gd name="connsiteX84" fmla="*/ 625010 w 1508539"/>
              <a:gd name="connsiteY84" fmla="*/ 3769007 h 6858000"/>
              <a:gd name="connsiteX85" fmla="*/ 624476 w 1508539"/>
              <a:gd name="connsiteY85" fmla="*/ 3767709 h 6858000"/>
              <a:gd name="connsiteX86" fmla="*/ 633172 w 1508539"/>
              <a:gd name="connsiteY86" fmla="*/ 3738082 h 6858000"/>
              <a:gd name="connsiteX87" fmla="*/ 640518 w 1508539"/>
              <a:gd name="connsiteY87" fmla="*/ 3673397 h 6858000"/>
              <a:gd name="connsiteX88" fmla="*/ 639814 w 1508539"/>
              <a:gd name="connsiteY88" fmla="*/ 3637109 h 6858000"/>
              <a:gd name="connsiteX89" fmla="*/ 643257 w 1508539"/>
              <a:gd name="connsiteY89" fmla="*/ 3536883 h 6858000"/>
              <a:gd name="connsiteX90" fmla="*/ 650795 w 1508539"/>
              <a:gd name="connsiteY90" fmla="*/ 3435652 h 6858000"/>
              <a:gd name="connsiteX91" fmla="*/ 652466 w 1508539"/>
              <a:gd name="connsiteY91" fmla="*/ 3307769 h 6858000"/>
              <a:gd name="connsiteX92" fmla="*/ 670029 w 1508539"/>
              <a:gd name="connsiteY92" fmla="*/ 3250522 h 6858000"/>
              <a:gd name="connsiteX93" fmla="*/ 670454 w 1508539"/>
              <a:gd name="connsiteY93" fmla="*/ 3229163 h 6858000"/>
              <a:gd name="connsiteX94" fmla="*/ 672277 w 1508539"/>
              <a:gd name="connsiteY94" fmla="*/ 3217217 h 6858000"/>
              <a:gd name="connsiteX95" fmla="*/ 659112 w 1508539"/>
              <a:gd name="connsiteY95" fmla="*/ 3183755 h 6858000"/>
              <a:gd name="connsiteX96" fmla="*/ 659613 w 1508539"/>
              <a:gd name="connsiteY96" fmla="*/ 3178642 h 6858000"/>
              <a:gd name="connsiteX97" fmla="*/ 647213 w 1508539"/>
              <a:gd name="connsiteY97" fmla="*/ 3158586 h 6858000"/>
              <a:gd name="connsiteX98" fmla="*/ 632398 w 1508539"/>
              <a:gd name="connsiteY98" fmla="*/ 3129034 h 6858000"/>
              <a:gd name="connsiteX99" fmla="*/ 633063 w 1508539"/>
              <a:gd name="connsiteY99" fmla="*/ 3126682 h 6858000"/>
              <a:gd name="connsiteX100" fmla="*/ 623931 w 1508539"/>
              <a:gd name="connsiteY100" fmla="*/ 3114519 h 6858000"/>
              <a:gd name="connsiteX101" fmla="*/ 610540 w 1508539"/>
              <a:gd name="connsiteY101" fmla="*/ 3106272 h 6858000"/>
              <a:gd name="connsiteX102" fmla="*/ 583270 w 1508539"/>
              <a:gd name="connsiteY102" fmla="*/ 2958185 h 6858000"/>
              <a:gd name="connsiteX103" fmla="*/ 525884 w 1508539"/>
              <a:gd name="connsiteY103" fmla="*/ 2762989 h 6858000"/>
              <a:gd name="connsiteX104" fmla="*/ 474802 w 1508539"/>
              <a:gd name="connsiteY104" fmla="*/ 2554718 h 6858000"/>
              <a:gd name="connsiteX105" fmla="*/ 454896 w 1508539"/>
              <a:gd name="connsiteY105" fmla="*/ 2485734 h 6858000"/>
              <a:gd name="connsiteX106" fmla="*/ 445619 w 1508539"/>
              <a:gd name="connsiteY106" fmla="*/ 2447068 h 6858000"/>
              <a:gd name="connsiteX107" fmla="*/ 432580 w 1508539"/>
              <a:gd name="connsiteY107" fmla="*/ 2425819 h 6858000"/>
              <a:gd name="connsiteX108" fmla="*/ 438579 w 1508539"/>
              <a:gd name="connsiteY108" fmla="*/ 2402874 h 6858000"/>
              <a:gd name="connsiteX109" fmla="*/ 441191 w 1508539"/>
              <a:gd name="connsiteY109" fmla="*/ 2381443 h 6858000"/>
              <a:gd name="connsiteX110" fmla="*/ 417520 w 1508539"/>
              <a:gd name="connsiteY110" fmla="*/ 2261920 h 6858000"/>
              <a:gd name="connsiteX111" fmla="*/ 407407 w 1508539"/>
              <a:gd name="connsiteY111" fmla="*/ 2195378 h 6858000"/>
              <a:gd name="connsiteX112" fmla="*/ 391624 w 1508539"/>
              <a:gd name="connsiteY112" fmla="*/ 2155135 h 6858000"/>
              <a:gd name="connsiteX113" fmla="*/ 389082 w 1508539"/>
              <a:gd name="connsiteY113" fmla="*/ 2118008 h 6858000"/>
              <a:gd name="connsiteX114" fmla="*/ 390075 w 1508539"/>
              <a:gd name="connsiteY114" fmla="*/ 2050531 h 6858000"/>
              <a:gd name="connsiteX115" fmla="*/ 381881 w 1508539"/>
              <a:gd name="connsiteY115" fmla="*/ 1963269 h 6858000"/>
              <a:gd name="connsiteX116" fmla="*/ 363059 w 1508539"/>
              <a:gd name="connsiteY116" fmla="*/ 1906352 h 6858000"/>
              <a:gd name="connsiteX117" fmla="*/ 339616 w 1508539"/>
              <a:gd name="connsiteY117" fmla="*/ 1861531 h 6858000"/>
              <a:gd name="connsiteX118" fmla="*/ 293415 w 1508539"/>
              <a:gd name="connsiteY118" fmla="*/ 1732919 h 6858000"/>
              <a:gd name="connsiteX119" fmla="*/ 265726 w 1508539"/>
              <a:gd name="connsiteY119" fmla="*/ 1663540 h 6858000"/>
              <a:gd name="connsiteX120" fmla="*/ 264852 w 1508539"/>
              <a:gd name="connsiteY120" fmla="*/ 1615777 h 6858000"/>
              <a:gd name="connsiteX121" fmla="*/ 245647 w 1508539"/>
              <a:gd name="connsiteY121" fmla="*/ 1563678 h 6858000"/>
              <a:gd name="connsiteX122" fmla="*/ 258727 w 1508539"/>
              <a:gd name="connsiteY122" fmla="*/ 1519474 h 6858000"/>
              <a:gd name="connsiteX123" fmla="*/ 251469 w 1508539"/>
              <a:gd name="connsiteY123" fmla="*/ 1477995 h 6858000"/>
              <a:gd name="connsiteX124" fmla="*/ 237554 w 1508539"/>
              <a:gd name="connsiteY124" fmla="*/ 1373769 h 6858000"/>
              <a:gd name="connsiteX125" fmla="*/ 245861 w 1508539"/>
              <a:gd name="connsiteY125" fmla="*/ 1307086 h 6858000"/>
              <a:gd name="connsiteX126" fmla="*/ 247049 w 1508539"/>
              <a:gd name="connsiteY126" fmla="*/ 1189033 h 6858000"/>
              <a:gd name="connsiteX127" fmla="*/ 251734 w 1508539"/>
              <a:gd name="connsiteY127" fmla="*/ 1168288 h 6858000"/>
              <a:gd name="connsiteX128" fmla="*/ 244016 w 1508539"/>
              <a:gd name="connsiteY128" fmla="*/ 1142577 h 6858000"/>
              <a:gd name="connsiteX129" fmla="*/ 233322 w 1508539"/>
              <a:gd name="connsiteY129" fmla="*/ 1088484 h 6858000"/>
              <a:gd name="connsiteX130" fmla="*/ 222058 w 1508539"/>
              <a:gd name="connsiteY130" fmla="*/ 1016103 h 6858000"/>
              <a:gd name="connsiteX131" fmla="*/ 223514 w 1508539"/>
              <a:gd name="connsiteY131" fmla="*/ 932283 h 6858000"/>
              <a:gd name="connsiteX132" fmla="*/ 225750 w 1508539"/>
              <a:gd name="connsiteY132" fmla="*/ 915925 h 6858000"/>
              <a:gd name="connsiteX133" fmla="*/ 218379 w 1508539"/>
              <a:gd name="connsiteY133" fmla="*/ 896999 h 6858000"/>
              <a:gd name="connsiteX134" fmla="*/ 187787 w 1508539"/>
              <a:gd name="connsiteY134" fmla="*/ 821517 h 6858000"/>
              <a:gd name="connsiteX135" fmla="*/ 166737 w 1508539"/>
              <a:gd name="connsiteY135" fmla="*/ 751353 h 6858000"/>
              <a:gd name="connsiteX136" fmla="*/ 166295 w 1508539"/>
              <a:gd name="connsiteY136" fmla="*/ 721230 h 6858000"/>
              <a:gd name="connsiteX137" fmla="*/ 151966 w 1508539"/>
              <a:gd name="connsiteY137" fmla="*/ 681659 h 6858000"/>
              <a:gd name="connsiteX138" fmla="*/ 137385 w 1508539"/>
              <a:gd name="connsiteY138" fmla="*/ 635218 h 6858000"/>
              <a:gd name="connsiteX139" fmla="*/ 142396 w 1508539"/>
              <a:gd name="connsiteY139" fmla="*/ 613763 h 6858000"/>
              <a:gd name="connsiteX140" fmla="*/ 128338 w 1508539"/>
              <a:gd name="connsiteY140" fmla="*/ 598582 h 6858000"/>
              <a:gd name="connsiteX141" fmla="*/ 128019 w 1508539"/>
              <a:gd name="connsiteY141" fmla="*/ 576846 h 6858000"/>
              <a:gd name="connsiteX142" fmla="*/ 107645 w 1508539"/>
              <a:gd name="connsiteY142" fmla="*/ 530055 h 6858000"/>
              <a:gd name="connsiteX143" fmla="*/ 106893 w 1508539"/>
              <a:gd name="connsiteY143" fmla="*/ 465389 h 6858000"/>
              <a:gd name="connsiteX144" fmla="*/ 89816 w 1508539"/>
              <a:gd name="connsiteY144" fmla="*/ 424699 h 6858000"/>
              <a:gd name="connsiteX145" fmla="*/ 90191 w 1508539"/>
              <a:gd name="connsiteY145" fmla="*/ 404917 h 6858000"/>
              <a:gd name="connsiteX146" fmla="*/ 70148 w 1508539"/>
              <a:gd name="connsiteY146" fmla="*/ 367211 h 6858000"/>
              <a:gd name="connsiteX147" fmla="*/ 36452 w 1508539"/>
              <a:gd name="connsiteY147" fmla="*/ 268519 h 6858000"/>
              <a:gd name="connsiteX148" fmla="*/ 23935 w 1508539"/>
              <a:gd name="connsiteY148" fmla="*/ 160886 h 6858000"/>
              <a:gd name="connsiteX149" fmla="*/ 19312 w 1508539"/>
              <a:gd name="connsiteY149" fmla="*/ 47336 h 6858000"/>
              <a:gd name="connsiteX150" fmla="*/ 0 w 1508539"/>
              <a:gd name="connsiteY150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57315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880 w 1508539"/>
              <a:gd name="connsiteY24" fmla="*/ 6384857 h 6858000"/>
              <a:gd name="connsiteX25" fmla="*/ 240591 w 1508539"/>
              <a:gd name="connsiteY25" fmla="*/ 6367510 h 6858000"/>
              <a:gd name="connsiteX26" fmla="*/ 244471 w 1508539"/>
              <a:gd name="connsiteY26" fmla="*/ 6349778 h 6858000"/>
              <a:gd name="connsiteX27" fmla="*/ 246136 w 1508539"/>
              <a:gd name="connsiteY27" fmla="*/ 6348250 h 6858000"/>
              <a:gd name="connsiteX28" fmla="*/ 262170 w 1508539"/>
              <a:gd name="connsiteY28" fmla="*/ 6281972 h 6858000"/>
              <a:gd name="connsiteX29" fmla="*/ 272933 w 1508539"/>
              <a:gd name="connsiteY29" fmla="*/ 6211940 h 6858000"/>
              <a:gd name="connsiteX30" fmla="*/ 314428 w 1508539"/>
              <a:gd name="connsiteY30" fmla="*/ 6113913 h 6858000"/>
              <a:gd name="connsiteX31" fmla="*/ 318721 w 1508539"/>
              <a:gd name="connsiteY31" fmla="*/ 6028119 h 6858000"/>
              <a:gd name="connsiteX32" fmla="*/ 345501 w 1508539"/>
              <a:gd name="connsiteY32" fmla="*/ 5934687 h 6858000"/>
              <a:gd name="connsiteX33" fmla="*/ 379513 w 1508539"/>
              <a:gd name="connsiteY33" fmla="*/ 5765594 h 6858000"/>
              <a:gd name="connsiteX34" fmla="*/ 411349 w 1508539"/>
              <a:gd name="connsiteY34" fmla="*/ 5693685 h 6858000"/>
              <a:gd name="connsiteX35" fmla="*/ 431404 w 1508539"/>
              <a:gd name="connsiteY35" fmla="*/ 5665173 h 6858000"/>
              <a:gd name="connsiteX36" fmla="*/ 465121 w 1508539"/>
              <a:gd name="connsiteY36" fmla="*/ 5563435 h 6858000"/>
              <a:gd name="connsiteX37" fmla="*/ 494626 w 1508539"/>
              <a:gd name="connsiteY37" fmla="*/ 5476393 h 6858000"/>
              <a:gd name="connsiteX38" fmla="*/ 525819 w 1508539"/>
              <a:gd name="connsiteY38" fmla="*/ 5396260 h 6858000"/>
              <a:gd name="connsiteX39" fmla="*/ 541800 w 1508539"/>
              <a:gd name="connsiteY39" fmla="*/ 5330009 h 6858000"/>
              <a:gd name="connsiteX40" fmla="*/ 575293 w 1508539"/>
              <a:gd name="connsiteY40" fmla="*/ 5273739 h 6858000"/>
              <a:gd name="connsiteX41" fmla="*/ 584892 w 1508539"/>
              <a:gd name="connsiteY41" fmla="*/ 5241779 h 6858000"/>
              <a:gd name="connsiteX42" fmla="*/ 596118 w 1508539"/>
              <a:gd name="connsiteY42" fmla="*/ 5225268 h 6858000"/>
              <a:gd name="connsiteX43" fmla="*/ 597138 w 1508539"/>
              <a:gd name="connsiteY43" fmla="*/ 5217684 h 6858000"/>
              <a:gd name="connsiteX44" fmla="*/ 604479 w 1508539"/>
              <a:gd name="connsiteY44" fmla="*/ 5193377 h 6858000"/>
              <a:gd name="connsiteX45" fmla="*/ 607782 w 1508539"/>
              <a:gd name="connsiteY45" fmla="*/ 5179288 h 6858000"/>
              <a:gd name="connsiteX46" fmla="*/ 608766 w 1508539"/>
              <a:gd name="connsiteY46" fmla="*/ 5173621 h 6858000"/>
              <a:gd name="connsiteX47" fmla="*/ 604400 w 1508539"/>
              <a:gd name="connsiteY47" fmla="*/ 5159961 h 6858000"/>
              <a:gd name="connsiteX48" fmla="*/ 611077 w 1508539"/>
              <a:gd name="connsiteY48" fmla="*/ 5144295 h 6858000"/>
              <a:gd name="connsiteX49" fmla="*/ 608010 w 1508539"/>
              <a:gd name="connsiteY49" fmla="*/ 5125185 h 6858000"/>
              <a:gd name="connsiteX50" fmla="*/ 614840 w 1508539"/>
              <a:gd name="connsiteY50" fmla="*/ 5121884 h 6858000"/>
              <a:gd name="connsiteX51" fmla="*/ 621876 w 1508539"/>
              <a:gd name="connsiteY51" fmla="*/ 5067850 h 6858000"/>
              <a:gd name="connsiteX52" fmla="*/ 624607 w 1508539"/>
              <a:gd name="connsiteY52" fmla="*/ 5060861 h 6858000"/>
              <a:gd name="connsiteX53" fmla="*/ 621311 w 1508539"/>
              <a:gd name="connsiteY53" fmla="*/ 5034192 h 6858000"/>
              <a:gd name="connsiteX54" fmla="*/ 622865 w 1508539"/>
              <a:gd name="connsiteY54" fmla="*/ 4993030 h 6858000"/>
              <a:gd name="connsiteX55" fmla="*/ 629774 w 1508539"/>
              <a:gd name="connsiteY55" fmla="*/ 4946844 h 6858000"/>
              <a:gd name="connsiteX56" fmla="*/ 625630 w 1508539"/>
              <a:gd name="connsiteY56" fmla="*/ 4932692 h 6858000"/>
              <a:gd name="connsiteX57" fmla="*/ 641033 w 1508539"/>
              <a:gd name="connsiteY57" fmla="*/ 4858827 h 6858000"/>
              <a:gd name="connsiteX58" fmla="*/ 646936 w 1508539"/>
              <a:gd name="connsiteY58" fmla="*/ 4821170 h 6858000"/>
              <a:gd name="connsiteX59" fmla="*/ 651669 w 1508539"/>
              <a:gd name="connsiteY59" fmla="*/ 4780965 h 6858000"/>
              <a:gd name="connsiteX60" fmla="*/ 652962 w 1508539"/>
              <a:gd name="connsiteY60" fmla="*/ 4750867 h 6858000"/>
              <a:gd name="connsiteX61" fmla="*/ 650769 w 1508539"/>
              <a:gd name="connsiteY61" fmla="*/ 4690749 h 6858000"/>
              <a:gd name="connsiteX62" fmla="*/ 646249 w 1508539"/>
              <a:gd name="connsiteY62" fmla="*/ 4584173 h 6858000"/>
              <a:gd name="connsiteX63" fmla="*/ 641332 w 1508539"/>
              <a:gd name="connsiteY63" fmla="*/ 4444346 h 6858000"/>
              <a:gd name="connsiteX64" fmla="*/ 637897 w 1508539"/>
              <a:gd name="connsiteY64" fmla="*/ 4375228 h 6858000"/>
              <a:gd name="connsiteX65" fmla="*/ 618550 w 1508539"/>
              <a:gd name="connsiteY65" fmla="*/ 4214165 h 6858000"/>
              <a:gd name="connsiteX66" fmla="*/ 622623 w 1508539"/>
              <a:gd name="connsiteY66" fmla="*/ 4090296 h 6858000"/>
              <a:gd name="connsiteX67" fmla="*/ 607879 w 1508539"/>
              <a:gd name="connsiteY67" fmla="*/ 4033999 h 6858000"/>
              <a:gd name="connsiteX68" fmla="*/ 609028 w 1508539"/>
              <a:gd name="connsiteY68" fmla="*/ 4031933 h 6858000"/>
              <a:gd name="connsiteX69" fmla="*/ 607604 w 1508539"/>
              <a:gd name="connsiteY69" fmla="*/ 4013953 h 6858000"/>
              <a:gd name="connsiteX70" fmla="*/ 593899 w 1508539"/>
              <a:gd name="connsiteY70" fmla="*/ 3974753 h 6858000"/>
              <a:gd name="connsiteX71" fmla="*/ 595497 w 1508539"/>
              <a:gd name="connsiteY71" fmla="*/ 3969950 h 6858000"/>
              <a:gd name="connsiteX72" fmla="*/ 588919 w 1508539"/>
              <a:gd name="connsiteY72" fmla="*/ 3933779 h 6858000"/>
              <a:gd name="connsiteX73" fmla="*/ 590250 w 1508539"/>
              <a:gd name="connsiteY73" fmla="*/ 3933093 h 6858000"/>
              <a:gd name="connsiteX74" fmla="*/ 594604 w 1508539"/>
              <a:gd name="connsiteY74" fmla="*/ 3922082 h 6858000"/>
              <a:gd name="connsiteX75" fmla="*/ 599682 w 1508539"/>
              <a:gd name="connsiteY75" fmla="*/ 3901461 h 6858000"/>
              <a:gd name="connsiteX76" fmla="*/ 622276 w 1508539"/>
              <a:gd name="connsiteY76" fmla="*/ 3813873 h 6858000"/>
              <a:gd name="connsiteX77" fmla="*/ 621701 w 1508539"/>
              <a:gd name="connsiteY77" fmla="*/ 3806161 h 6858000"/>
              <a:gd name="connsiteX78" fmla="*/ 622008 w 1508539"/>
              <a:gd name="connsiteY78" fmla="*/ 3805957 h 6858000"/>
              <a:gd name="connsiteX79" fmla="*/ 622035 w 1508539"/>
              <a:gd name="connsiteY79" fmla="*/ 3797724 h 6858000"/>
              <a:gd name="connsiteX80" fmla="*/ 620650 w 1508539"/>
              <a:gd name="connsiteY80" fmla="*/ 3792098 h 6858000"/>
              <a:gd name="connsiteX81" fmla="*/ 619534 w 1508539"/>
              <a:gd name="connsiteY81" fmla="*/ 3777135 h 6858000"/>
              <a:gd name="connsiteX82" fmla="*/ 621267 w 1508539"/>
              <a:gd name="connsiteY82" fmla="*/ 3771656 h 6858000"/>
              <a:gd name="connsiteX83" fmla="*/ 625010 w 1508539"/>
              <a:gd name="connsiteY83" fmla="*/ 3769007 h 6858000"/>
              <a:gd name="connsiteX84" fmla="*/ 624476 w 1508539"/>
              <a:gd name="connsiteY84" fmla="*/ 3767709 h 6858000"/>
              <a:gd name="connsiteX85" fmla="*/ 633172 w 1508539"/>
              <a:gd name="connsiteY85" fmla="*/ 3738082 h 6858000"/>
              <a:gd name="connsiteX86" fmla="*/ 640518 w 1508539"/>
              <a:gd name="connsiteY86" fmla="*/ 3673397 h 6858000"/>
              <a:gd name="connsiteX87" fmla="*/ 639814 w 1508539"/>
              <a:gd name="connsiteY87" fmla="*/ 3637109 h 6858000"/>
              <a:gd name="connsiteX88" fmla="*/ 643257 w 1508539"/>
              <a:gd name="connsiteY88" fmla="*/ 3536883 h 6858000"/>
              <a:gd name="connsiteX89" fmla="*/ 650795 w 1508539"/>
              <a:gd name="connsiteY89" fmla="*/ 3435652 h 6858000"/>
              <a:gd name="connsiteX90" fmla="*/ 652466 w 1508539"/>
              <a:gd name="connsiteY90" fmla="*/ 3307769 h 6858000"/>
              <a:gd name="connsiteX91" fmla="*/ 670029 w 1508539"/>
              <a:gd name="connsiteY91" fmla="*/ 3250522 h 6858000"/>
              <a:gd name="connsiteX92" fmla="*/ 670454 w 1508539"/>
              <a:gd name="connsiteY92" fmla="*/ 3229163 h 6858000"/>
              <a:gd name="connsiteX93" fmla="*/ 672277 w 1508539"/>
              <a:gd name="connsiteY93" fmla="*/ 3217217 h 6858000"/>
              <a:gd name="connsiteX94" fmla="*/ 659112 w 1508539"/>
              <a:gd name="connsiteY94" fmla="*/ 3183755 h 6858000"/>
              <a:gd name="connsiteX95" fmla="*/ 659613 w 1508539"/>
              <a:gd name="connsiteY95" fmla="*/ 3178642 h 6858000"/>
              <a:gd name="connsiteX96" fmla="*/ 647213 w 1508539"/>
              <a:gd name="connsiteY96" fmla="*/ 3158586 h 6858000"/>
              <a:gd name="connsiteX97" fmla="*/ 632398 w 1508539"/>
              <a:gd name="connsiteY97" fmla="*/ 3129034 h 6858000"/>
              <a:gd name="connsiteX98" fmla="*/ 633063 w 1508539"/>
              <a:gd name="connsiteY98" fmla="*/ 3126682 h 6858000"/>
              <a:gd name="connsiteX99" fmla="*/ 623931 w 1508539"/>
              <a:gd name="connsiteY99" fmla="*/ 3114519 h 6858000"/>
              <a:gd name="connsiteX100" fmla="*/ 610540 w 1508539"/>
              <a:gd name="connsiteY100" fmla="*/ 3106272 h 6858000"/>
              <a:gd name="connsiteX101" fmla="*/ 583270 w 1508539"/>
              <a:gd name="connsiteY101" fmla="*/ 2958185 h 6858000"/>
              <a:gd name="connsiteX102" fmla="*/ 525884 w 1508539"/>
              <a:gd name="connsiteY102" fmla="*/ 2762989 h 6858000"/>
              <a:gd name="connsiteX103" fmla="*/ 474802 w 1508539"/>
              <a:gd name="connsiteY103" fmla="*/ 2554718 h 6858000"/>
              <a:gd name="connsiteX104" fmla="*/ 454896 w 1508539"/>
              <a:gd name="connsiteY104" fmla="*/ 2485734 h 6858000"/>
              <a:gd name="connsiteX105" fmla="*/ 445619 w 1508539"/>
              <a:gd name="connsiteY105" fmla="*/ 2447068 h 6858000"/>
              <a:gd name="connsiteX106" fmla="*/ 432580 w 1508539"/>
              <a:gd name="connsiteY106" fmla="*/ 2425819 h 6858000"/>
              <a:gd name="connsiteX107" fmla="*/ 438579 w 1508539"/>
              <a:gd name="connsiteY107" fmla="*/ 2402874 h 6858000"/>
              <a:gd name="connsiteX108" fmla="*/ 441191 w 1508539"/>
              <a:gd name="connsiteY108" fmla="*/ 2381443 h 6858000"/>
              <a:gd name="connsiteX109" fmla="*/ 417520 w 1508539"/>
              <a:gd name="connsiteY109" fmla="*/ 2261920 h 6858000"/>
              <a:gd name="connsiteX110" fmla="*/ 407407 w 1508539"/>
              <a:gd name="connsiteY110" fmla="*/ 2195378 h 6858000"/>
              <a:gd name="connsiteX111" fmla="*/ 391624 w 1508539"/>
              <a:gd name="connsiteY111" fmla="*/ 2155135 h 6858000"/>
              <a:gd name="connsiteX112" fmla="*/ 389082 w 1508539"/>
              <a:gd name="connsiteY112" fmla="*/ 2118008 h 6858000"/>
              <a:gd name="connsiteX113" fmla="*/ 390075 w 1508539"/>
              <a:gd name="connsiteY113" fmla="*/ 2050531 h 6858000"/>
              <a:gd name="connsiteX114" fmla="*/ 381881 w 1508539"/>
              <a:gd name="connsiteY114" fmla="*/ 1963269 h 6858000"/>
              <a:gd name="connsiteX115" fmla="*/ 363059 w 1508539"/>
              <a:gd name="connsiteY115" fmla="*/ 1906352 h 6858000"/>
              <a:gd name="connsiteX116" fmla="*/ 339616 w 1508539"/>
              <a:gd name="connsiteY116" fmla="*/ 1861531 h 6858000"/>
              <a:gd name="connsiteX117" fmla="*/ 293415 w 1508539"/>
              <a:gd name="connsiteY117" fmla="*/ 1732919 h 6858000"/>
              <a:gd name="connsiteX118" fmla="*/ 265726 w 1508539"/>
              <a:gd name="connsiteY118" fmla="*/ 1663540 h 6858000"/>
              <a:gd name="connsiteX119" fmla="*/ 264852 w 1508539"/>
              <a:gd name="connsiteY119" fmla="*/ 1615777 h 6858000"/>
              <a:gd name="connsiteX120" fmla="*/ 245647 w 1508539"/>
              <a:gd name="connsiteY120" fmla="*/ 1563678 h 6858000"/>
              <a:gd name="connsiteX121" fmla="*/ 258727 w 1508539"/>
              <a:gd name="connsiteY121" fmla="*/ 1519474 h 6858000"/>
              <a:gd name="connsiteX122" fmla="*/ 251469 w 1508539"/>
              <a:gd name="connsiteY122" fmla="*/ 1477995 h 6858000"/>
              <a:gd name="connsiteX123" fmla="*/ 237554 w 1508539"/>
              <a:gd name="connsiteY123" fmla="*/ 1373769 h 6858000"/>
              <a:gd name="connsiteX124" fmla="*/ 245861 w 1508539"/>
              <a:gd name="connsiteY124" fmla="*/ 1307086 h 6858000"/>
              <a:gd name="connsiteX125" fmla="*/ 247049 w 1508539"/>
              <a:gd name="connsiteY125" fmla="*/ 1189033 h 6858000"/>
              <a:gd name="connsiteX126" fmla="*/ 251734 w 1508539"/>
              <a:gd name="connsiteY126" fmla="*/ 1168288 h 6858000"/>
              <a:gd name="connsiteX127" fmla="*/ 244016 w 1508539"/>
              <a:gd name="connsiteY127" fmla="*/ 1142577 h 6858000"/>
              <a:gd name="connsiteX128" fmla="*/ 233322 w 1508539"/>
              <a:gd name="connsiteY128" fmla="*/ 1088484 h 6858000"/>
              <a:gd name="connsiteX129" fmla="*/ 222058 w 1508539"/>
              <a:gd name="connsiteY129" fmla="*/ 1016103 h 6858000"/>
              <a:gd name="connsiteX130" fmla="*/ 223514 w 1508539"/>
              <a:gd name="connsiteY130" fmla="*/ 932283 h 6858000"/>
              <a:gd name="connsiteX131" fmla="*/ 225750 w 1508539"/>
              <a:gd name="connsiteY131" fmla="*/ 915925 h 6858000"/>
              <a:gd name="connsiteX132" fmla="*/ 218379 w 1508539"/>
              <a:gd name="connsiteY132" fmla="*/ 896999 h 6858000"/>
              <a:gd name="connsiteX133" fmla="*/ 187787 w 1508539"/>
              <a:gd name="connsiteY133" fmla="*/ 821517 h 6858000"/>
              <a:gd name="connsiteX134" fmla="*/ 166737 w 1508539"/>
              <a:gd name="connsiteY134" fmla="*/ 751353 h 6858000"/>
              <a:gd name="connsiteX135" fmla="*/ 166295 w 1508539"/>
              <a:gd name="connsiteY135" fmla="*/ 721230 h 6858000"/>
              <a:gd name="connsiteX136" fmla="*/ 151966 w 1508539"/>
              <a:gd name="connsiteY136" fmla="*/ 681659 h 6858000"/>
              <a:gd name="connsiteX137" fmla="*/ 137385 w 1508539"/>
              <a:gd name="connsiteY137" fmla="*/ 635218 h 6858000"/>
              <a:gd name="connsiteX138" fmla="*/ 142396 w 1508539"/>
              <a:gd name="connsiteY138" fmla="*/ 613763 h 6858000"/>
              <a:gd name="connsiteX139" fmla="*/ 128338 w 1508539"/>
              <a:gd name="connsiteY139" fmla="*/ 598582 h 6858000"/>
              <a:gd name="connsiteX140" fmla="*/ 128019 w 1508539"/>
              <a:gd name="connsiteY140" fmla="*/ 576846 h 6858000"/>
              <a:gd name="connsiteX141" fmla="*/ 107645 w 1508539"/>
              <a:gd name="connsiteY141" fmla="*/ 530055 h 6858000"/>
              <a:gd name="connsiteX142" fmla="*/ 106893 w 1508539"/>
              <a:gd name="connsiteY142" fmla="*/ 465389 h 6858000"/>
              <a:gd name="connsiteX143" fmla="*/ 89816 w 1508539"/>
              <a:gd name="connsiteY143" fmla="*/ 424699 h 6858000"/>
              <a:gd name="connsiteX144" fmla="*/ 90191 w 1508539"/>
              <a:gd name="connsiteY144" fmla="*/ 404917 h 6858000"/>
              <a:gd name="connsiteX145" fmla="*/ 70148 w 1508539"/>
              <a:gd name="connsiteY145" fmla="*/ 367211 h 6858000"/>
              <a:gd name="connsiteX146" fmla="*/ 36452 w 1508539"/>
              <a:gd name="connsiteY146" fmla="*/ 268519 h 6858000"/>
              <a:gd name="connsiteX147" fmla="*/ 23935 w 1508539"/>
              <a:gd name="connsiteY147" fmla="*/ 160886 h 6858000"/>
              <a:gd name="connsiteX148" fmla="*/ 19312 w 1508539"/>
              <a:gd name="connsiteY148" fmla="*/ 47336 h 6858000"/>
              <a:gd name="connsiteX149" fmla="*/ 0 w 1508539"/>
              <a:gd name="connsiteY14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57174 w 1508539"/>
              <a:gd name="connsiteY3" fmla="*/ 6858000 h 6858000"/>
              <a:gd name="connsiteX4" fmla="*/ 139560 w 1508539"/>
              <a:gd name="connsiteY4" fmla="*/ 6857735 h 6858000"/>
              <a:gd name="connsiteX5" fmla="*/ 69364 w 1508539"/>
              <a:gd name="connsiteY5" fmla="*/ 6809549 h 6858000"/>
              <a:gd name="connsiteX6" fmla="*/ 101575 w 1508539"/>
              <a:gd name="connsiteY6" fmla="*/ 6715115 h 6858000"/>
              <a:gd name="connsiteX7" fmla="*/ 111426 w 1508539"/>
              <a:gd name="connsiteY7" fmla="*/ 6680170 h 6858000"/>
              <a:gd name="connsiteX8" fmla="*/ 136976 w 1508539"/>
              <a:gd name="connsiteY8" fmla="*/ 6621207 h 6858000"/>
              <a:gd name="connsiteX9" fmla="*/ 153633 w 1508539"/>
              <a:gd name="connsiteY9" fmla="*/ 6596265 h 6858000"/>
              <a:gd name="connsiteX10" fmla="*/ 153512 w 1508539"/>
              <a:gd name="connsiteY10" fmla="*/ 6594818 h 6858000"/>
              <a:gd name="connsiteX11" fmla="*/ 157757 w 1508539"/>
              <a:gd name="connsiteY11" fmla="*/ 6593735 h 6858000"/>
              <a:gd name="connsiteX12" fmla="*/ 160954 w 1508539"/>
              <a:gd name="connsiteY12" fmla="*/ 6589172 h 6858000"/>
              <a:gd name="connsiteX13" fmla="*/ 164248 w 1508539"/>
              <a:gd name="connsiteY13" fmla="*/ 6574442 h 6858000"/>
              <a:gd name="connsiteX14" fmla="*/ 164588 w 1508539"/>
              <a:gd name="connsiteY14" fmla="*/ 6568530 h 6858000"/>
              <a:gd name="connsiteX15" fmla="*/ 166997 w 1508539"/>
              <a:gd name="connsiteY15" fmla="*/ 6560674 h 6858000"/>
              <a:gd name="connsiteX16" fmla="*/ 167342 w 1508539"/>
              <a:gd name="connsiteY16" fmla="*/ 6560598 h 6858000"/>
              <a:gd name="connsiteX17" fmla="*/ 169039 w 1508539"/>
              <a:gd name="connsiteY17" fmla="*/ 6553006 h 6858000"/>
              <a:gd name="connsiteX18" fmla="*/ 173735 w 1508539"/>
              <a:gd name="connsiteY18" fmla="*/ 6514360 h 6858000"/>
              <a:gd name="connsiteX19" fmla="*/ 215389 w 1508539"/>
              <a:gd name="connsiteY19" fmla="*/ 6478062 h 6858000"/>
              <a:gd name="connsiteX20" fmla="*/ 226078 w 1508539"/>
              <a:gd name="connsiteY20" fmla="*/ 6460325 h 6858000"/>
              <a:gd name="connsiteX21" fmla="*/ 233311 w 1508539"/>
              <a:gd name="connsiteY21" fmla="*/ 6451488 h 6858000"/>
              <a:gd name="connsiteX22" fmla="*/ 234746 w 1508539"/>
              <a:gd name="connsiteY22" fmla="*/ 6451348 h 6858000"/>
              <a:gd name="connsiteX23" fmla="*/ 239104 w 1508539"/>
              <a:gd name="connsiteY23" fmla="*/ 6414240 h 6858000"/>
              <a:gd name="connsiteX24" fmla="*/ 241880 w 1508539"/>
              <a:gd name="connsiteY24" fmla="*/ 6384857 h 6858000"/>
              <a:gd name="connsiteX25" fmla="*/ 240591 w 1508539"/>
              <a:gd name="connsiteY25" fmla="*/ 6367510 h 6858000"/>
              <a:gd name="connsiteX26" fmla="*/ 244471 w 1508539"/>
              <a:gd name="connsiteY26" fmla="*/ 6349778 h 6858000"/>
              <a:gd name="connsiteX27" fmla="*/ 246136 w 1508539"/>
              <a:gd name="connsiteY27" fmla="*/ 6348250 h 6858000"/>
              <a:gd name="connsiteX28" fmla="*/ 262170 w 1508539"/>
              <a:gd name="connsiteY28" fmla="*/ 6281972 h 6858000"/>
              <a:gd name="connsiteX29" fmla="*/ 272933 w 1508539"/>
              <a:gd name="connsiteY29" fmla="*/ 6211940 h 6858000"/>
              <a:gd name="connsiteX30" fmla="*/ 314428 w 1508539"/>
              <a:gd name="connsiteY30" fmla="*/ 6113913 h 6858000"/>
              <a:gd name="connsiteX31" fmla="*/ 318721 w 1508539"/>
              <a:gd name="connsiteY31" fmla="*/ 6028119 h 6858000"/>
              <a:gd name="connsiteX32" fmla="*/ 345501 w 1508539"/>
              <a:gd name="connsiteY32" fmla="*/ 5934687 h 6858000"/>
              <a:gd name="connsiteX33" fmla="*/ 379513 w 1508539"/>
              <a:gd name="connsiteY33" fmla="*/ 5765594 h 6858000"/>
              <a:gd name="connsiteX34" fmla="*/ 411349 w 1508539"/>
              <a:gd name="connsiteY34" fmla="*/ 5693685 h 6858000"/>
              <a:gd name="connsiteX35" fmla="*/ 431404 w 1508539"/>
              <a:gd name="connsiteY35" fmla="*/ 5665173 h 6858000"/>
              <a:gd name="connsiteX36" fmla="*/ 465121 w 1508539"/>
              <a:gd name="connsiteY36" fmla="*/ 5563435 h 6858000"/>
              <a:gd name="connsiteX37" fmla="*/ 494626 w 1508539"/>
              <a:gd name="connsiteY37" fmla="*/ 5476393 h 6858000"/>
              <a:gd name="connsiteX38" fmla="*/ 525819 w 1508539"/>
              <a:gd name="connsiteY38" fmla="*/ 5396260 h 6858000"/>
              <a:gd name="connsiteX39" fmla="*/ 541800 w 1508539"/>
              <a:gd name="connsiteY39" fmla="*/ 5330009 h 6858000"/>
              <a:gd name="connsiteX40" fmla="*/ 575293 w 1508539"/>
              <a:gd name="connsiteY40" fmla="*/ 5273739 h 6858000"/>
              <a:gd name="connsiteX41" fmla="*/ 584892 w 1508539"/>
              <a:gd name="connsiteY41" fmla="*/ 5241779 h 6858000"/>
              <a:gd name="connsiteX42" fmla="*/ 596118 w 1508539"/>
              <a:gd name="connsiteY42" fmla="*/ 5225268 h 6858000"/>
              <a:gd name="connsiteX43" fmla="*/ 597138 w 1508539"/>
              <a:gd name="connsiteY43" fmla="*/ 5217684 h 6858000"/>
              <a:gd name="connsiteX44" fmla="*/ 604479 w 1508539"/>
              <a:gd name="connsiteY44" fmla="*/ 5193377 h 6858000"/>
              <a:gd name="connsiteX45" fmla="*/ 607782 w 1508539"/>
              <a:gd name="connsiteY45" fmla="*/ 5179288 h 6858000"/>
              <a:gd name="connsiteX46" fmla="*/ 608766 w 1508539"/>
              <a:gd name="connsiteY46" fmla="*/ 5173621 h 6858000"/>
              <a:gd name="connsiteX47" fmla="*/ 604400 w 1508539"/>
              <a:gd name="connsiteY47" fmla="*/ 5159961 h 6858000"/>
              <a:gd name="connsiteX48" fmla="*/ 611077 w 1508539"/>
              <a:gd name="connsiteY48" fmla="*/ 5144295 h 6858000"/>
              <a:gd name="connsiteX49" fmla="*/ 608010 w 1508539"/>
              <a:gd name="connsiteY49" fmla="*/ 5125185 h 6858000"/>
              <a:gd name="connsiteX50" fmla="*/ 614840 w 1508539"/>
              <a:gd name="connsiteY50" fmla="*/ 5121884 h 6858000"/>
              <a:gd name="connsiteX51" fmla="*/ 621876 w 1508539"/>
              <a:gd name="connsiteY51" fmla="*/ 5067850 h 6858000"/>
              <a:gd name="connsiteX52" fmla="*/ 624607 w 1508539"/>
              <a:gd name="connsiteY52" fmla="*/ 5060861 h 6858000"/>
              <a:gd name="connsiteX53" fmla="*/ 621311 w 1508539"/>
              <a:gd name="connsiteY53" fmla="*/ 5034192 h 6858000"/>
              <a:gd name="connsiteX54" fmla="*/ 622865 w 1508539"/>
              <a:gd name="connsiteY54" fmla="*/ 4993030 h 6858000"/>
              <a:gd name="connsiteX55" fmla="*/ 629774 w 1508539"/>
              <a:gd name="connsiteY55" fmla="*/ 4946844 h 6858000"/>
              <a:gd name="connsiteX56" fmla="*/ 625630 w 1508539"/>
              <a:gd name="connsiteY56" fmla="*/ 4932692 h 6858000"/>
              <a:gd name="connsiteX57" fmla="*/ 641033 w 1508539"/>
              <a:gd name="connsiteY57" fmla="*/ 4858827 h 6858000"/>
              <a:gd name="connsiteX58" fmla="*/ 646936 w 1508539"/>
              <a:gd name="connsiteY58" fmla="*/ 4821170 h 6858000"/>
              <a:gd name="connsiteX59" fmla="*/ 651669 w 1508539"/>
              <a:gd name="connsiteY59" fmla="*/ 4780965 h 6858000"/>
              <a:gd name="connsiteX60" fmla="*/ 652962 w 1508539"/>
              <a:gd name="connsiteY60" fmla="*/ 4750867 h 6858000"/>
              <a:gd name="connsiteX61" fmla="*/ 650769 w 1508539"/>
              <a:gd name="connsiteY61" fmla="*/ 4690749 h 6858000"/>
              <a:gd name="connsiteX62" fmla="*/ 646249 w 1508539"/>
              <a:gd name="connsiteY62" fmla="*/ 4584173 h 6858000"/>
              <a:gd name="connsiteX63" fmla="*/ 641332 w 1508539"/>
              <a:gd name="connsiteY63" fmla="*/ 4444346 h 6858000"/>
              <a:gd name="connsiteX64" fmla="*/ 637897 w 1508539"/>
              <a:gd name="connsiteY64" fmla="*/ 4375228 h 6858000"/>
              <a:gd name="connsiteX65" fmla="*/ 618550 w 1508539"/>
              <a:gd name="connsiteY65" fmla="*/ 4214165 h 6858000"/>
              <a:gd name="connsiteX66" fmla="*/ 622623 w 1508539"/>
              <a:gd name="connsiteY66" fmla="*/ 4090296 h 6858000"/>
              <a:gd name="connsiteX67" fmla="*/ 607879 w 1508539"/>
              <a:gd name="connsiteY67" fmla="*/ 4033999 h 6858000"/>
              <a:gd name="connsiteX68" fmla="*/ 609028 w 1508539"/>
              <a:gd name="connsiteY68" fmla="*/ 4031933 h 6858000"/>
              <a:gd name="connsiteX69" fmla="*/ 607604 w 1508539"/>
              <a:gd name="connsiteY69" fmla="*/ 4013953 h 6858000"/>
              <a:gd name="connsiteX70" fmla="*/ 593899 w 1508539"/>
              <a:gd name="connsiteY70" fmla="*/ 3974753 h 6858000"/>
              <a:gd name="connsiteX71" fmla="*/ 595497 w 1508539"/>
              <a:gd name="connsiteY71" fmla="*/ 3969950 h 6858000"/>
              <a:gd name="connsiteX72" fmla="*/ 588919 w 1508539"/>
              <a:gd name="connsiteY72" fmla="*/ 3933779 h 6858000"/>
              <a:gd name="connsiteX73" fmla="*/ 590250 w 1508539"/>
              <a:gd name="connsiteY73" fmla="*/ 3933093 h 6858000"/>
              <a:gd name="connsiteX74" fmla="*/ 594604 w 1508539"/>
              <a:gd name="connsiteY74" fmla="*/ 3922082 h 6858000"/>
              <a:gd name="connsiteX75" fmla="*/ 599682 w 1508539"/>
              <a:gd name="connsiteY75" fmla="*/ 3901461 h 6858000"/>
              <a:gd name="connsiteX76" fmla="*/ 622276 w 1508539"/>
              <a:gd name="connsiteY76" fmla="*/ 3813873 h 6858000"/>
              <a:gd name="connsiteX77" fmla="*/ 621701 w 1508539"/>
              <a:gd name="connsiteY77" fmla="*/ 3806161 h 6858000"/>
              <a:gd name="connsiteX78" fmla="*/ 622008 w 1508539"/>
              <a:gd name="connsiteY78" fmla="*/ 3805957 h 6858000"/>
              <a:gd name="connsiteX79" fmla="*/ 622035 w 1508539"/>
              <a:gd name="connsiteY79" fmla="*/ 3797724 h 6858000"/>
              <a:gd name="connsiteX80" fmla="*/ 620650 w 1508539"/>
              <a:gd name="connsiteY80" fmla="*/ 3792098 h 6858000"/>
              <a:gd name="connsiteX81" fmla="*/ 619534 w 1508539"/>
              <a:gd name="connsiteY81" fmla="*/ 3777135 h 6858000"/>
              <a:gd name="connsiteX82" fmla="*/ 621267 w 1508539"/>
              <a:gd name="connsiteY82" fmla="*/ 3771656 h 6858000"/>
              <a:gd name="connsiteX83" fmla="*/ 625010 w 1508539"/>
              <a:gd name="connsiteY83" fmla="*/ 3769007 h 6858000"/>
              <a:gd name="connsiteX84" fmla="*/ 624476 w 1508539"/>
              <a:gd name="connsiteY84" fmla="*/ 3767709 h 6858000"/>
              <a:gd name="connsiteX85" fmla="*/ 633172 w 1508539"/>
              <a:gd name="connsiteY85" fmla="*/ 3738082 h 6858000"/>
              <a:gd name="connsiteX86" fmla="*/ 640518 w 1508539"/>
              <a:gd name="connsiteY86" fmla="*/ 3673397 h 6858000"/>
              <a:gd name="connsiteX87" fmla="*/ 639814 w 1508539"/>
              <a:gd name="connsiteY87" fmla="*/ 3637109 h 6858000"/>
              <a:gd name="connsiteX88" fmla="*/ 643257 w 1508539"/>
              <a:gd name="connsiteY88" fmla="*/ 3536883 h 6858000"/>
              <a:gd name="connsiteX89" fmla="*/ 650795 w 1508539"/>
              <a:gd name="connsiteY89" fmla="*/ 3435652 h 6858000"/>
              <a:gd name="connsiteX90" fmla="*/ 652466 w 1508539"/>
              <a:gd name="connsiteY90" fmla="*/ 3307769 h 6858000"/>
              <a:gd name="connsiteX91" fmla="*/ 670029 w 1508539"/>
              <a:gd name="connsiteY91" fmla="*/ 3250522 h 6858000"/>
              <a:gd name="connsiteX92" fmla="*/ 670454 w 1508539"/>
              <a:gd name="connsiteY92" fmla="*/ 3229163 h 6858000"/>
              <a:gd name="connsiteX93" fmla="*/ 672277 w 1508539"/>
              <a:gd name="connsiteY93" fmla="*/ 3217217 h 6858000"/>
              <a:gd name="connsiteX94" fmla="*/ 659112 w 1508539"/>
              <a:gd name="connsiteY94" fmla="*/ 3183755 h 6858000"/>
              <a:gd name="connsiteX95" fmla="*/ 659613 w 1508539"/>
              <a:gd name="connsiteY95" fmla="*/ 3178642 h 6858000"/>
              <a:gd name="connsiteX96" fmla="*/ 647213 w 1508539"/>
              <a:gd name="connsiteY96" fmla="*/ 3158586 h 6858000"/>
              <a:gd name="connsiteX97" fmla="*/ 632398 w 1508539"/>
              <a:gd name="connsiteY97" fmla="*/ 3129034 h 6858000"/>
              <a:gd name="connsiteX98" fmla="*/ 633063 w 1508539"/>
              <a:gd name="connsiteY98" fmla="*/ 3126682 h 6858000"/>
              <a:gd name="connsiteX99" fmla="*/ 623931 w 1508539"/>
              <a:gd name="connsiteY99" fmla="*/ 3114519 h 6858000"/>
              <a:gd name="connsiteX100" fmla="*/ 610540 w 1508539"/>
              <a:gd name="connsiteY100" fmla="*/ 3106272 h 6858000"/>
              <a:gd name="connsiteX101" fmla="*/ 583270 w 1508539"/>
              <a:gd name="connsiteY101" fmla="*/ 2958185 h 6858000"/>
              <a:gd name="connsiteX102" fmla="*/ 525884 w 1508539"/>
              <a:gd name="connsiteY102" fmla="*/ 2762989 h 6858000"/>
              <a:gd name="connsiteX103" fmla="*/ 474802 w 1508539"/>
              <a:gd name="connsiteY103" fmla="*/ 2554718 h 6858000"/>
              <a:gd name="connsiteX104" fmla="*/ 454896 w 1508539"/>
              <a:gd name="connsiteY104" fmla="*/ 2485734 h 6858000"/>
              <a:gd name="connsiteX105" fmla="*/ 445619 w 1508539"/>
              <a:gd name="connsiteY105" fmla="*/ 2447068 h 6858000"/>
              <a:gd name="connsiteX106" fmla="*/ 432580 w 1508539"/>
              <a:gd name="connsiteY106" fmla="*/ 2425819 h 6858000"/>
              <a:gd name="connsiteX107" fmla="*/ 438579 w 1508539"/>
              <a:gd name="connsiteY107" fmla="*/ 2402874 h 6858000"/>
              <a:gd name="connsiteX108" fmla="*/ 441191 w 1508539"/>
              <a:gd name="connsiteY108" fmla="*/ 2381443 h 6858000"/>
              <a:gd name="connsiteX109" fmla="*/ 417520 w 1508539"/>
              <a:gd name="connsiteY109" fmla="*/ 2261920 h 6858000"/>
              <a:gd name="connsiteX110" fmla="*/ 407407 w 1508539"/>
              <a:gd name="connsiteY110" fmla="*/ 2195378 h 6858000"/>
              <a:gd name="connsiteX111" fmla="*/ 391624 w 1508539"/>
              <a:gd name="connsiteY111" fmla="*/ 2155135 h 6858000"/>
              <a:gd name="connsiteX112" fmla="*/ 389082 w 1508539"/>
              <a:gd name="connsiteY112" fmla="*/ 2118008 h 6858000"/>
              <a:gd name="connsiteX113" fmla="*/ 390075 w 1508539"/>
              <a:gd name="connsiteY113" fmla="*/ 2050531 h 6858000"/>
              <a:gd name="connsiteX114" fmla="*/ 381881 w 1508539"/>
              <a:gd name="connsiteY114" fmla="*/ 1963269 h 6858000"/>
              <a:gd name="connsiteX115" fmla="*/ 363059 w 1508539"/>
              <a:gd name="connsiteY115" fmla="*/ 1906352 h 6858000"/>
              <a:gd name="connsiteX116" fmla="*/ 339616 w 1508539"/>
              <a:gd name="connsiteY116" fmla="*/ 1861531 h 6858000"/>
              <a:gd name="connsiteX117" fmla="*/ 293415 w 1508539"/>
              <a:gd name="connsiteY117" fmla="*/ 1732919 h 6858000"/>
              <a:gd name="connsiteX118" fmla="*/ 265726 w 1508539"/>
              <a:gd name="connsiteY118" fmla="*/ 1663540 h 6858000"/>
              <a:gd name="connsiteX119" fmla="*/ 264852 w 1508539"/>
              <a:gd name="connsiteY119" fmla="*/ 1615777 h 6858000"/>
              <a:gd name="connsiteX120" fmla="*/ 245647 w 1508539"/>
              <a:gd name="connsiteY120" fmla="*/ 1563678 h 6858000"/>
              <a:gd name="connsiteX121" fmla="*/ 258727 w 1508539"/>
              <a:gd name="connsiteY121" fmla="*/ 1519474 h 6858000"/>
              <a:gd name="connsiteX122" fmla="*/ 251469 w 1508539"/>
              <a:gd name="connsiteY122" fmla="*/ 1477995 h 6858000"/>
              <a:gd name="connsiteX123" fmla="*/ 237554 w 1508539"/>
              <a:gd name="connsiteY123" fmla="*/ 1373769 h 6858000"/>
              <a:gd name="connsiteX124" fmla="*/ 245861 w 1508539"/>
              <a:gd name="connsiteY124" fmla="*/ 1307086 h 6858000"/>
              <a:gd name="connsiteX125" fmla="*/ 247049 w 1508539"/>
              <a:gd name="connsiteY125" fmla="*/ 1189033 h 6858000"/>
              <a:gd name="connsiteX126" fmla="*/ 251734 w 1508539"/>
              <a:gd name="connsiteY126" fmla="*/ 1168288 h 6858000"/>
              <a:gd name="connsiteX127" fmla="*/ 244016 w 1508539"/>
              <a:gd name="connsiteY127" fmla="*/ 1142577 h 6858000"/>
              <a:gd name="connsiteX128" fmla="*/ 233322 w 1508539"/>
              <a:gd name="connsiteY128" fmla="*/ 1088484 h 6858000"/>
              <a:gd name="connsiteX129" fmla="*/ 222058 w 1508539"/>
              <a:gd name="connsiteY129" fmla="*/ 1016103 h 6858000"/>
              <a:gd name="connsiteX130" fmla="*/ 223514 w 1508539"/>
              <a:gd name="connsiteY130" fmla="*/ 932283 h 6858000"/>
              <a:gd name="connsiteX131" fmla="*/ 225750 w 1508539"/>
              <a:gd name="connsiteY131" fmla="*/ 915925 h 6858000"/>
              <a:gd name="connsiteX132" fmla="*/ 218379 w 1508539"/>
              <a:gd name="connsiteY132" fmla="*/ 896999 h 6858000"/>
              <a:gd name="connsiteX133" fmla="*/ 187787 w 1508539"/>
              <a:gd name="connsiteY133" fmla="*/ 821517 h 6858000"/>
              <a:gd name="connsiteX134" fmla="*/ 166737 w 1508539"/>
              <a:gd name="connsiteY134" fmla="*/ 751353 h 6858000"/>
              <a:gd name="connsiteX135" fmla="*/ 166295 w 1508539"/>
              <a:gd name="connsiteY135" fmla="*/ 721230 h 6858000"/>
              <a:gd name="connsiteX136" fmla="*/ 151966 w 1508539"/>
              <a:gd name="connsiteY136" fmla="*/ 681659 h 6858000"/>
              <a:gd name="connsiteX137" fmla="*/ 137385 w 1508539"/>
              <a:gd name="connsiteY137" fmla="*/ 635218 h 6858000"/>
              <a:gd name="connsiteX138" fmla="*/ 142396 w 1508539"/>
              <a:gd name="connsiteY138" fmla="*/ 613763 h 6858000"/>
              <a:gd name="connsiteX139" fmla="*/ 128338 w 1508539"/>
              <a:gd name="connsiteY139" fmla="*/ 598582 h 6858000"/>
              <a:gd name="connsiteX140" fmla="*/ 128019 w 1508539"/>
              <a:gd name="connsiteY140" fmla="*/ 576846 h 6858000"/>
              <a:gd name="connsiteX141" fmla="*/ 107645 w 1508539"/>
              <a:gd name="connsiteY141" fmla="*/ 530055 h 6858000"/>
              <a:gd name="connsiteX142" fmla="*/ 106893 w 1508539"/>
              <a:gd name="connsiteY142" fmla="*/ 465389 h 6858000"/>
              <a:gd name="connsiteX143" fmla="*/ 89816 w 1508539"/>
              <a:gd name="connsiteY143" fmla="*/ 424699 h 6858000"/>
              <a:gd name="connsiteX144" fmla="*/ 90191 w 1508539"/>
              <a:gd name="connsiteY144" fmla="*/ 404917 h 6858000"/>
              <a:gd name="connsiteX145" fmla="*/ 70148 w 1508539"/>
              <a:gd name="connsiteY145" fmla="*/ 367211 h 6858000"/>
              <a:gd name="connsiteX146" fmla="*/ 36452 w 1508539"/>
              <a:gd name="connsiteY146" fmla="*/ 268519 h 6858000"/>
              <a:gd name="connsiteX147" fmla="*/ 23935 w 1508539"/>
              <a:gd name="connsiteY147" fmla="*/ 160886 h 6858000"/>
              <a:gd name="connsiteX148" fmla="*/ 19312 w 1508539"/>
              <a:gd name="connsiteY148" fmla="*/ 47336 h 6858000"/>
              <a:gd name="connsiteX149" fmla="*/ 0 w 1508539"/>
              <a:gd name="connsiteY14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69364 w 1508539"/>
              <a:gd name="connsiteY4" fmla="*/ 6809549 h 6858000"/>
              <a:gd name="connsiteX5" fmla="*/ 101575 w 1508539"/>
              <a:gd name="connsiteY5" fmla="*/ 6715115 h 6858000"/>
              <a:gd name="connsiteX6" fmla="*/ 111426 w 1508539"/>
              <a:gd name="connsiteY6" fmla="*/ 6680170 h 6858000"/>
              <a:gd name="connsiteX7" fmla="*/ 136976 w 1508539"/>
              <a:gd name="connsiteY7" fmla="*/ 6621207 h 6858000"/>
              <a:gd name="connsiteX8" fmla="*/ 153633 w 1508539"/>
              <a:gd name="connsiteY8" fmla="*/ 6596265 h 6858000"/>
              <a:gd name="connsiteX9" fmla="*/ 153512 w 1508539"/>
              <a:gd name="connsiteY9" fmla="*/ 6594818 h 6858000"/>
              <a:gd name="connsiteX10" fmla="*/ 157757 w 1508539"/>
              <a:gd name="connsiteY10" fmla="*/ 6593735 h 6858000"/>
              <a:gd name="connsiteX11" fmla="*/ 160954 w 1508539"/>
              <a:gd name="connsiteY11" fmla="*/ 6589172 h 6858000"/>
              <a:gd name="connsiteX12" fmla="*/ 164248 w 1508539"/>
              <a:gd name="connsiteY12" fmla="*/ 6574442 h 6858000"/>
              <a:gd name="connsiteX13" fmla="*/ 164588 w 1508539"/>
              <a:gd name="connsiteY13" fmla="*/ 6568530 h 6858000"/>
              <a:gd name="connsiteX14" fmla="*/ 166997 w 1508539"/>
              <a:gd name="connsiteY14" fmla="*/ 6560674 h 6858000"/>
              <a:gd name="connsiteX15" fmla="*/ 167342 w 1508539"/>
              <a:gd name="connsiteY15" fmla="*/ 6560598 h 6858000"/>
              <a:gd name="connsiteX16" fmla="*/ 169039 w 1508539"/>
              <a:gd name="connsiteY16" fmla="*/ 6553006 h 6858000"/>
              <a:gd name="connsiteX17" fmla="*/ 173735 w 1508539"/>
              <a:gd name="connsiteY17" fmla="*/ 6514360 h 6858000"/>
              <a:gd name="connsiteX18" fmla="*/ 215389 w 1508539"/>
              <a:gd name="connsiteY18" fmla="*/ 6478062 h 6858000"/>
              <a:gd name="connsiteX19" fmla="*/ 226078 w 1508539"/>
              <a:gd name="connsiteY19" fmla="*/ 6460325 h 6858000"/>
              <a:gd name="connsiteX20" fmla="*/ 233311 w 1508539"/>
              <a:gd name="connsiteY20" fmla="*/ 6451488 h 6858000"/>
              <a:gd name="connsiteX21" fmla="*/ 234746 w 1508539"/>
              <a:gd name="connsiteY21" fmla="*/ 6451348 h 6858000"/>
              <a:gd name="connsiteX22" fmla="*/ 239104 w 1508539"/>
              <a:gd name="connsiteY22" fmla="*/ 6414240 h 6858000"/>
              <a:gd name="connsiteX23" fmla="*/ 241880 w 1508539"/>
              <a:gd name="connsiteY23" fmla="*/ 6384857 h 6858000"/>
              <a:gd name="connsiteX24" fmla="*/ 240591 w 1508539"/>
              <a:gd name="connsiteY24" fmla="*/ 6367510 h 6858000"/>
              <a:gd name="connsiteX25" fmla="*/ 244471 w 1508539"/>
              <a:gd name="connsiteY25" fmla="*/ 6349778 h 6858000"/>
              <a:gd name="connsiteX26" fmla="*/ 246136 w 1508539"/>
              <a:gd name="connsiteY26" fmla="*/ 6348250 h 6858000"/>
              <a:gd name="connsiteX27" fmla="*/ 262170 w 1508539"/>
              <a:gd name="connsiteY27" fmla="*/ 6281972 h 6858000"/>
              <a:gd name="connsiteX28" fmla="*/ 272933 w 1508539"/>
              <a:gd name="connsiteY28" fmla="*/ 6211940 h 6858000"/>
              <a:gd name="connsiteX29" fmla="*/ 314428 w 1508539"/>
              <a:gd name="connsiteY29" fmla="*/ 6113913 h 6858000"/>
              <a:gd name="connsiteX30" fmla="*/ 318721 w 1508539"/>
              <a:gd name="connsiteY30" fmla="*/ 6028119 h 6858000"/>
              <a:gd name="connsiteX31" fmla="*/ 345501 w 1508539"/>
              <a:gd name="connsiteY31" fmla="*/ 5934687 h 6858000"/>
              <a:gd name="connsiteX32" fmla="*/ 379513 w 1508539"/>
              <a:gd name="connsiteY32" fmla="*/ 5765594 h 6858000"/>
              <a:gd name="connsiteX33" fmla="*/ 411349 w 1508539"/>
              <a:gd name="connsiteY33" fmla="*/ 5693685 h 6858000"/>
              <a:gd name="connsiteX34" fmla="*/ 431404 w 1508539"/>
              <a:gd name="connsiteY34" fmla="*/ 5665173 h 6858000"/>
              <a:gd name="connsiteX35" fmla="*/ 465121 w 1508539"/>
              <a:gd name="connsiteY35" fmla="*/ 5563435 h 6858000"/>
              <a:gd name="connsiteX36" fmla="*/ 494626 w 1508539"/>
              <a:gd name="connsiteY36" fmla="*/ 5476393 h 6858000"/>
              <a:gd name="connsiteX37" fmla="*/ 525819 w 1508539"/>
              <a:gd name="connsiteY37" fmla="*/ 5396260 h 6858000"/>
              <a:gd name="connsiteX38" fmla="*/ 541800 w 1508539"/>
              <a:gd name="connsiteY38" fmla="*/ 5330009 h 6858000"/>
              <a:gd name="connsiteX39" fmla="*/ 575293 w 1508539"/>
              <a:gd name="connsiteY39" fmla="*/ 5273739 h 6858000"/>
              <a:gd name="connsiteX40" fmla="*/ 584892 w 1508539"/>
              <a:gd name="connsiteY40" fmla="*/ 5241779 h 6858000"/>
              <a:gd name="connsiteX41" fmla="*/ 596118 w 1508539"/>
              <a:gd name="connsiteY41" fmla="*/ 5225268 h 6858000"/>
              <a:gd name="connsiteX42" fmla="*/ 597138 w 1508539"/>
              <a:gd name="connsiteY42" fmla="*/ 5217684 h 6858000"/>
              <a:gd name="connsiteX43" fmla="*/ 604479 w 1508539"/>
              <a:gd name="connsiteY43" fmla="*/ 5193377 h 6858000"/>
              <a:gd name="connsiteX44" fmla="*/ 607782 w 1508539"/>
              <a:gd name="connsiteY44" fmla="*/ 5179288 h 6858000"/>
              <a:gd name="connsiteX45" fmla="*/ 608766 w 1508539"/>
              <a:gd name="connsiteY45" fmla="*/ 5173621 h 6858000"/>
              <a:gd name="connsiteX46" fmla="*/ 604400 w 1508539"/>
              <a:gd name="connsiteY46" fmla="*/ 5159961 h 6858000"/>
              <a:gd name="connsiteX47" fmla="*/ 611077 w 1508539"/>
              <a:gd name="connsiteY47" fmla="*/ 5144295 h 6858000"/>
              <a:gd name="connsiteX48" fmla="*/ 608010 w 1508539"/>
              <a:gd name="connsiteY48" fmla="*/ 5125185 h 6858000"/>
              <a:gd name="connsiteX49" fmla="*/ 614840 w 1508539"/>
              <a:gd name="connsiteY49" fmla="*/ 5121884 h 6858000"/>
              <a:gd name="connsiteX50" fmla="*/ 621876 w 1508539"/>
              <a:gd name="connsiteY50" fmla="*/ 5067850 h 6858000"/>
              <a:gd name="connsiteX51" fmla="*/ 624607 w 1508539"/>
              <a:gd name="connsiteY51" fmla="*/ 5060861 h 6858000"/>
              <a:gd name="connsiteX52" fmla="*/ 621311 w 1508539"/>
              <a:gd name="connsiteY52" fmla="*/ 5034192 h 6858000"/>
              <a:gd name="connsiteX53" fmla="*/ 622865 w 1508539"/>
              <a:gd name="connsiteY53" fmla="*/ 4993030 h 6858000"/>
              <a:gd name="connsiteX54" fmla="*/ 629774 w 1508539"/>
              <a:gd name="connsiteY54" fmla="*/ 4946844 h 6858000"/>
              <a:gd name="connsiteX55" fmla="*/ 625630 w 1508539"/>
              <a:gd name="connsiteY55" fmla="*/ 4932692 h 6858000"/>
              <a:gd name="connsiteX56" fmla="*/ 641033 w 1508539"/>
              <a:gd name="connsiteY56" fmla="*/ 4858827 h 6858000"/>
              <a:gd name="connsiteX57" fmla="*/ 646936 w 1508539"/>
              <a:gd name="connsiteY57" fmla="*/ 4821170 h 6858000"/>
              <a:gd name="connsiteX58" fmla="*/ 651669 w 1508539"/>
              <a:gd name="connsiteY58" fmla="*/ 4780965 h 6858000"/>
              <a:gd name="connsiteX59" fmla="*/ 652962 w 1508539"/>
              <a:gd name="connsiteY59" fmla="*/ 4750867 h 6858000"/>
              <a:gd name="connsiteX60" fmla="*/ 650769 w 1508539"/>
              <a:gd name="connsiteY60" fmla="*/ 4690749 h 6858000"/>
              <a:gd name="connsiteX61" fmla="*/ 646249 w 1508539"/>
              <a:gd name="connsiteY61" fmla="*/ 4584173 h 6858000"/>
              <a:gd name="connsiteX62" fmla="*/ 641332 w 1508539"/>
              <a:gd name="connsiteY62" fmla="*/ 4444346 h 6858000"/>
              <a:gd name="connsiteX63" fmla="*/ 637897 w 1508539"/>
              <a:gd name="connsiteY63" fmla="*/ 4375228 h 6858000"/>
              <a:gd name="connsiteX64" fmla="*/ 618550 w 1508539"/>
              <a:gd name="connsiteY64" fmla="*/ 4214165 h 6858000"/>
              <a:gd name="connsiteX65" fmla="*/ 622623 w 1508539"/>
              <a:gd name="connsiteY65" fmla="*/ 4090296 h 6858000"/>
              <a:gd name="connsiteX66" fmla="*/ 607879 w 1508539"/>
              <a:gd name="connsiteY66" fmla="*/ 4033999 h 6858000"/>
              <a:gd name="connsiteX67" fmla="*/ 609028 w 1508539"/>
              <a:gd name="connsiteY67" fmla="*/ 4031933 h 6858000"/>
              <a:gd name="connsiteX68" fmla="*/ 607604 w 1508539"/>
              <a:gd name="connsiteY68" fmla="*/ 4013953 h 6858000"/>
              <a:gd name="connsiteX69" fmla="*/ 593899 w 1508539"/>
              <a:gd name="connsiteY69" fmla="*/ 3974753 h 6858000"/>
              <a:gd name="connsiteX70" fmla="*/ 595497 w 1508539"/>
              <a:gd name="connsiteY70" fmla="*/ 3969950 h 6858000"/>
              <a:gd name="connsiteX71" fmla="*/ 588919 w 1508539"/>
              <a:gd name="connsiteY71" fmla="*/ 3933779 h 6858000"/>
              <a:gd name="connsiteX72" fmla="*/ 590250 w 1508539"/>
              <a:gd name="connsiteY72" fmla="*/ 3933093 h 6858000"/>
              <a:gd name="connsiteX73" fmla="*/ 594604 w 1508539"/>
              <a:gd name="connsiteY73" fmla="*/ 3922082 h 6858000"/>
              <a:gd name="connsiteX74" fmla="*/ 599682 w 1508539"/>
              <a:gd name="connsiteY74" fmla="*/ 3901461 h 6858000"/>
              <a:gd name="connsiteX75" fmla="*/ 622276 w 1508539"/>
              <a:gd name="connsiteY75" fmla="*/ 3813873 h 6858000"/>
              <a:gd name="connsiteX76" fmla="*/ 621701 w 1508539"/>
              <a:gd name="connsiteY76" fmla="*/ 3806161 h 6858000"/>
              <a:gd name="connsiteX77" fmla="*/ 622008 w 1508539"/>
              <a:gd name="connsiteY77" fmla="*/ 3805957 h 6858000"/>
              <a:gd name="connsiteX78" fmla="*/ 622035 w 1508539"/>
              <a:gd name="connsiteY78" fmla="*/ 3797724 h 6858000"/>
              <a:gd name="connsiteX79" fmla="*/ 620650 w 1508539"/>
              <a:gd name="connsiteY79" fmla="*/ 3792098 h 6858000"/>
              <a:gd name="connsiteX80" fmla="*/ 619534 w 1508539"/>
              <a:gd name="connsiteY80" fmla="*/ 3777135 h 6858000"/>
              <a:gd name="connsiteX81" fmla="*/ 621267 w 1508539"/>
              <a:gd name="connsiteY81" fmla="*/ 3771656 h 6858000"/>
              <a:gd name="connsiteX82" fmla="*/ 625010 w 1508539"/>
              <a:gd name="connsiteY82" fmla="*/ 3769007 h 6858000"/>
              <a:gd name="connsiteX83" fmla="*/ 624476 w 1508539"/>
              <a:gd name="connsiteY83" fmla="*/ 3767709 h 6858000"/>
              <a:gd name="connsiteX84" fmla="*/ 633172 w 1508539"/>
              <a:gd name="connsiteY84" fmla="*/ 3738082 h 6858000"/>
              <a:gd name="connsiteX85" fmla="*/ 640518 w 1508539"/>
              <a:gd name="connsiteY85" fmla="*/ 3673397 h 6858000"/>
              <a:gd name="connsiteX86" fmla="*/ 639814 w 1508539"/>
              <a:gd name="connsiteY86" fmla="*/ 3637109 h 6858000"/>
              <a:gd name="connsiteX87" fmla="*/ 643257 w 1508539"/>
              <a:gd name="connsiteY87" fmla="*/ 3536883 h 6858000"/>
              <a:gd name="connsiteX88" fmla="*/ 650795 w 1508539"/>
              <a:gd name="connsiteY88" fmla="*/ 3435652 h 6858000"/>
              <a:gd name="connsiteX89" fmla="*/ 652466 w 1508539"/>
              <a:gd name="connsiteY89" fmla="*/ 3307769 h 6858000"/>
              <a:gd name="connsiteX90" fmla="*/ 670029 w 1508539"/>
              <a:gd name="connsiteY90" fmla="*/ 3250522 h 6858000"/>
              <a:gd name="connsiteX91" fmla="*/ 670454 w 1508539"/>
              <a:gd name="connsiteY91" fmla="*/ 3229163 h 6858000"/>
              <a:gd name="connsiteX92" fmla="*/ 672277 w 1508539"/>
              <a:gd name="connsiteY92" fmla="*/ 3217217 h 6858000"/>
              <a:gd name="connsiteX93" fmla="*/ 659112 w 1508539"/>
              <a:gd name="connsiteY93" fmla="*/ 3183755 h 6858000"/>
              <a:gd name="connsiteX94" fmla="*/ 659613 w 1508539"/>
              <a:gd name="connsiteY94" fmla="*/ 3178642 h 6858000"/>
              <a:gd name="connsiteX95" fmla="*/ 647213 w 1508539"/>
              <a:gd name="connsiteY95" fmla="*/ 3158586 h 6858000"/>
              <a:gd name="connsiteX96" fmla="*/ 632398 w 1508539"/>
              <a:gd name="connsiteY96" fmla="*/ 3129034 h 6858000"/>
              <a:gd name="connsiteX97" fmla="*/ 633063 w 1508539"/>
              <a:gd name="connsiteY97" fmla="*/ 3126682 h 6858000"/>
              <a:gd name="connsiteX98" fmla="*/ 623931 w 1508539"/>
              <a:gd name="connsiteY98" fmla="*/ 3114519 h 6858000"/>
              <a:gd name="connsiteX99" fmla="*/ 610540 w 1508539"/>
              <a:gd name="connsiteY99" fmla="*/ 3106272 h 6858000"/>
              <a:gd name="connsiteX100" fmla="*/ 583270 w 1508539"/>
              <a:gd name="connsiteY100" fmla="*/ 2958185 h 6858000"/>
              <a:gd name="connsiteX101" fmla="*/ 525884 w 1508539"/>
              <a:gd name="connsiteY101" fmla="*/ 2762989 h 6858000"/>
              <a:gd name="connsiteX102" fmla="*/ 474802 w 1508539"/>
              <a:gd name="connsiteY102" fmla="*/ 2554718 h 6858000"/>
              <a:gd name="connsiteX103" fmla="*/ 454896 w 1508539"/>
              <a:gd name="connsiteY103" fmla="*/ 2485734 h 6858000"/>
              <a:gd name="connsiteX104" fmla="*/ 445619 w 1508539"/>
              <a:gd name="connsiteY104" fmla="*/ 2447068 h 6858000"/>
              <a:gd name="connsiteX105" fmla="*/ 432580 w 1508539"/>
              <a:gd name="connsiteY105" fmla="*/ 2425819 h 6858000"/>
              <a:gd name="connsiteX106" fmla="*/ 438579 w 1508539"/>
              <a:gd name="connsiteY106" fmla="*/ 2402874 h 6858000"/>
              <a:gd name="connsiteX107" fmla="*/ 441191 w 1508539"/>
              <a:gd name="connsiteY107" fmla="*/ 2381443 h 6858000"/>
              <a:gd name="connsiteX108" fmla="*/ 417520 w 1508539"/>
              <a:gd name="connsiteY108" fmla="*/ 2261920 h 6858000"/>
              <a:gd name="connsiteX109" fmla="*/ 407407 w 1508539"/>
              <a:gd name="connsiteY109" fmla="*/ 2195378 h 6858000"/>
              <a:gd name="connsiteX110" fmla="*/ 391624 w 1508539"/>
              <a:gd name="connsiteY110" fmla="*/ 2155135 h 6858000"/>
              <a:gd name="connsiteX111" fmla="*/ 389082 w 1508539"/>
              <a:gd name="connsiteY111" fmla="*/ 2118008 h 6858000"/>
              <a:gd name="connsiteX112" fmla="*/ 390075 w 1508539"/>
              <a:gd name="connsiteY112" fmla="*/ 2050531 h 6858000"/>
              <a:gd name="connsiteX113" fmla="*/ 381881 w 1508539"/>
              <a:gd name="connsiteY113" fmla="*/ 1963269 h 6858000"/>
              <a:gd name="connsiteX114" fmla="*/ 363059 w 1508539"/>
              <a:gd name="connsiteY114" fmla="*/ 1906352 h 6858000"/>
              <a:gd name="connsiteX115" fmla="*/ 339616 w 1508539"/>
              <a:gd name="connsiteY115" fmla="*/ 1861531 h 6858000"/>
              <a:gd name="connsiteX116" fmla="*/ 293415 w 1508539"/>
              <a:gd name="connsiteY116" fmla="*/ 1732919 h 6858000"/>
              <a:gd name="connsiteX117" fmla="*/ 265726 w 1508539"/>
              <a:gd name="connsiteY117" fmla="*/ 1663540 h 6858000"/>
              <a:gd name="connsiteX118" fmla="*/ 264852 w 1508539"/>
              <a:gd name="connsiteY118" fmla="*/ 1615777 h 6858000"/>
              <a:gd name="connsiteX119" fmla="*/ 245647 w 1508539"/>
              <a:gd name="connsiteY119" fmla="*/ 1563678 h 6858000"/>
              <a:gd name="connsiteX120" fmla="*/ 258727 w 1508539"/>
              <a:gd name="connsiteY120" fmla="*/ 1519474 h 6858000"/>
              <a:gd name="connsiteX121" fmla="*/ 251469 w 1508539"/>
              <a:gd name="connsiteY121" fmla="*/ 1477995 h 6858000"/>
              <a:gd name="connsiteX122" fmla="*/ 237554 w 1508539"/>
              <a:gd name="connsiteY122" fmla="*/ 1373769 h 6858000"/>
              <a:gd name="connsiteX123" fmla="*/ 245861 w 1508539"/>
              <a:gd name="connsiteY123" fmla="*/ 1307086 h 6858000"/>
              <a:gd name="connsiteX124" fmla="*/ 247049 w 1508539"/>
              <a:gd name="connsiteY124" fmla="*/ 1189033 h 6858000"/>
              <a:gd name="connsiteX125" fmla="*/ 251734 w 1508539"/>
              <a:gd name="connsiteY125" fmla="*/ 1168288 h 6858000"/>
              <a:gd name="connsiteX126" fmla="*/ 244016 w 1508539"/>
              <a:gd name="connsiteY126" fmla="*/ 1142577 h 6858000"/>
              <a:gd name="connsiteX127" fmla="*/ 233322 w 1508539"/>
              <a:gd name="connsiteY127" fmla="*/ 1088484 h 6858000"/>
              <a:gd name="connsiteX128" fmla="*/ 222058 w 1508539"/>
              <a:gd name="connsiteY128" fmla="*/ 1016103 h 6858000"/>
              <a:gd name="connsiteX129" fmla="*/ 223514 w 1508539"/>
              <a:gd name="connsiteY129" fmla="*/ 932283 h 6858000"/>
              <a:gd name="connsiteX130" fmla="*/ 225750 w 1508539"/>
              <a:gd name="connsiteY130" fmla="*/ 915925 h 6858000"/>
              <a:gd name="connsiteX131" fmla="*/ 218379 w 1508539"/>
              <a:gd name="connsiteY131" fmla="*/ 896999 h 6858000"/>
              <a:gd name="connsiteX132" fmla="*/ 187787 w 1508539"/>
              <a:gd name="connsiteY132" fmla="*/ 821517 h 6858000"/>
              <a:gd name="connsiteX133" fmla="*/ 166737 w 1508539"/>
              <a:gd name="connsiteY133" fmla="*/ 751353 h 6858000"/>
              <a:gd name="connsiteX134" fmla="*/ 166295 w 1508539"/>
              <a:gd name="connsiteY134" fmla="*/ 721230 h 6858000"/>
              <a:gd name="connsiteX135" fmla="*/ 151966 w 1508539"/>
              <a:gd name="connsiteY135" fmla="*/ 681659 h 6858000"/>
              <a:gd name="connsiteX136" fmla="*/ 137385 w 1508539"/>
              <a:gd name="connsiteY136" fmla="*/ 635218 h 6858000"/>
              <a:gd name="connsiteX137" fmla="*/ 142396 w 1508539"/>
              <a:gd name="connsiteY137" fmla="*/ 613763 h 6858000"/>
              <a:gd name="connsiteX138" fmla="*/ 128338 w 1508539"/>
              <a:gd name="connsiteY138" fmla="*/ 598582 h 6858000"/>
              <a:gd name="connsiteX139" fmla="*/ 128019 w 1508539"/>
              <a:gd name="connsiteY139" fmla="*/ 576846 h 6858000"/>
              <a:gd name="connsiteX140" fmla="*/ 107645 w 1508539"/>
              <a:gd name="connsiteY140" fmla="*/ 530055 h 6858000"/>
              <a:gd name="connsiteX141" fmla="*/ 106893 w 1508539"/>
              <a:gd name="connsiteY141" fmla="*/ 465389 h 6858000"/>
              <a:gd name="connsiteX142" fmla="*/ 89816 w 1508539"/>
              <a:gd name="connsiteY142" fmla="*/ 424699 h 6858000"/>
              <a:gd name="connsiteX143" fmla="*/ 90191 w 1508539"/>
              <a:gd name="connsiteY143" fmla="*/ 404917 h 6858000"/>
              <a:gd name="connsiteX144" fmla="*/ 70148 w 1508539"/>
              <a:gd name="connsiteY144" fmla="*/ 367211 h 6858000"/>
              <a:gd name="connsiteX145" fmla="*/ 36452 w 1508539"/>
              <a:gd name="connsiteY145" fmla="*/ 268519 h 6858000"/>
              <a:gd name="connsiteX146" fmla="*/ 23935 w 1508539"/>
              <a:gd name="connsiteY146" fmla="*/ 160886 h 6858000"/>
              <a:gd name="connsiteX147" fmla="*/ 19312 w 1508539"/>
              <a:gd name="connsiteY147" fmla="*/ 47336 h 6858000"/>
              <a:gd name="connsiteX148" fmla="*/ 0 w 1508539"/>
              <a:gd name="connsiteY148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01575 w 1508539"/>
              <a:gd name="connsiteY4" fmla="*/ 6715115 h 6858000"/>
              <a:gd name="connsiteX5" fmla="*/ 111426 w 1508539"/>
              <a:gd name="connsiteY5" fmla="*/ 6680170 h 6858000"/>
              <a:gd name="connsiteX6" fmla="*/ 136976 w 1508539"/>
              <a:gd name="connsiteY6" fmla="*/ 6621207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0954 w 1508539"/>
              <a:gd name="connsiteY10" fmla="*/ 6589172 h 6858000"/>
              <a:gd name="connsiteX11" fmla="*/ 164248 w 1508539"/>
              <a:gd name="connsiteY11" fmla="*/ 6574442 h 6858000"/>
              <a:gd name="connsiteX12" fmla="*/ 164588 w 1508539"/>
              <a:gd name="connsiteY12" fmla="*/ 6568530 h 6858000"/>
              <a:gd name="connsiteX13" fmla="*/ 166997 w 1508539"/>
              <a:gd name="connsiteY13" fmla="*/ 6560674 h 6858000"/>
              <a:gd name="connsiteX14" fmla="*/ 167342 w 1508539"/>
              <a:gd name="connsiteY14" fmla="*/ 6560598 h 6858000"/>
              <a:gd name="connsiteX15" fmla="*/ 169039 w 1508539"/>
              <a:gd name="connsiteY15" fmla="*/ 6553006 h 6858000"/>
              <a:gd name="connsiteX16" fmla="*/ 173735 w 1508539"/>
              <a:gd name="connsiteY16" fmla="*/ 6514360 h 6858000"/>
              <a:gd name="connsiteX17" fmla="*/ 215389 w 1508539"/>
              <a:gd name="connsiteY17" fmla="*/ 6478062 h 6858000"/>
              <a:gd name="connsiteX18" fmla="*/ 226078 w 1508539"/>
              <a:gd name="connsiteY18" fmla="*/ 6460325 h 6858000"/>
              <a:gd name="connsiteX19" fmla="*/ 233311 w 1508539"/>
              <a:gd name="connsiteY19" fmla="*/ 6451488 h 6858000"/>
              <a:gd name="connsiteX20" fmla="*/ 234746 w 1508539"/>
              <a:gd name="connsiteY20" fmla="*/ 6451348 h 6858000"/>
              <a:gd name="connsiteX21" fmla="*/ 239104 w 1508539"/>
              <a:gd name="connsiteY21" fmla="*/ 6414240 h 6858000"/>
              <a:gd name="connsiteX22" fmla="*/ 241880 w 1508539"/>
              <a:gd name="connsiteY22" fmla="*/ 6384857 h 6858000"/>
              <a:gd name="connsiteX23" fmla="*/ 240591 w 1508539"/>
              <a:gd name="connsiteY23" fmla="*/ 6367510 h 6858000"/>
              <a:gd name="connsiteX24" fmla="*/ 244471 w 1508539"/>
              <a:gd name="connsiteY24" fmla="*/ 6349778 h 6858000"/>
              <a:gd name="connsiteX25" fmla="*/ 246136 w 1508539"/>
              <a:gd name="connsiteY25" fmla="*/ 6348250 h 6858000"/>
              <a:gd name="connsiteX26" fmla="*/ 262170 w 1508539"/>
              <a:gd name="connsiteY26" fmla="*/ 6281972 h 6858000"/>
              <a:gd name="connsiteX27" fmla="*/ 272933 w 1508539"/>
              <a:gd name="connsiteY27" fmla="*/ 6211940 h 6858000"/>
              <a:gd name="connsiteX28" fmla="*/ 314428 w 1508539"/>
              <a:gd name="connsiteY28" fmla="*/ 6113913 h 6858000"/>
              <a:gd name="connsiteX29" fmla="*/ 318721 w 1508539"/>
              <a:gd name="connsiteY29" fmla="*/ 6028119 h 6858000"/>
              <a:gd name="connsiteX30" fmla="*/ 345501 w 1508539"/>
              <a:gd name="connsiteY30" fmla="*/ 5934687 h 6858000"/>
              <a:gd name="connsiteX31" fmla="*/ 379513 w 1508539"/>
              <a:gd name="connsiteY31" fmla="*/ 5765594 h 6858000"/>
              <a:gd name="connsiteX32" fmla="*/ 411349 w 1508539"/>
              <a:gd name="connsiteY32" fmla="*/ 5693685 h 6858000"/>
              <a:gd name="connsiteX33" fmla="*/ 431404 w 1508539"/>
              <a:gd name="connsiteY33" fmla="*/ 5665173 h 6858000"/>
              <a:gd name="connsiteX34" fmla="*/ 465121 w 1508539"/>
              <a:gd name="connsiteY34" fmla="*/ 5563435 h 6858000"/>
              <a:gd name="connsiteX35" fmla="*/ 494626 w 1508539"/>
              <a:gd name="connsiteY35" fmla="*/ 5476393 h 6858000"/>
              <a:gd name="connsiteX36" fmla="*/ 525819 w 1508539"/>
              <a:gd name="connsiteY36" fmla="*/ 5396260 h 6858000"/>
              <a:gd name="connsiteX37" fmla="*/ 541800 w 1508539"/>
              <a:gd name="connsiteY37" fmla="*/ 5330009 h 6858000"/>
              <a:gd name="connsiteX38" fmla="*/ 575293 w 1508539"/>
              <a:gd name="connsiteY38" fmla="*/ 5273739 h 6858000"/>
              <a:gd name="connsiteX39" fmla="*/ 584892 w 1508539"/>
              <a:gd name="connsiteY39" fmla="*/ 5241779 h 6858000"/>
              <a:gd name="connsiteX40" fmla="*/ 596118 w 1508539"/>
              <a:gd name="connsiteY40" fmla="*/ 5225268 h 6858000"/>
              <a:gd name="connsiteX41" fmla="*/ 597138 w 1508539"/>
              <a:gd name="connsiteY41" fmla="*/ 5217684 h 6858000"/>
              <a:gd name="connsiteX42" fmla="*/ 604479 w 1508539"/>
              <a:gd name="connsiteY42" fmla="*/ 5193377 h 6858000"/>
              <a:gd name="connsiteX43" fmla="*/ 607782 w 1508539"/>
              <a:gd name="connsiteY43" fmla="*/ 5179288 h 6858000"/>
              <a:gd name="connsiteX44" fmla="*/ 608766 w 1508539"/>
              <a:gd name="connsiteY44" fmla="*/ 5173621 h 6858000"/>
              <a:gd name="connsiteX45" fmla="*/ 604400 w 1508539"/>
              <a:gd name="connsiteY45" fmla="*/ 5159961 h 6858000"/>
              <a:gd name="connsiteX46" fmla="*/ 611077 w 1508539"/>
              <a:gd name="connsiteY46" fmla="*/ 5144295 h 6858000"/>
              <a:gd name="connsiteX47" fmla="*/ 608010 w 1508539"/>
              <a:gd name="connsiteY47" fmla="*/ 5125185 h 6858000"/>
              <a:gd name="connsiteX48" fmla="*/ 614840 w 1508539"/>
              <a:gd name="connsiteY48" fmla="*/ 5121884 h 6858000"/>
              <a:gd name="connsiteX49" fmla="*/ 621876 w 1508539"/>
              <a:gd name="connsiteY49" fmla="*/ 5067850 h 6858000"/>
              <a:gd name="connsiteX50" fmla="*/ 624607 w 1508539"/>
              <a:gd name="connsiteY50" fmla="*/ 5060861 h 6858000"/>
              <a:gd name="connsiteX51" fmla="*/ 621311 w 1508539"/>
              <a:gd name="connsiteY51" fmla="*/ 5034192 h 6858000"/>
              <a:gd name="connsiteX52" fmla="*/ 622865 w 1508539"/>
              <a:gd name="connsiteY52" fmla="*/ 4993030 h 6858000"/>
              <a:gd name="connsiteX53" fmla="*/ 629774 w 1508539"/>
              <a:gd name="connsiteY53" fmla="*/ 4946844 h 6858000"/>
              <a:gd name="connsiteX54" fmla="*/ 625630 w 1508539"/>
              <a:gd name="connsiteY54" fmla="*/ 4932692 h 6858000"/>
              <a:gd name="connsiteX55" fmla="*/ 641033 w 1508539"/>
              <a:gd name="connsiteY55" fmla="*/ 4858827 h 6858000"/>
              <a:gd name="connsiteX56" fmla="*/ 646936 w 1508539"/>
              <a:gd name="connsiteY56" fmla="*/ 4821170 h 6858000"/>
              <a:gd name="connsiteX57" fmla="*/ 651669 w 1508539"/>
              <a:gd name="connsiteY57" fmla="*/ 4780965 h 6858000"/>
              <a:gd name="connsiteX58" fmla="*/ 652962 w 1508539"/>
              <a:gd name="connsiteY58" fmla="*/ 4750867 h 6858000"/>
              <a:gd name="connsiteX59" fmla="*/ 650769 w 1508539"/>
              <a:gd name="connsiteY59" fmla="*/ 4690749 h 6858000"/>
              <a:gd name="connsiteX60" fmla="*/ 646249 w 1508539"/>
              <a:gd name="connsiteY60" fmla="*/ 4584173 h 6858000"/>
              <a:gd name="connsiteX61" fmla="*/ 641332 w 1508539"/>
              <a:gd name="connsiteY61" fmla="*/ 4444346 h 6858000"/>
              <a:gd name="connsiteX62" fmla="*/ 637897 w 1508539"/>
              <a:gd name="connsiteY62" fmla="*/ 4375228 h 6858000"/>
              <a:gd name="connsiteX63" fmla="*/ 618550 w 1508539"/>
              <a:gd name="connsiteY63" fmla="*/ 4214165 h 6858000"/>
              <a:gd name="connsiteX64" fmla="*/ 622623 w 1508539"/>
              <a:gd name="connsiteY64" fmla="*/ 4090296 h 6858000"/>
              <a:gd name="connsiteX65" fmla="*/ 607879 w 1508539"/>
              <a:gd name="connsiteY65" fmla="*/ 4033999 h 6858000"/>
              <a:gd name="connsiteX66" fmla="*/ 609028 w 1508539"/>
              <a:gd name="connsiteY66" fmla="*/ 4031933 h 6858000"/>
              <a:gd name="connsiteX67" fmla="*/ 607604 w 1508539"/>
              <a:gd name="connsiteY67" fmla="*/ 4013953 h 6858000"/>
              <a:gd name="connsiteX68" fmla="*/ 593899 w 1508539"/>
              <a:gd name="connsiteY68" fmla="*/ 3974753 h 6858000"/>
              <a:gd name="connsiteX69" fmla="*/ 595497 w 1508539"/>
              <a:gd name="connsiteY69" fmla="*/ 3969950 h 6858000"/>
              <a:gd name="connsiteX70" fmla="*/ 588919 w 1508539"/>
              <a:gd name="connsiteY70" fmla="*/ 3933779 h 6858000"/>
              <a:gd name="connsiteX71" fmla="*/ 590250 w 1508539"/>
              <a:gd name="connsiteY71" fmla="*/ 3933093 h 6858000"/>
              <a:gd name="connsiteX72" fmla="*/ 594604 w 1508539"/>
              <a:gd name="connsiteY72" fmla="*/ 3922082 h 6858000"/>
              <a:gd name="connsiteX73" fmla="*/ 599682 w 1508539"/>
              <a:gd name="connsiteY73" fmla="*/ 3901461 h 6858000"/>
              <a:gd name="connsiteX74" fmla="*/ 622276 w 1508539"/>
              <a:gd name="connsiteY74" fmla="*/ 3813873 h 6858000"/>
              <a:gd name="connsiteX75" fmla="*/ 621701 w 1508539"/>
              <a:gd name="connsiteY75" fmla="*/ 3806161 h 6858000"/>
              <a:gd name="connsiteX76" fmla="*/ 622008 w 1508539"/>
              <a:gd name="connsiteY76" fmla="*/ 3805957 h 6858000"/>
              <a:gd name="connsiteX77" fmla="*/ 622035 w 1508539"/>
              <a:gd name="connsiteY77" fmla="*/ 3797724 h 6858000"/>
              <a:gd name="connsiteX78" fmla="*/ 620650 w 1508539"/>
              <a:gd name="connsiteY78" fmla="*/ 3792098 h 6858000"/>
              <a:gd name="connsiteX79" fmla="*/ 619534 w 1508539"/>
              <a:gd name="connsiteY79" fmla="*/ 3777135 h 6858000"/>
              <a:gd name="connsiteX80" fmla="*/ 621267 w 1508539"/>
              <a:gd name="connsiteY80" fmla="*/ 3771656 h 6858000"/>
              <a:gd name="connsiteX81" fmla="*/ 625010 w 1508539"/>
              <a:gd name="connsiteY81" fmla="*/ 3769007 h 6858000"/>
              <a:gd name="connsiteX82" fmla="*/ 624476 w 1508539"/>
              <a:gd name="connsiteY82" fmla="*/ 3767709 h 6858000"/>
              <a:gd name="connsiteX83" fmla="*/ 633172 w 1508539"/>
              <a:gd name="connsiteY83" fmla="*/ 3738082 h 6858000"/>
              <a:gd name="connsiteX84" fmla="*/ 640518 w 1508539"/>
              <a:gd name="connsiteY84" fmla="*/ 3673397 h 6858000"/>
              <a:gd name="connsiteX85" fmla="*/ 639814 w 1508539"/>
              <a:gd name="connsiteY85" fmla="*/ 3637109 h 6858000"/>
              <a:gd name="connsiteX86" fmla="*/ 643257 w 1508539"/>
              <a:gd name="connsiteY86" fmla="*/ 3536883 h 6858000"/>
              <a:gd name="connsiteX87" fmla="*/ 650795 w 1508539"/>
              <a:gd name="connsiteY87" fmla="*/ 3435652 h 6858000"/>
              <a:gd name="connsiteX88" fmla="*/ 652466 w 1508539"/>
              <a:gd name="connsiteY88" fmla="*/ 3307769 h 6858000"/>
              <a:gd name="connsiteX89" fmla="*/ 670029 w 1508539"/>
              <a:gd name="connsiteY89" fmla="*/ 3250522 h 6858000"/>
              <a:gd name="connsiteX90" fmla="*/ 670454 w 1508539"/>
              <a:gd name="connsiteY90" fmla="*/ 3229163 h 6858000"/>
              <a:gd name="connsiteX91" fmla="*/ 672277 w 1508539"/>
              <a:gd name="connsiteY91" fmla="*/ 3217217 h 6858000"/>
              <a:gd name="connsiteX92" fmla="*/ 659112 w 1508539"/>
              <a:gd name="connsiteY92" fmla="*/ 3183755 h 6858000"/>
              <a:gd name="connsiteX93" fmla="*/ 659613 w 1508539"/>
              <a:gd name="connsiteY93" fmla="*/ 3178642 h 6858000"/>
              <a:gd name="connsiteX94" fmla="*/ 647213 w 1508539"/>
              <a:gd name="connsiteY94" fmla="*/ 3158586 h 6858000"/>
              <a:gd name="connsiteX95" fmla="*/ 632398 w 1508539"/>
              <a:gd name="connsiteY95" fmla="*/ 3129034 h 6858000"/>
              <a:gd name="connsiteX96" fmla="*/ 633063 w 1508539"/>
              <a:gd name="connsiteY96" fmla="*/ 3126682 h 6858000"/>
              <a:gd name="connsiteX97" fmla="*/ 623931 w 1508539"/>
              <a:gd name="connsiteY97" fmla="*/ 3114519 h 6858000"/>
              <a:gd name="connsiteX98" fmla="*/ 610540 w 1508539"/>
              <a:gd name="connsiteY98" fmla="*/ 3106272 h 6858000"/>
              <a:gd name="connsiteX99" fmla="*/ 583270 w 1508539"/>
              <a:gd name="connsiteY99" fmla="*/ 2958185 h 6858000"/>
              <a:gd name="connsiteX100" fmla="*/ 525884 w 1508539"/>
              <a:gd name="connsiteY100" fmla="*/ 2762989 h 6858000"/>
              <a:gd name="connsiteX101" fmla="*/ 474802 w 1508539"/>
              <a:gd name="connsiteY101" fmla="*/ 2554718 h 6858000"/>
              <a:gd name="connsiteX102" fmla="*/ 454896 w 1508539"/>
              <a:gd name="connsiteY102" fmla="*/ 2485734 h 6858000"/>
              <a:gd name="connsiteX103" fmla="*/ 445619 w 1508539"/>
              <a:gd name="connsiteY103" fmla="*/ 2447068 h 6858000"/>
              <a:gd name="connsiteX104" fmla="*/ 432580 w 1508539"/>
              <a:gd name="connsiteY104" fmla="*/ 2425819 h 6858000"/>
              <a:gd name="connsiteX105" fmla="*/ 438579 w 1508539"/>
              <a:gd name="connsiteY105" fmla="*/ 2402874 h 6858000"/>
              <a:gd name="connsiteX106" fmla="*/ 441191 w 1508539"/>
              <a:gd name="connsiteY106" fmla="*/ 2381443 h 6858000"/>
              <a:gd name="connsiteX107" fmla="*/ 417520 w 1508539"/>
              <a:gd name="connsiteY107" fmla="*/ 2261920 h 6858000"/>
              <a:gd name="connsiteX108" fmla="*/ 407407 w 1508539"/>
              <a:gd name="connsiteY108" fmla="*/ 2195378 h 6858000"/>
              <a:gd name="connsiteX109" fmla="*/ 391624 w 1508539"/>
              <a:gd name="connsiteY109" fmla="*/ 2155135 h 6858000"/>
              <a:gd name="connsiteX110" fmla="*/ 389082 w 1508539"/>
              <a:gd name="connsiteY110" fmla="*/ 2118008 h 6858000"/>
              <a:gd name="connsiteX111" fmla="*/ 390075 w 1508539"/>
              <a:gd name="connsiteY111" fmla="*/ 2050531 h 6858000"/>
              <a:gd name="connsiteX112" fmla="*/ 381881 w 1508539"/>
              <a:gd name="connsiteY112" fmla="*/ 1963269 h 6858000"/>
              <a:gd name="connsiteX113" fmla="*/ 363059 w 1508539"/>
              <a:gd name="connsiteY113" fmla="*/ 1906352 h 6858000"/>
              <a:gd name="connsiteX114" fmla="*/ 339616 w 1508539"/>
              <a:gd name="connsiteY114" fmla="*/ 1861531 h 6858000"/>
              <a:gd name="connsiteX115" fmla="*/ 293415 w 1508539"/>
              <a:gd name="connsiteY115" fmla="*/ 1732919 h 6858000"/>
              <a:gd name="connsiteX116" fmla="*/ 265726 w 1508539"/>
              <a:gd name="connsiteY116" fmla="*/ 1663540 h 6858000"/>
              <a:gd name="connsiteX117" fmla="*/ 264852 w 1508539"/>
              <a:gd name="connsiteY117" fmla="*/ 1615777 h 6858000"/>
              <a:gd name="connsiteX118" fmla="*/ 245647 w 1508539"/>
              <a:gd name="connsiteY118" fmla="*/ 1563678 h 6858000"/>
              <a:gd name="connsiteX119" fmla="*/ 258727 w 1508539"/>
              <a:gd name="connsiteY119" fmla="*/ 1519474 h 6858000"/>
              <a:gd name="connsiteX120" fmla="*/ 251469 w 1508539"/>
              <a:gd name="connsiteY120" fmla="*/ 1477995 h 6858000"/>
              <a:gd name="connsiteX121" fmla="*/ 237554 w 1508539"/>
              <a:gd name="connsiteY121" fmla="*/ 1373769 h 6858000"/>
              <a:gd name="connsiteX122" fmla="*/ 245861 w 1508539"/>
              <a:gd name="connsiteY122" fmla="*/ 1307086 h 6858000"/>
              <a:gd name="connsiteX123" fmla="*/ 247049 w 1508539"/>
              <a:gd name="connsiteY123" fmla="*/ 1189033 h 6858000"/>
              <a:gd name="connsiteX124" fmla="*/ 251734 w 1508539"/>
              <a:gd name="connsiteY124" fmla="*/ 1168288 h 6858000"/>
              <a:gd name="connsiteX125" fmla="*/ 244016 w 1508539"/>
              <a:gd name="connsiteY125" fmla="*/ 1142577 h 6858000"/>
              <a:gd name="connsiteX126" fmla="*/ 233322 w 1508539"/>
              <a:gd name="connsiteY126" fmla="*/ 1088484 h 6858000"/>
              <a:gd name="connsiteX127" fmla="*/ 222058 w 1508539"/>
              <a:gd name="connsiteY127" fmla="*/ 1016103 h 6858000"/>
              <a:gd name="connsiteX128" fmla="*/ 223514 w 1508539"/>
              <a:gd name="connsiteY128" fmla="*/ 932283 h 6858000"/>
              <a:gd name="connsiteX129" fmla="*/ 225750 w 1508539"/>
              <a:gd name="connsiteY129" fmla="*/ 915925 h 6858000"/>
              <a:gd name="connsiteX130" fmla="*/ 218379 w 1508539"/>
              <a:gd name="connsiteY130" fmla="*/ 896999 h 6858000"/>
              <a:gd name="connsiteX131" fmla="*/ 187787 w 1508539"/>
              <a:gd name="connsiteY131" fmla="*/ 821517 h 6858000"/>
              <a:gd name="connsiteX132" fmla="*/ 166737 w 1508539"/>
              <a:gd name="connsiteY132" fmla="*/ 751353 h 6858000"/>
              <a:gd name="connsiteX133" fmla="*/ 166295 w 1508539"/>
              <a:gd name="connsiteY133" fmla="*/ 721230 h 6858000"/>
              <a:gd name="connsiteX134" fmla="*/ 151966 w 1508539"/>
              <a:gd name="connsiteY134" fmla="*/ 681659 h 6858000"/>
              <a:gd name="connsiteX135" fmla="*/ 137385 w 1508539"/>
              <a:gd name="connsiteY135" fmla="*/ 635218 h 6858000"/>
              <a:gd name="connsiteX136" fmla="*/ 142396 w 1508539"/>
              <a:gd name="connsiteY136" fmla="*/ 613763 h 6858000"/>
              <a:gd name="connsiteX137" fmla="*/ 128338 w 1508539"/>
              <a:gd name="connsiteY137" fmla="*/ 598582 h 6858000"/>
              <a:gd name="connsiteX138" fmla="*/ 128019 w 1508539"/>
              <a:gd name="connsiteY138" fmla="*/ 576846 h 6858000"/>
              <a:gd name="connsiteX139" fmla="*/ 107645 w 1508539"/>
              <a:gd name="connsiteY139" fmla="*/ 530055 h 6858000"/>
              <a:gd name="connsiteX140" fmla="*/ 106893 w 1508539"/>
              <a:gd name="connsiteY140" fmla="*/ 465389 h 6858000"/>
              <a:gd name="connsiteX141" fmla="*/ 89816 w 1508539"/>
              <a:gd name="connsiteY141" fmla="*/ 424699 h 6858000"/>
              <a:gd name="connsiteX142" fmla="*/ 90191 w 1508539"/>
              <a:gd name="connsiteY142" fmla="*/ 404917 h 6858000"/>
              <a:gd name="connsiteX143" fmla="*/ 70148 w 1508539"/>
              <a:gd name="connsiteY143" fmla="*/ 367211 h 6858000"/>
              <a:gd name="connsiteX144" fmla="*/ 36452 w 1508539"/>
              <a:gd name="connsiteY144" fmla="*/ 268519 h 6858000"/>
              <a:gd name="connsiteX145" fmla="*/ 23935 w 1508539"/>
              <a:gd name="connsiteY145" fmla="*/ 160886 h 6858000"/>
              <a:gd name="connsiteX146" fmla="*/ 19312 w 1508539"/>
              <a:gd name="connsiteY146" fmla="*/ 47336 h 6858000"/>
              <a:gd name="connsiteX147" fmla="*/ 0 w 1508539"/>
              <a:gd name="connsiteY147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01575 w 1508539"/>
              <a:gd name="connsiteY4" fmla="*/ 6715115 h 6858000"/>
              <a:gd name="connsiteX5" fmla="*/ 111426 w 1508539"/>
              <a:gd name="connsiteY5" fmla="*/ 6680170 h 6858000"/>
              <a:gd name="connsiteX6" fmla="*/ 136976 w 1508539"/>
              <a:gd name="connsiteY6" fmla="*/ 6621207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0954 w 1508539"/>
              <a:gd name="connsiteY10" fmla="*/ 6589172 h 6858000"/>
              <a:gd name="connsiteX11" fmla="*/ 164248 w 1508539"/>
              <a:gd name="connsiteY11" fmla="*/ 6574442 h 6858000"/>
              <a:gd name="connsiteX12" fmla="*/ 164588 w 1508539"/>
              <a:gd name="connsiteY12" fmla="*/ 6568530 h 6858000"/>
              <a:gd name="connsiteX13" fmla="*/ 166997 w 1508539"/>
              <a:gd name="connsiteY13" fmla="*/ 6560674 h 6858000"/>
              <a:gd name="connsiteX14" fmla="*/ 167342 w 1508539"/>
              <a:gd name="connsiteY14" fmla="*/ 6560598 h 6858000"/>
              <a:gd name="connsiteX15" fmla="*/ 169039 w 1508539"/>
              <a:gd name="connsiteY15" fmla="*/ 6553006 h 6858000"/>
              <a:gd name="connsiteX16" fmla="*/ 173735 w 1508539"/>
              <a:gd name="connsiteY16" fmla="*/ 6514360 h 6858000"/>
              <a:gd name="connsiteX17" fmla="*/ 215389 w 1508539"/>
              <a:gd name="connsiteY17" fmla="*/ 6478062 h 6858000"/>
              <a:gd name="connsiteX18" fmla="*/ 226078 w 1508539"/>
              <a:gd name="connsiteY18" fmla="*/ 6460325 h 6858000"/>
              <a:gd name="connsiteX19" fmla="*/ 233311 w 1508539"/>
              <a:gd name="connsiteY19" fmla="*/ 6451488 h 6858000"/>
              <a:gd name="connsiteX20" fmla="*/ 234746 w 1508539"/>
              <a:gd name="connsiteY20" fmla="*/ 6451348 h 6858000"/>
              <a:gd name="connsiteX21" fmla="*/ 239104 w 1508539"/>
              <a:gd name="connsiteY21" fmla="*/ 6414240 h 6858000"/>
              <a:gd name="connsiteX22" fmla="*/ 241880 w 1508539"/>
              <a:gd name="connsiteY22" fmla="*/ 6384857 h 6858000"/>
              <a:gd name="connsiteX23" fmla="*/ 240591 w 1508539"/>
              <a:gd name="connsiteY23" fmla="*/ 6367510 h 6858000"/>
              <a:gd name="connsiteX24" fmla="*/ 244471 w 1508539"/>
              <a:gd name="connsiteY24" fmla="*/ 6349778 h 6858000"/>
              <a:gd name="connsiteX25" fmla="*/ 246136 w 1508539"/>
              <a:gd name="connsiteY25" fmla="*/ 6348250 h 6858000"/>
              <a:gd name="connsiteX26" fmla="*/ 262170 w 1508539"/>
              <a:gd name="connsiteY26" fmla="*/ 6281972 h 6858000"/>
              <a:gd name="connsiteX27" fmla="*/ 272933 w 1508539"/>
              <a:gd name="connsiteY27" fmla="*/ 6211940 h 6858000"/>
              <a:gd name="connsiteX28" fmla="*/ 314428 w 1508539"/>
              <a:gd name="connsiteY28" fmla="*/ 6113913 h 6858000"/>
              <a:gd name="connsiteX29" fmla="*/ 318721 w 1508539"/>
              <a:gd name="connsiteY29" fmla="*/ 6028119 h 6858000"/>
              <a:gd name="connsiteX30" fmla="*/ 345501 w 1508539"/>
              <a:gd name="connsiteY30" fmla="*/ 5934687 h 6858000"/>
              <a:gd name="connsiteX31" fmla="*/ 379513 w 1508539"/>
              <a:gd name="connsiteY31" fmla="*/ 5765594 h 6858000"/>
              <a:gd name="connsiteX32" fmla="*/ 411349 w 1508539"/>
              <a:gd name="connsiteY32" fmla="*/ 5693685 h 6858000"/>
              <a:gd name="connsiteX33" fmla="*/ 431404 w 1508539"/>
              <a:gd name="connsiteY33" fmla="*/ 5665173 h 6858000"/>
              <a:gd name="connsiteX34" fmla="*/ 465121 w 1508539"/>
              <a:gd name="connsiteY34" fmla="*/ 5563435 h 6858000"/>
              <a:gd name="connsiteX35" fmla="*/ 494626 w 1508539"/>
              <a:gd name="connsiteY35" fmla="*/ 5476393 h 6858000"/>
              <a:gd name="connsiteX36" fmla="*/ 525819 w 1508539"/>
              <a:gd name="connsiteY36" fmla="*/ 5396260 h 6858000"/>
              <a:gd name="connsiteX37" fmla="*/ 541800 w 1508539"/>
              <a:gd name="connsiteY37" fmla="*/ 5330009 h 6858000"/>
              <a:gd name="connsiteX38" fmla="*/ 575293 w 1508539"/>
              <a:gd name="connsiteY38" fmla="*/ 5273739 h 6858000"/>
              <a:gd name="connsiteX39" fmla="*/ 584892 w 1508539"/>
              <a:gd name="connsiteY39" fmla="*/ 5241779 h 6858000"/>
              <a:gd name="connsiteX40" fmla="*/ 596118 w 1508539"/>
              <a:gd name="connsiteY40" fmla="*/ 5225268 h 6858000"/>
              <a:gd name="connsiteX41" fmla="*/ 597138 w 1508539"/>
              <a:gd name="connsiteY41" fmla="*/ 5217684 h 6858000"/>
              <a:gd name="connsiteX42" fmla="*/ 604479 w 1508539"/>
              <a:gd name="connsiteY42" fmla="*/ 5193377 h 6858000"/>
              <a:gd name="connsiteX43" fmla="*/ 607782 w 1508539"/>
              <a:gd name="connsiteY43" fmla="*/ 5179288 h 6858000"/>
              <a:gd name="connsiteX44" fmla="*/ 608766 w 1508539"/>
              <a:gd name="connsiteY44" fmla="*/ 5173621 h 6858000"/>
              <a:gd name="connsiteX45" fmla="*/ 604400 w 1508539"/>
              <a:gd name="connsiteY45" fmla="*/ 5159961 h 6858000"/>
              <a:gd name="connsiteX46" fmla="*/ 611077 w 1508539"/>
              <a:gd name="connsiteY46" fmla="*/ 5144295 h 6858000"/>
              <a:gd name="connsiteX47" fmla="*/ 608010 w 1508539"/>
              <a:gd name="connsiteY47" fmla="*/ 5125185 h 6858000"/>
              <a:gd name="connsiteX48" fmla="*/ 614840 w 1508539"/>
              <a:gd name="connsiteY48" fmla="*/ 5121884 h 6858000"/>
              <a:gd name="connsiteX49" fmla="*/ 621876 w 1508539"/>
              <a:gd name="connsiteY49" fmla="*/ 5067850 h 6858000"/>
              <a:gd name="connsiteX50" fmla="*/ 624607 w 1508539"/>
              <a:gd name="connsiteY50" fmla="*/ 5060861 h 6858000"/>
              <a:gd name="connsiteX51" fmla="*/ 621311 w 1508539"/>
              <a:gd name="connsiteY51" fmla="*/ 5034192 h 6858000"/>
              <a:gd name="connsiteX52" fmla="*/ 622865 w 1508539"/>
              <a:gd name="connsiteY52" fmla="*/ 4993030 h 6858000"/>
              <a:gd name="connsiteX53" fmla="*/ 629774 w 1508539"/>
              <a:gd name="connsiteY53" fmla="*/ 4946844 h 6858000"/>
              <a:gd name="connsiteX54" fmla="*/ 625630 w 1508539"/>
              <a:gd name="connsiteY54" fmla="*/ 4932692 h 6858000"/>
              <a:gd name="connsiteX55" fmla="*/ 641033 w 1508539"/>
              <a:gd name="connsiteY55" fmla="*/ 4858827 h 6858000"/>
              <a:gd name="connsiteX56" fmla="*/ 646936 w 1508539"/>
              <a:gd name="connsiteY56" fmla="*/ 4821170 h 6858000"/>
              <a:gd name="connsiteX57" fmla="*/ 651669 w 1508539"/>
              <a:gd name="connsiteY57" fmla="*/ 4780965 h 6858000"/>
              <a:gd name="connsiteX58" fmla="*/ 652962 w 1508539"/>
              <a:gd name="connsiteY58" fmla="*/ 4750867 h 6858000"/>
              <a:gd name="connsiteX59" fmla="*/ 650769 w 1508539"/>
              <a:gd name="connsiteY59" fmla="*/ 4690749 h 6858000"/>
              <a:gd name="connsiteX60" fmla="*/ 646249 w 1508539"/>
              <a:gd name="connsiteY60" fmla="*/ 4584173 h 6858000"/>
              <a:gd name="connsiteX61" fmla="*/ 641332 w 1508539"/>
              <a:gd name="connsiteY61" fmla="*/ 4444346 h 6858000"/>
              <a:gd name="connsiteX62" fmla="*/ 637897 w 1508539"/>
              <a:gd name="connsiteY62" fmla="*/ 4375228 h 6858000"/>
              <a:gd name="connsiteX63" fmla="*/ 618550 w 1508539"/>
              <a:gd name="connsiteY63" fmla="*/ 4214165 h 6858000"/>
              <a:gd name="connsiteX64" fmla="*/ 622623 w 1508539"/>
              <a:gd name="connsiteY64" fmla="*/ 4090296 h 6858000"/>
              <a:gd name="connsiteX65" fmla="*/ 607879 w 1508539"/>
              <a:gd name="connsiteY65" fmla="*/ 4033999 h 6858000"/>
              <a:gd name="connsiteX66" fmla="*/ 609028 w 1508539"/>
              <a:gd name="connsiteY66" fmla="*/ 4031933 h 6858000"/>
              <a:gd name="connsiteX67" fmla="*/ 607604 w 1508539"/>
              <a:gd name="connsiteY67" fmla="*/ 4013953 h 6858000"/>
              <a:gd name="connsiteX68" fmla="*/ 593899 w 1508539"/>
              <a:gd name="connsiteY68" fmla="*/ 3974753 h 6858000"/>
              <a:gd name="connsiteX69" fmla="*/ 595497 w 1508539"/>
              <a:gd name="connsiteY69" fmla="*/ 3969950 h 6858000"/>
              <a:gd name="connsiteX70" fmla="*/ 588919 w 1508539"/>
              <a:gd name="connsiteY70" fmla="*/ 3933779 h 6858000"/>
              <a:gd name="connsiteX71" fmla="*/ 590250 w 1508539"/>
              <a:gd name="connsiteY71" fmla="*/ 3933093 h 6858000"/>
              <a:gd name="connsiteX72" fmla="*/ 594604 w 1508539"/>
              <a:gd name="connsiteY72" fmla="*/ 3922082 h 6858000"/>
              <a:gd name="connsiteX73" fmla="*/ 599682 w 1508539"/>
              <a:gd name="connsiteY73" fmla="*/ 3901461 h 6858000"/>
              <a:gd name="connsiteX74" fmla="*/ 622276 w 1508539"/>
              <a:gd name="connsiteY74" fmla="*/ 3813873 h 6858000"/>
              <a:gd name="connsiteX75" fmla="*/ 621701 w 1508539"/>
              <a:gd name="connsiteY75" fmla="*/ 3806161 h 6858000"/>
              <a:gd name="connsiteX76" fmla="*/ 622008 w 1508539"/>
              <a:gd name="connsiteY76" fmla="*/ 3805957 h 6858000"/>
              <a:gd name="connsiteX77" fmla="*/ 622035 w 1508539"/>
              <a:gd name="connsiteY77" fmla="*/ 3797724 h 6858000"/>
              <a:gd name="connsiteX78" fmla="*/ 620650 w 1508539"/>
              <a:gd name="connsiteY78" fmla="*/ 3792098 h 6858000"/>
              <a:gd name="connsiteX79" fmla="*/ 619534 w 1508539"/>
              <a:gd name="connsiteY79" fmla="*/ 3777135 h 6858000"/>
              <a:gd name="connsiteX80" fmla="*/ 621267 w 1508539"/>
              <a:gd name="connsiteY80" fmla="*/ 3771656 h 6858000"/>
              <a:gd name="connsiteX81" fmla="*/ 625010 w 1508539"/>
              <a:gd name="connsiteY81" fmla="*/ 3769007 h 6858000"/>
              <a:gd name="connsiteX82" fmla="*/ 624476 w 1508539"/>
              <a:gd name="connsiteY82" fmla="*/ 3767709 h 6858000"/>
              <a:gd name="connsiteX83" fmla="*/ 633172 w 1508539"/>
              <a:gd name="connsiteY83" fmla="*/ 3738082 h 6858000"/>
              <a:gd name="connsiteX84" fmla="*/ 640518 w 1508539"/>
              <a:gd name="connsiteY84" fmla="*/ 3673397 h 6858000"/>
              <a:gd name="connsiteX85" fmla="*/ 639814 w 1508539"/>
              <a:gd name="connsiteY85" fmla="*/ 3637109 h 6858000"/>
              <a:gd name="connsiteX86" fmla="*/ 643257 w 1508539"/>
              <a:gd name="connsiteY86" fmla="*/ 3536883 h 6858000"/>
              <a:gd name="connsiteX87" fmla="*/ 650795 w 1508539"/>
              <a:gd name="connsiteY87" fmla="*/ 3435652 h 6858000"/>
              <a:gd name="connsiteX88" fmla="*/ 652466 w 1508539"/>
              <a:gd name="connsiteY88" fmla="*/ 3307769 h 6858000"/>
              <a:gd name="connsiteX89" fmla="*/ 670029 w 1508539"/>
              <a:gd name="connsiteY89" fmla="*/ 3250522 h 6858000"/>
              <a:gd name="connsiteX90" fmla="*/ 670454 w 1508539"/>
              <a:gd name="connsiteY90" fmla="*/ 3229163 h 6858000"/>
              <a:gd name="connsiteX91" fmla="*/ 672277 w 1508539"/>
              <a:gd name="connsiteY91" fmla="*/ 3217217 h 6858000"/>
              <a:gd name="connsiteX92" fmla="*/ 659112 w 1508539"/>
              <a:gd name="connsiteY92" fmla="*/ 3183755 h 6858000"/>
              <a:gd name="connsiteX93" fmla="*/ 659613 w 1508539"/>
              <a:gd name="connsiteY93" fmla="*/ 3178642 h 6858000"/>
              <a:gd name="connsiteX94" fmla="*/ 647213 w 1508539"/>
              <a:gd name="connsiteY94" fmla="*/ 3158586 h 6858000"/>
              <a:gd name="connsiteX95" fmla="*/ 632398 w 1508539"/>
              <a:gd name="connsiteY95" fmla="*/ 3129034 h 6858000"/>
              <a:gd name="connsiteX96" fmla="*/ 633063 w 1508539"/>
              <a:gd name="connsiteY96" fmla="*/ 3126682 h 6858000"/>
              <a:gd name="connsiteX97" fmla="*/ 623931 w 1508539"/>
              <a:gd name="connsiteY97" fmla="*/ 3114519 h 6858000"/>
              <a:gd name="connsiteX98" fmla="*/ 610540 w 1508539"/>
              <a:gd name="connsiteY98" fmla="*/ 3106272 h 6858000"/>
              <a:gd name="connsiteX99" fmla="*/ 583270 w 1508539"/>
              <a:gd name="connsiteY99" fmla="*/ 2958185 h 6858000"/>
              <a:gd name="connsiteX100" fmla="*/ 525884 w 1508539"/>
              <a:gd name="connsiteY100" fmla="*/ 2762989 h 6858000"/>
              <a:gd name="connsiteX101" fmla="*/ 474802 w 1508539"/>
              <a:gd name="connsiteY101" fmla="*/ 2554718 h 6858000"/>
              <a:gd name="connsiteX102" fmla="*/ 454896 w 1508539"/>
              <a:gd name="connsiteY102" fmla="*/ 2485734 h 6858000"/>
              <a:gd name="connsiteX103" fmla="*/ 445619 w 1508539"/>
              <a:gd name="connsiteY103" fmla="*/ 2447068 h 6858000"/>
              <a:gd name="connsiteX104" fmla="*/ 432580 w 1508539"/>
              <a:gd name="connsiteY104" fmla="*/ 2425819 h 6858000"/>
              <a:gd name="connsiteX105" fmla="*/ 438579 w 1508539"/>
              <a:gd name="connsiteY105" fmla="*/ 2402874 h 6858000"/>
              <a:gd name="connsiteX106" fmla="*/ 441191 w 1508539"/>
              <a:gd name="connsiteY106" fmla="*/ 2381443 h 6858000"/>
              <a:gd name="connsiteX107" fmla="*/ 417520 w 1508539"/>
              <a:gd name="connsiteY107" fmla="*/ 2261920 h 6858000"/>
              <a:gd name="connsiteX108" fmla="*/ 407407 w 1508539"/>
              <a:gd name="connsiteY108" fmla="*/ 2195378 h 6858000"/>
              <a:gd name="connsiteX109" fmla="*/ 391624 w 1508539"/>
              <a:gd name="connsiteY109" fmla="*/ 2155135 h 6858000"/>
              <a:gd name="connsiteX110" fmla="*/ 389082 w 1508539"/>
              <a:gd name="connsiteY110" fmla="*/ 2118008 h 6858000"/>
              <a:gd name="connsiteX111" fmla="*/ 390075 w 1508539"/>
              <a:gd name="connsiteY111" fmla="*/ 2050531 h 6858000"/>
              <a:gd name="connsiteX112" fmla="*/ 381881 w 1508539"/>
              <a:gd name="connsiteY112" fmla="*/ 1963269 h 6858000"/>
              <a:gd name="connsiteX113" fmla="*/ 363059 w 1508539"/>
              <a:gd name="connsiteY113" fmla="*/ 1906352 h 6858000"/>
              <a:gd name="connsiteX114" fmla="*/ 339616 w 1508539"/>
              <a:gd name="connsiteY114" fmla="*/ 1861531 h 6858000"/>
              <a:gd name="connsiteX115" fmla="*/ 293415 w 1508539"/>
              <a:gd name="connsiteY115" fmla="*/ 1732919 h 6858000"/>
              <a:gd name="connsiteX116" fmla="*/ 265726 w 1508539"/>
              <a:gd name="connsiteY116" fmla="*/ 1663540 h 6858000"/>
              <a:gd name="connsiteX117" fmla="*/ 264852 w 1508539"/>
              <a:gd name="connsiteY117" fmla="*/ 1615777 h 6858000"/>
              <a:gd name="connsiteX118" fmla="*/ 245647 w 1508539"/>
              <a:gd name="connsiteY118" fmla="*/ 1563678 h 6858000"/>
              <a:gd name="connsiteX119" fmla="*/ 258727 w 1508539"/>
              <a:gd name="connsiteY119" fmla="*/ 1519474 h 6858000"/>
              <a:gd name="connsiteX120" fmla="*/ 251469 w 1508539"/>
              <a:gd name="connsiteY120" fmla="*/ 1477995 h 6858000"/>
              <a:gd name="connsiteX121" fmla="*/ 237554 w 1508539"/>
              <a:gd name="connsiteY121" fmla="*/ 1373769 h 6858000"/>
              <a:gd name="connsiteX122" fmla="*/ 245861 w 1508539"/>
              <a:gd name="connsiteY122" fmla="*/ 1307086 h 6858000"/>
              <a:gd name="connsiteX123" fmla="*/ 247049 w 1508539"/>
              <a:gd name="connsiteY123" fmla="*/ 1189033 h 6858000"/>
              <a:gd name="connsiteX124" fmla="*/ 251734 w 1508539"/>
              <a:gd name="connsiteY124" fmla="*/ 1168288 h 6858000"/>
              <a:gd name="connsiteX125" fmla="*/ 244016 w 1508539"/>
              <a:gd name="connsiteY125" fmla="*/ 1142577 h 6858000"/>
              <a:gd name="connsiteX126" fmla="*/ 233322 w 1508539"/>
              <a:gd name="connsiteY126" fmla="*/ 1088484 h 6858000"/>
              <a:gd name="connsiteX127" fmla="*/ 222058 w 1508539"/>
              <a:gd name="connsiteY127" fmla="*/ 1016103 h 6858000"/>
              <a:gd name="connsiteX128" fmla="*/ 223514 w 1508539"/>
              <a:gd name="connsiteY128" fmla="*/ 932283 h 6858000"/>
              <a:gd name="connsiteX129" fmla="*/ 225750 w 1508539"/>
              <a:gd name="connsiteY129" fmla="*/ 915925 h 6858000"/>
              <a:gd name="connsiteX130" fmla="*/ 218379 w 1508539"/>
              <a:gd name="connsiteY130" fmla="*/ 896999 h 6858000"/>
              <a:gd name="connsiteX131" fmla="*/ 187787 w 1508539"/>
              <a:gd name="connsiteY131" fmla="*/ 821517 h 6858000"/>
              <a:gd name="connsiteX132" fmla="*/ 166737 w 1508539"/>
              <a:gd name="connsiteY132" fmla="*/ 751353 h 6858000"/>
              <a:gd name="connsiteX133" fmla="*/ 166295 w 1508539"/>
              <a:gd name="connsiteY133" fmla="*/ 721230 h 6858000"/>
              <a:gd name="connsiteX134" fmla="*/ 151966 w 1508539"/>
              <a:gd name="connsiteY134" fmla="*/ 681659 h 6858000"/>
              <a:gd name="connsiteX135" fmla="*/ 137385 w 1508539"/>
              <a:gd name="connsiteY135" fmla="*/ 635218 h 6858000"/>
              <a:gd name="connsiteX136" fmla="*/ 142396 w 1508539"/>
              <a:gd name="connsiteY136" fmla="*/ 613763 h 6858000"/>
              <a:gd name="connsiteX137" fmla="*/ 128338 w 1508539"/>
              <a:gd name="connsiteY137" fmla="*/ 598582 h 6858000"/>
              <a:gd name="connsiteX138" fmla="*/ 128019 w 1508539"/>
              <a:gd name="connsiteY138" fmla="*/ 576846 h 6858000"/>
              <a:gd name="connsiteX139" fmla="*/ 107645 w 1508539"/>
              <a:gd name="connsiteY139" fmla="*/ 530055 h 6858000"/>
              <a:gd name="connsiteX140" fmla="*/ 106893 w 1508539"/>
              <a:gd name="connsiteY140" fmla="*/ 465389 h 6858000"/>
              <a:gd name="connsiteX141" fmla="*/ 89816 w 1508539"/>
              <a:gd name="connsiteY141" fmla="*/ 424699 h 6858000"/>
              <a:gd name="connsiteX142" fmla="*/ 90191 w 1508539"/>
              <a:gd name="connsiteY142" fmla="*/ 404917 h 6858000"/>
              <a:gd name="connsiteX143" fmla="*/ 70148 w 1508539"/>
              <a:gd name="connsiteY143" fmla="*/ 367211 h 6858000"/>
              <a:gd name="connsiteX144" fmla="*/ 36452 w 1508539"/>
              <a:gd name="connsiteY144" fmla="*/ 268519 h 6858000"/>
              <a:gd name="connsiteX145" fmla="*/ 23935 w 1508539"/>
              <a:gd name="connsiteY145" fmla="*/ 160886 h 6858000"/>
              <a:gd name="connsiteX146" fmla="*/ 19312 w 1508539"/>
              <a:gd name="connsiteY146" fmla="*/ 47336 h 6858000"/>
              <a:gd name="connsiteX147" fmla="*/ 0 w 1508539"/>
              <a:gd name="connsiteY147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11426 w 1508539"/>
              <a:gd name="connsiteY5" fmla="*/ 6680170 h 6858000"/>
              <a:gd name="connsiteX6" fmla="*/ 136976 w 1508539"/>
              <a:gd name="connsiteY6" fmla="*/ 6621207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0954 w 1508539"/>
              <a:gd name="connsiteY10" fmla="*/ 6589172 h 6858000"/>
              <a:gd name="connsiteX11" fmla="*/ 164248 w 1508539"/>
              <a:gd name="connsiteY11" fmla="*/ 6574442 h 6858000"/>
              <a:gd name="connsiteX12" fmla="*/ 164588 w 1508539"/>
              <a:gd name="connsiteY12" fmla="*/ 6568530 h 6858000"/>
              <a:gd name="connsiteX13" fmla="*/ 166997 w 1508539"/>
              <a:gd name="connsiteY13" fmla="*/ 6560674 h 6858000"/>
              <a:gd name="connsiteX14" fmla="*/ 167342 w 1508539"/>
              <a:gd name="connsiteY14" fmla="*/ 6560598 h 6858000"/>
              <a:gd name="connsiteX15" fmla="*/ 169039 w 1508539"/>
              <a:gd name="connsiteY15" fmla="*/ 6553006 h 6858000"/>
              <a:gd name="connsiteX16" fmla="*/ 173735 w 1508539"/>
              <a:gd name="connsiteY16" fmla="*/ 6514360 h 6858000"/>
              <a:gd name="connsiteX17" fmla="*/ 215389 w 1508539"/>
              <a:gd name="connsiteY17" fmla="*/ 6478062 h 6858000"/>
              <a:gd name="connsiteX18" fmla="*/ 226078 w 1508539"/>
              <a:gd name="connsiteY18" fmla="*/ 6460325 h 6858000"/>
              <a:gd name="connsiteX19" fmla="*/ 233311 w 1508539"/>
              <a:gd name="connsiteY19" fmla="*/ 6451488 h 6858000"/>
              <a:gd name="connsiteX20" fmla="*/ 234746 w 1508539"/>
              <a:gd name="connsiteY20" fmla="*/ 6451348 h 6858000"/>
              <a:gd name="connsiteX21" fmla="*/ 239104 w 1508539"/>
              <a:gd name="connsiteY21" fmla="*/ 6414240 h 6858000"/>
              <a:gd name="connsiteX22" fmla="*/ 241880 w 1508539"/>
              <a:gd name="connsiteY22" fmla="*/ 6384857 h 6858000"/>
              <a:gd name="connsiteX23" fmla="*/ 240591 w 1508539"/>
              <a:gd name="connsiteY23" fmla="*/ 6367510 h 6858000"/>
              <a:gd name="connsiteX24" fmla="*/ 244471 w 1508539"/>
              <a:gd name="connsiteY24" fmla="*/ 6349778 h 6858000"/>
              <a:gd name="connsiteX25" fmla="*/ 246136 w 1508539"/>
              <a:gd name="connsiteY25" fmla="*/ 6348250 h 6858000"/>
              <a:gd name="connsiteX26" fmla="*/ 262170 w 1508539"/>
              <a:gd name="connsiteY26" fmla="*/ 6281972 h 6858000"/>
              <a:gd name="connsiteX27" fmla="*/ 272933 w 1508539"/>
              <a:gd name="connsiteY27" fmla="*/ 6211940 h 6858000"/>
              <a:gd name="connsiteX28" fmla="*/ 314428 w 1508539"/>
              <a:gd name="connsiteY28" fmla="*/ 6113913 h 6858000"/>
              <a:gd name="connsiteX29" fmla="*/ 318721 w 1508539"/>
              <a:gd name="connsiteY29" fmla="*/ 6028119 h 6858000"/>
              <a:gd name="connsiteX30" fmla="*/ 345501 w 1508539"/>
              <a:gd name="connsiteY30" fmla="*/ 5934687 h 6858000"/>
              <a:gd name="connsiteX31" fmla="*/ 379513 w 1508539"/>
              <a:gd name="connsiteY31" fmla="*/ 5765594 h 6858000"/>
              <a:gd name="connsiteX32" fmla="*/ 411349 w 1508539"/>
              <a:gd name="connsiteY32" fmla="*/ 5693685 h 6858000"/>
              <a:gd name="connsiteX33" fmla="*/ 431404 w 1508539"/>
              <a:gd name="connsiteY33" fmla="*/ 5665173 h 6858000"/>
              <a:gd name="connsiteX34" fmla="*/ 465121 w 1508539"/>
              <a:gd name="connsiteY34" fmla="*/ 5563435 h 6858000"/>
              <a:gd name="connsiteX35" fmla="*/ 494626 w 1508539"/>
              <a:gd name="connsiteY35" fmla="*/ 5476393 h 6858000"/>
              <a:gd name="connsiteX36" fmla="*/ 525819 w 1508539"/>
              <a:gd name="connsiteY36" fmla="*/ 5396260 h 6858000"/>
              <a:gd name="connsiteX37" fmla="*/ 541800 w 1508539"/>
              <a:gd name="connsiteY37" fmla="*/ 5330009 h 6858000"/>
              <a:gd name="connsiteX38" fmla="*/ 575293 w 1508539"/>
              <a:gd name="connsiteY38" fmla="*/ 5273739 h 6858000"/>
              <a:gd name="connsiteX39" fmla="*/ 584892 w 1508539"/>
              <a:gd name="connsiteY39" fmla="*/ 5241779 h 6858000"/>
              <a:gd name="connsiteX40" fmla="*/ 596118 w 1508539"/>
              <a:gd name="connsiteY40" fmla="*/ 5225268 h 6858000"/>
              <a:gd name="connsiteX41" fmla="*/ 597138 w 1508539"/>
              <a:gd name="connsiteY41" fmla="*/ 5217684 h 6858000"/>
              <a:gd name="connsiteX42" fmla="*/ 604479 w 1508539"/>
              <a:gd name="connsiteY42" fmla="*/ 5193377 h 6858000"/>
              <a:gd name="connsiteX43" fmla="*/ 607782 w 1508539"/>
              <a:gd name="connsiteY43" fmla="*/ 5179288 h 6858000"/>
              <a:gd name="connsiteX44" fmla="*/ 608766 w 1508539"/>
              <a:gd name="connsiteY44" fmla="*/ 5173621 h 6858000"/>
              <a:gd name="connsiteX45" fmla="*/ 604400 w 1508539"/>
              <a:gd name="connsiteY45" fmla="*/ 5159961 h 6858000"/>
              <a:gd name="connsiteX46" fmla="*/ 611077 w 1508539"/>
              <a:gd name="connsiteY46" fmla="*/ 5144295 h 6858000"/>
              <a:gd name="connsiteX47" fmla="*/ 608010 w 1508539"/>
              <a:gd name="connsiteY47" fmla="*/ 5125185 h 6858000"/>
              <a:gd name="connsiteX48" fmla="*/ 614840 w 1508539"/>
              <a:gd name="connsiteY48" fmla="*/ 5121884 h 6858000"/>
              <a:gd name="connsiteX49" fmla="*/ 621876 w 1508539"/>
              <a:gd name="connsiteY49" fmla="*/ 5067850 h 6858000"/>
              <a:gd name="connsiteX50" fmla="*/ 624607 w 1508539"/>
              <a:gd name="connsiteY50" fmla="*/ 5060861 h 6858000"/>
              <a:gd name="connsiteX51" fmla="*/ 621311 w 1508539"/>
              <a:gd name="connsiteY51" fmla="*/ 5034192 h 6858000"/>
              <a:gd name="connsiteX52" fmla="*/ 622865 w 1508539"/>
              <a:gd name="connsiteY52" fmla="*/ 4993030 h 6858000"/>
              <a:gd name="connsiteX53" fmla="*/ 629774 w 1508539"/>
              <a:gd name="connsiteY53" fmla="*/ 4946844 h 6858000"/>
              <a:gd name="connsiteX54" fmla="*/ 625630 w 1508539"/>
              <a:gd name="connsiteY54" fmla="*/ 4932692 h 6858000"/>
              <a:gd name="connsiteX55" fmla="*/ 641033 w 1508539"/>
              <a:gd name="connsiteY55" fmla="*/ 4858827 h 6858000"/>
              <a:gd name="connsiteX56" fmla="*/ 646936 w 1508539"/>
              <a:gd name="connsiteY56" fmla="*/ 4821170 h 6858000"/>
              <a:gd name="connsiteX57" fmla="*/ 651669 w 1508539"/>
              <a:gd name="connsiteY57" fmla="*/ 4780965 h 6858000"/>
              <a:gd name="connsiteX58" fmla="*/ 652962 w 1508539"/>
              <a:gd name="connsiteY58" fmla="*/ 4750867 h 6858000"/>
              <a:gd name="connsiteX59" fmla="*/ 650769 w 1508539"/>
              <a:gd name="connsiteY59" fmla="*/ 4690749 h 6858000"/>
              <a:gd name="connsiteX60" fmla="*/ 646249 w 1508539"/>
              <a:gd name="connsiteY60" fmla="*/ 4584173 h 6858000"/>
              <a:gd name="connsiteX61" fmla="*/ 641332 w 1508539"/>
              <a:gd name="connsiteY61" fmla="*/ 4444346 h 6858000"/>
              <a:gd name="connsiteX62" fmla="*/ 637897 w 1508539"/>
              <a:gd name="connsiteY62" fmla="*/ 4375228 h 6858000"/>
              <a:gd name="connsiteX63" fmla="*/ 618550 w 1508539"/>
              <a:gd name="connsiteY63" fmla="*/ 4214165 h 6858000"/>
              <a:gd name="connsiteX64" fmla="*/ 622623 w 1508539"/>
              <a:gd name="connsiteY64" fmla="*/ 4090296 h 6858000"/>
              <a:gd name="connsiteX65" fmla="*/ 607879 w 1508539"/>
              <a:gd name="connsiteY65" fmla="*/ 4033999 h 6858000"/>
              <a:gd name="connsiteX66" fmla="*/ 609028 w 1508539"/>
              <a:gd name="connsiteY66" fmla="*/ 4031933 h 6858000"/>
              <a:gd name="connsiteX67" fmla="*/ 607604 w 1508539"/>
              <a:gd name="connsiteY67" fmla="*/ 4013953 h 6858000"/>
              <a:gd name="connsiteX68" fmla="*/ 593899 w 1508539"/>
              <a:gd name="connsiteY68" fmla="*/ 3974753 h 6858000"/>
              <a:gd name="connsiteX69" fmla="*/ 595497 w 1508539"/>
              <a:gd name="connsiteY69" fmla="*/ 3969950 h 6858000"/>
              <a:gd name="connsiteX70" fmla="*/ 588919 w 1508539"/>
              <a:gd name="connsiteY70" fmla="*/ 3933779 h 6858000"/>
              <a:gd name="connsiteX71" fmla="*/ 590250 w 1508539"/>
              <a:gd name="connsiteY71" fmla="*/ 3933093 h 6858000"/>
              <a:gd name="connsiteX72" fmla="*/ 594604 w 1508539"/>
              <a:gd name="connsiteY72" fmla="*/ 3922082 h 6858000"/>
              <a:gd name="connsiteX73" fmla="*/ 599682 w 1508539"/>
              <a:gd name="connsiteY73" fmla="*/ 3901461 h 6858000"/>
              <a:gd name="connsiteX74" fmla="*/ 622276 w 1508539"/>
              <a:gd name="connsiteY74" fmla="*/ 3813873 h 6858000"/>
              <a:gd name="connsiteX75" fmla="*/ 621701 w 1508539"/>
              <a:gd name="connsiteY75" fmla="*/ 3806161 h 6858000"/>
              <a:gd name="connsiteX76" fmla="*/ 622008 w 1508539"/>
              <a:gd name="connsiteY76" fmla="*/ 3805957 h 6858000"/>
              <a:gd name="connsiteX77" fmla="*/ 622035 w 1508539"/>
              <a:gd name="connsiteY77" fmla="*/ 3797724 h 6858000"/>
              <a:gd name="connsiteX78" fmla="*/ 620650 w 1508539"/>
              <a:gd name="connsiteY78" fmla="*/ 3792098 h 6858000"/>
              <a:gd name="connsiteX79" fmla="*/ 619534 w 1508539"/>
              <a:gd name="connsiteY79" fmla="*/ 3777135 h 6858000"/>
              <a:gd name="connsiteX80" fmla="*/ 621267 w 1508539"/>
              <a:gd name="connsiteY80" fmla="*/ 3771656 h 6858000"/>
              <a:gd name="connsiteX81" fmla="*/ 625010 w 1508539"/>
              <a:gd name="connsiteY81" fmla="*/ 3769007 h 6858000"/>
              <a:gd name="connsiteX82" fmla="*/ 624476 w 1508539"/>
              <a:gd name="connsiteY82" fmla="*/ 3767709 h 6858000"/>
              <a:gd name="connsiteX83" fmla="*/ 633172 w 1508539"/>
              <a:gd name="connsiteY83" fmla="*/ 3738082 h 6858000"/>
              <a:gd name="connsiteX84" fmla="*/ 640518 w 1508539"/>
              <a:gd name="connsiteY84" fmla="*/ 3673397 h 6858000"/>
              <a:gd name="connsiteX85" fmla="*/ 639814 w 1508539"/>
              <a:gd name="connsiteY85" fmla="*/ 3637109 h 6858000"/>
              <a:gd name="connsiteX86" fmla="*/ 643257 w 1508539"/>
              <a:gd name="connsiteY86" fmla="*/ 3536883 h 6858000"/>
              <a:gd name="connsiteX87" fmla="*/ 650795 w 1508539"/>
              <a:gd name="connsiteY87" fmla="*/ 3435652 h 6858000"/>
              <a:gd name="connsiteX88" fmla="*/ 652466 w 1508539"/>
              <a:gd name="connsiteY88" fmla="*/ 3307769 h 6858000"/>
              <a:gd name="connsiteX89" fmla="*/ 670029 w 1508539"/>
              <a:gd name="connsiteY89" fmla="*/ 3250522 h 6858000"/>
              <a:gd name="connsiteX90" fmla="*/ 670454 w 1508539"/>
              <a:gd name="connsiteY90" fmla="*/ 3229163 h 6858000"/>
              <a:gd name="connsiteX91" fmla="*/ 672277 w 1508539"/>
              <a:gd name="connsiteY91" fmla="*/ 3217217 h 6858000"/>
              <a:gd name="connsiteX92" fmla="*/ 659112 w 1508539"/>
              <a:gd name="connsiteY92" fmla="*/ 3183755 h 6858000"/>
              <a:gd name="connsiteX93" fmla="*/ 659613 w 1508539"/>
              <a:gd name="connsiteY93" fmla="*/ 3178642 h 6858000"/>
              <a:gd name="connsiteX94" fmla="*/ 647213 w 1508539"/>
              <a:gd name="connsiteY94" fmla="*/ 3158586 h 6858000"/>
              <a:gd name="connsiteX95" fmla="*/ 632398 w 1508539"/>
              <a:gd name="connsiteY95" fmla="*/ 3129034 h 6858000"/>
              <a:gd name="connsiteX96" fmla="*/ 633063 w 1508539"/>
              <a:gd name="connsiteY96" fmla="*/ 3126682 h 6858000"/>
              <a:gd name="connsiteX97" fmla="*/ 623931 w 1508539"/>
              <a:gd name="connsiteY97" fmla="*/ 3114519 h 6858000"/>
              <a:gd name="connsiteX98" fmla="*/ 610540 w 1508539"/>
              <a:gd name="connsiteY98" fmla="*/ 3106272 h 6858000"/>
              <a:gd name="connsiteX99" fmla="*/ 583270 w 1508539"/>
              <a:gd name="connsiteY99" fmla="*/ 2958185 h 6858000"/>
              <a:gd name="connsiteX100" fmla="*/ 525884 w 1508539"/>
              <a:gd name="connsiteY100" fmla="*/ 2762989 h 6858000"/>
              <a:gd name="connsiteX101" fmla="*/ 474802 w 1508539"/>
              <a:gd name="connsiteY101" fmla="*/ 2554718 h 6858000"/>
              <a:gd name="connsiteX102" fmla="*/ 454896 w 1508539"/>
              <a:gd name="connsiteY102" fmla="*/ 2485734 h 6858000"/>
              <a:gd name="connsiteX103" fmla="*/ 445619 w 1508539"/>
              <a:gd name="connsiteY103" fmla="*/ 2447068 h 6858000"/>
              <a:gd name="connsiteX104" fmla="*/ 432580 w 1508539"/>
              <a:gd name="connsiteY104" fmla="*/ 2425819 h 6858000"/>
              <a:gd name="connsiteX105" fmla="*/ 438579 w 1508539"/>
              <a:gd name="connsiteY105" fmla="*/ 2402874 h 6858000"/>
              <a:gd name="connsiteX106" fmla="*/ 441191 w 1508539"/>
              <a:gd name="connsiteY106" fmla="*/ 2381443 h 6858000"/>
              <a:gd name="connsiteX107" fmla="*/ 417520 w 1508539"/>
              <a:gd name="connsiteY107" fmla="*/ 2261920 h 6858000"/>
              <a:gd name="connsiteX108" fmla="*/ 407407 w 1508539"/>
              <a:gd name="connsiteY108" fmla="*/ 2195378 h 6858000"/>
              <a:gd name="connsiteX109" fmla="*/ 391624 w 1508539"/>
              <a:gd name="connsiteY109" fmla="*/ 2155135 h 6858000"/>
              <a:gd name="connsiteX110" fmla="*/ 389082 w 1508539"/>
              <a:gd name="connsiteY110" fmla="*/ 2118008 h 6858000"/>
              <a:gd name="connsiteX111" fmla="*/ 390075 w 1508539"/>
              <a:gd name="connsiteY111" fmla="*/ 2050531 h 6858000"/>
              <a:gd name="connsiteX112" fmla="*/ 381881 w 1508539"/>
              <a:gd name="connsiteY112" fmla="*/ 1963269 h 6858000"/>
              <a:gd name="connsiteX113" fmla="*/ 363059 w 1508539"/>
              <a:gd name="connsiteY113" fmla="*/ 1906352 h 6858000"/>
              <a:gd name="connsiteX114" fmla="*/ 339616 w 1508539"/>
              <a:gd name="connsiteY114" fmla="*/ 1861531 h 6858000"/>
              <a:gd name="connsiteX115" fmla="*/ 293415 w 1508539"/>
              <a:gd name="connsiteY115" fmla="*/ 1732919 h 6858000"/>
              <a:gd name="connsiteX116" fmla="*/ 265726 w 1508539"/>
              <a:gd name="connsiteY116" fmla="*/ 1663540 h 6858000"/>
              <a:gd name="connsiteX117" fmla="*/ 264852 w 1508539"/>
              <a:gd name="connsiteY117" fmla="*/ 1615777 h 6858000"/>
              <a:gd name="connsiteX118" fmla="*/ 245647 w 1508539"/>
              <a:gd name="connsiteY118" fmla="*/ 1563678 h 6858000"/>
              <a:gd name="connsiteX119" fmla="*/ 258727 w 1508539"/>
              <a:gd name="connsiteY119" fmla="*/ 1519474 h 6858000"/>
              <a:gd name="connsiteX120" fmla="*/ 251469 w 1508539"/>
              <a:gd name="connsiteY120" fmla="*/ 1477995 h 6858000"/>
              <a:gd name="connsiteX121" fmla="*/ 237554 w 1508539"/>
              <a:gd name="connsiteY121" fmla="*/ 1373769 h 6858000"/>
              <a:gd name="connsiteX122" fmla="*/ 245861 w 1508539"/>
              <a:gd name="connsiteY122" fmla="*/ 1307086 h 6858000"/>
              <a:gd name="connsiteX123" fmla="*/ 247049 w 1508539"/>
              <a:gd name="connsiteY123" fmla="*/ 1189033 h 6858000"/>
              <a:gd name="connsiteX124" fmla="*/ 251734 w 1508539"/>
              <a:gd name="connsiteY124" fmla="*/ 1168288 h 6858000"/>
              <a:gd name="connsiteX125" fmla="*/ 244016 w 1508539"/>
              <a:gd name="connsiteY125" fmla="*/ 1142577 h 6858000"/>
              <a:gd name="connsiteX126" fmla="*/ 233322 w 1508539"/>
              <a:gd name="connsiteY126" fmla="*/ 1088484 h 6858000"/>
              <a:gd name="connsiteX127" fmla="*/ 222058 w 1508539"/>
              <a:gd name="connsiteY127" fmla="*/ 1016103 h 6858000"/>
              <a:gd name="connsiteX128" fmla="*/ 223514 w 1508539"/>
              <a:gd name="connsiteY128" fmla="*/ 932283 h 6858000"/>
              <a:gd name="connsiteX129" fmla="*/ 225750 w 1508539"/>
              <a:gd name="connsiteY129" fmla="*/ 915925 h 6858000"/>
              <a:gd name="connsiteX130" fmla="*/ 218379 w 1508539"/>
              <a:gd name="connsiteY130" fmla="*/ 896999 h 6858000"/>
              <a:gd name="connsiteX131" fmla="*/ 187787 w 1508539"/>
              <a:gd name="connsiteY131" fmla="*/ 821517 h 6858000"/>
              <a:gd name="connsiteX132" fmla="*/ 166737 w 1508539"/>
              <a:gd name="connsiteY132" fmla="*/ 751353 h 6858000"/>
              <a:gd name="connsiteX133" fmla="*/ 166295 w 1508539"/>
              <a:gd name="connsiteY133" fmla="*/ 721230 h 6858000"/>
              <a:gd name="connsiteX134" fmla="*/ 151966 w 1508539"/>
              <a:gd name="connsiteY134" fmla="*/ 681659 h 6858000"/>
              <a:gd name="connsiteX135" fmla="*/ 137385 w 1508539"/>
              <a:gd name="connsiteY135" fmla="*/ 635218 h 6858000"/>
              <a:gd name="connsiteX136" fmla="*/ 142396 w 1508539"/>
              <a:gd name="connsiteY136" fmla="*/ 613763 h 6858000"/>
              <a:gd name="connsiteX137" fmla="*/ 128338 w 1508539"/>
              <a:gd name="connsiteY137" fmla="*/ 598582 h 6858000"/>
              <a:gd name="connsiteX138" fmla="*/ 128019 w 1508539"/>
              <a:gd name="connsiteY138" fmla="*/ 576846 h 6858000"/>
              <a:gd name="connsiteX139" fmla="*/ 107645 w 1508539"/>
              <a:gd name="connsiteY139" fmla="*/ 530055 h 6858000"/>
              <a:gd name="connsiteX140" fmla="*/ 106893 w 1508539"/>
              <a:gd name="connsiteY140" fmla="*/ 465389 h 6858000"/>
              <a:gd name="connsiteX141" fmla="*/ 89816 w 1508539"/>
              <a:gd name="connsiteY141" fmla="*/ 424699 h 6858000"/>
              <a:gd name="connsiteX142" fmla="*/ 90191 w 1508539"/>
              <a:gd name="connsiteY142" fmla="*/ 404917 h 6858000"/>
              <a:gd name="connsiteX143" fmla="*/ 70148 w 1508539"/>
              <a:gd name="connsiteY143" fmla="*/ 367211 h 6858000"/>
              <a:gd name="connsiteX144" fmla="*/ 36452 w 1508539"/>
              <a:gd name="connsiteY144" fmla="*/ 268519 h 6858000"/>
              <a:gd name="connsiteX145" fmla="*/ 23935 w 1508539"/>
              <a:gd name="connsiteY145" fmla="*/ 160886 h 6858000"/>
              <a:gd name="connsiteX146" fmla="*/ 19312 w 1508539"/>
              <a:gd name="connsiteY146" fmla="*/ 47336 h 6858000"/>
              <a:gd name="connsiteX147" fmla="*/ 0 w 1508539"/>
              <a:gd name="connsiteY147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36976 w 1508539"/>
              <a:gd name="connsiteY6" fmla="*/ 6621207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0954 w 1508539"/>
              <a:gd name="connsiteY10" fmla="*/ 6589172 h 6858000"/>
              <a:gd name="connsiteX11" fmla="*/ 164248 w 1508539"/>
              <a:gd name="connsiteY11" fmla="*/ 6574442 h 6858000"/>
              <a:gd name="connsiteX12" fmla="*/ 164588 w 1508539"/>
              <a:gd name="connsiteY12" fmla="*/ 6568530 h 6858000"/>
              <a:gd name="connsiteX13" fmla="*/ 166997 w 1508539"/>
              <a:gd name="connsiteY13" fmla="*/ 6560674 h 6858000"/>
              <a:gd name="connsiteX14" fmla="*/ 167342 w 1508539"/>
              <a:gd name="connsiteY14" fmla="*/ 6560598 h 6858000"/>
              <a:gd name="connsiteX15" fmla="*/ 169039 w 1508539"/>
              <a:gd name="connsiteY15" fmla="*/ 6553006 h 6858000"/>
              <a:gd name="connsiteX16" fmla="*/ 173735 w 1508539"/>
              <a:gd name="connsiteY16" fmla="*/ 6514360 h 6858000"/>
              <a:gd name="connsiteX17" fmla="*/ 215389 w 1508539"/>
              <a:gd name="connsiteY17" fmla="*/ 6478062 h 6858000"/>
              <a:gd name="connsiteX18" fmla="*/ 226078 w 1508539"/>
              <a:gd name="connsiteY18" fmla="*/ 6460325 h 6858000"/>
              <a:gd name="connsiteX19" fmla="*/ 233311 w 1508539"/>
              <a:gd name="connsiteY19" fmla="*/ 6451488 h 6858000"/>
              <a:gd name="connsiteX20" fmla="*/ 234746 w 1508539"/>
              <a:gd name="connsiteY20" fmla="*/ 6451348 h 6858000"/>
              <a:gd name="connsiteX21" fmla="*/ 239104 w 1508539"/>
              <a:gd name="connsiteY21" fmla="*/ 6414240 h 6858000"/>
              <a:gd name="connsiteX22" fmla="*/ 241880 w 1508539"/>
              <a:gd name="connsiteY22" fmla="*/ 6384857 h 6858000"/>
              <a:gd name="connsiteX23" fmla="*/ 240591 w 1508539"/>
              <a:gd name="connsiteY23" fmla="*/ 6367510 h 6858000"/>
              <a:gd name="connsiteX24" fmla="*/ 244471 w 1508539"/>
              <a:gd name="connsiteY24" fmla="*/ 6349778 h 6858000"/>
              <a:gd name="connsiteX25" fmla="*/ 246136 w 1508539"/>
              <a:gd name="connsiteY25" fmla="*/ 6348250 h 6858000"/>
              <a:gd name="connsiteX26" fmla="*/ 262170 w 1508539"/>
              <a:gd name="connsiteY26" fmla="*/ 6281972 h 6858000"/>
              <a:gd name="connsiteX27" fmla="*/ 272933 w 1508539"/>
              <a:gd name="connsiteY27" fmla="*/ 6211940 h 6858000"/>
              <a:gd name="connsiteX28" fmla="*/ 314428 w 1508539"/>
              <a:gd name="connsiteY28" fmla="*/ 6113913 h 6858000"/>
              <a:gd name="connsiteX29" fmla="*/ 318721 w 1508539"/>
              <a:gd name="connsiteY29" fmla="*/ 6028119 h 6858000"/>
              <a:gd name="connsiteX30" fmla="*/ 345501 w 1508539"/>
              <a:gd name="connsiteY30" fmla="*/ 5934687 h 6858000"/>
              <a:gd name="connsiteX31" fmla="*/ 379513 w 1508539"/>
              <a:gd name="connsiteY31" fmla="*/ 5765594 h 6858000"/>
              <a:gd name="connsiteX32" fmla="*/ 411349 w 1508539"/>
              <a:gd name="connsiteY32" fmla="*/ 5693685 h 6858000"/>
              <a:gd name="connsiteX33" fmla="*/ 431404 w 1508539"/>
              <a:gd name="connsiteY33" fmla="*/ 5665173 h 6858000"/>
              <a:gd name="connsiteX34" fmla="*/ 465121 w 1508539"/>
              <a:gd name="connsiteY34" fmla="*/ 5563435 h 6858000"/>
              <a:gd name="connsiteX35" fmla="*/ 494626 w 1508539"/>
              <a:gd name="connsiteY35" fmla="*/ 5476393 h 6858000"/>
              <a:gd name="connsiteX36" fmla="*/ 525819 w 1508539"/>
              <a:gd name="connsiteY36" fmla="*/ 5396260 h 6858000"/>
              <a:gd name="connsiteX37" fmla="*/ 541800 w 1508539"/>
              <a:gd name="connsiteY37" fmla="*/ 5330009 h 6858000"/>
              <a:gd name="connsiteX38" fmla="*/ 575293 w 1508539"/>
              <a:gd name="connsiteY38" fmla="*/ 5273739 h 6858000"/>
              <a:gd name="connsiteX39" fmla="*/ 584892 w 1508539"/>
              <a:gd name="connsiteY39" fmla="*/ 5241779 h 6858000"/>
              <a:gd name="connsiteX40" fmla="*/ 596118 w 1508539"/>
              <a:gd name="connsiteY40" fmla="*/ 5225268 h 6858000"/>
              <a:gd name="connsiteX41" fmla="*/ 597138 w 1508539"/>
              <a:gd name="connsiteY41" fmla="*/ 5217684 h 6858000"/>
              <a:gd name="connsiteX42" fmla="*/ 604479 w 1508539"/>
              <a:gd name="connsiteY42" fmla="*/ 5193377 h 6858000"/>
              <a:gd name="connsiteX43" fmla="*/ 607782 w 1508539"/>
              <a:gd name="connsiteY43" fmla="*/ 5179288 h 6858000"/>
              <a:gd name="connsiteX44" fmla="*/ 608766 w 1508539"/>
              <a:gd name="connsiteY44" fmla="*/ 5173621 h 6858000"/>
              <a:gd name="connsiteX45" fmla="*/ 604400 w 1508539"/>
              <a:gd name="connsiteY45" fmla="*/ 5159961 h 6858000"/>
              <a:gd name="connsiteX46" fmla="*/ 611077 w 1508539"/>
              <a:gd name="connsiteY46" fmla="*/ 5144295 h 6858000"/>
              <a:gd name="connsiteX47" fmla="*/ 608010 w 1508539"/>
              <a:gd name="connsiteY47" fmla="*/ 5125185 h 6858000"/>
              <a:gd name="connsiteX48" fmla="*/ 614840 w 1508539"/>
              <a:gd name="connsiteY48" fmla="*/ 5121884 h 6858000"/>
              <a:gd name="connsiteX49" fmla="*/ 621876 w 1508539"/>
              <a:gd name="connsiteY49" fmla="*/ 5067850 h 6858000"/>
              <a:gd name="connsiteX50" fmla="*/ 624607 w 1508539"/>
              <a:gd name="connsiteY50" fmla="*/ 5060861 h 6858000"/>
              <a:gd name="connsiteX51" fmla="*/ 621311 w 1508539"/>
              <a:gd name="connsiteY51" fmla="*/ 5034192 h 6858000"/>
              <a:gd name="connsiteX52" fmla="*/ 622865 w 1508539"/>
              <a:gd name="connsiteY52" fmla="*/ 4993030 h 6858000"/>
              <a:gd name="connsiteX53" fmla="*/ 629774 w 1508539"/>
              <a:gd name="connsiteY53" fmla="*/ 4946844 h 6858000"/>
              <a:gd name="connsiteX54" fmla="*/ 625630 w 1508539"/>
              <a:gd name="connsiteY54" fmla="*/ 4932692 h 6858000"/>
              <a:gd name="connsiteX55" fmla="*/ 641033 w 1508539"/>
              <a:gd name="connsiteY55" fmla="*/ 4858827 h 6858000"/>
              <a:gd name="connsiteX56" fmla="*/ 646936 w 1508539"/>
              <a:gd name="connsiteY56" fmla="*/ 4821170 h 6858000"/>
              <a:gd name="connsiteX57" fmla="*/ 651669 w 1508539"/>
              <a:gd name="connsiteY57" fmla="*/ 4780965 h 6858000"/>
              <a:gd name="connsiteX58" fmla="*/ 652962 w 1508539"/>
              <a:gd name="connsiteY58" fmla="*/ 4750867 h 6858000"/>
              <a:gd name="connsiteX59" fmla="*/ 650769 w 1508539"/>
              <a:gd name="connsiteY59" fmla="*/ 4690749 h 6858000"/>
              <a:gd name="connsiteX60" fmla="*/ 646249 w 1508539"/>
              <a:gd name="connsiteY60" fmla="*/ 4584173 h 6858000"/>
              <a:gd name="connsiteX61" fmla="*/ 641332 w 1508539"/>
              <a:gd name="connsiteY61" fmla="*/ 4444346 h 6858000"/>
              <a:gd name="connsiteX62" fmla="*/ 637897 w 1508539"/>
              <a:gd name="connsiteY62" fmla="*/ 4375228 h 6858000"/>
              <a:gd name="connsiteX63" fmla="*/ 618550 w 1508539"/>
              <a:gd name="connsiteY63" fmla="*/ 4214165 h 6858000"/>
              <a:gd name="connsiteX64" fmla="*/ 622623 w 1508539"/>
              <a:gd name="connsiteY64" fmla="*/ 4090296 h 6858000"/>
              <a:gd name="connsiteX65" fmla="*/ 607879 w 1508539"/>
              <a:gd name="connsiteY65" fmla="*/ 4033999 h 6858000"/>
              <a:gd name="connsiteX66" fmla="*/ 609028 w 1508539"/>
              <a:gd name="connsiteY66" fmla="*/ 4031933 h 6858000"/>
              <a:gd name="connsiteX67" fmla="*/ 607604 w 1508539"/>
              <a:gd name="connsiteY67" fmla="*/ 4013953 h 6858000"/>
              <a:gd name="connsiteX68" fmla="*/ 593899 w 1508539"/>
              <a:gd name="connsiteY68" fmla="*/ 3974753 h 6858000"/>
              <a:gd name="connsiteX69" fmla="*/ 595497 w 1508539"/>
              <a:gd name="connsiteY69" fmla="*/ 3969950 h 6858000"/>
              <a:gd name="connsiteX70" fmla="*/ 588919 w 1508539"/>
              <a:gd name="connsiteY70" fmla="*/ 3933779 h 6858000"/>
              <a:gd name="connsiteX71" fmla="*/ 590250 w 1508539"/>
              <a:gd name="connsiteY71" fmla="*/ 3933093 h 6858000"/>
              <a:gd name="connsiteX72" fmla="*/ 594604 w 1508539"/>
              <a:gd name="connsiteY72" fmla="*/ 3922082 h 6858000"/>
              <a:gd name="connsiteX73" fmla="*/ 599682 w 1508539"/>
              <a:gd name="connsiteY73" fmla="*/ 3901461 h 6858000"/>
              <a:gd name="connsiteX74" fmla="*/ 622276 w 1508539"/>
              <a:gd name="connsiteY74" fmla="*/ 3813873 h 6858000"/>
              <a:gd name="connsiteX75" fmla="*/ 621701 w 1508539"/>
              <a:gd name="connsiteY75" fmla="*/ 3806161 h 6858000"/>
              <a:gd name="connsiteX76" fmla="*/ 622008 w 1508539"/>
              <a:gd name="connsiteY76" fmla="*/ 3805957 h 6858000"/>
              <a:gd name="connsiteX77" fmla="*/ 622035 w 1508539"/>
              <a:gd name="connsiteY77" fmla="*/ 3797724 h 6858000"/>
              <a:gd name="connsiteX78" fmla="*/ 620650 w 1508539"/>
              <a:gd name="connsiteY78" fmla="*/ 3792098 h 6858000"/>
              <a:gd name="connsiteX79" fmla="*/ 619534 w 1508539"/>
              <a:gd name="connsiteY79" fmla="*/ 3777135 h 6858000"/>
              <a:gd name="connsiteX80" fmla="*/ 621267 w 1508539"/>
              <a:gd name="connsiteY80" fmla="*/ 3771656 h 6858000"/>
              <a:gd name="connsiteX81" fmla="*/ 625010 w 1508539"/>
              <a:gd name="connsiteY81" fmla="*/ 3769007 h 6858000"/>
              <a:gd name="connsiteX82" fmla="*/ 624476 w 1508539"/>
              <a:gd name="connsiteY82" fmla="*/ 3767709 h 6858000"/>
              <a:gd name="connsiteX83" fmla="*/ 633172 w 1508539"/>
              <a:gd name="connsiteY83" fmla="*/ 3738082 h 6858000"/>
              <a:gd name="connsiteX84" fmla="*/ 640518 w 1508539"/>
              <a:gd name="connsiteY84" fmla="*/ 3673397 h 6858000"/>
              <a:gd name="connsiteX85" fmla="*/ 639814 w 1508539"/>
              <a:gd name="connsiteY85" fmla="*/ 3637109 h 6858000"/>
              <a:gd name="connsiteX86" fmla="*/ 643257 w 1508539"/>
              <a:gd name="connsiteY86" fmla="*/ 3536883 h 6858000"/>
              <a:gd name="connsiteX87" fmla="*/ 650795 w 1508539"/>
              <a:gd name="connsiteY87" fmla="*/ 3435652 h 6858000"/>
              <a:gd name="connsiteX88" fmla="*/ 652466 w 1508539"/>
              <a:gd name="connsiteY88" fmla="*/ 3307769 h 6858000"/>
              <a:gd name="connsiteX89" fmla="*/ 670029 w 1508539"/>
              <a:gd name="connsiteY89" fmla="*/ 3250522 h 6858000"/>
              <a:gd name="connsiteX90" fmla="*/ 670454 w 1508539"/>
              <a:gd name="connsiteY90" fmla="*/ 3229163 h 6858000"/>
              <a:gd name="connsiteX91" fmla="*/ 672277 w 1508539"/>
              <a:gd name="connsiteY91" fmla="*/ 3217217 h 6858000"/>
              <a:gd name="connsiteX92" fmla="*/ 659112 w 1508539"/>
              <a:gd name="connsiteY92" fmla="*/ 3183755 h 6858000"/>
              <a:gd name="connsiteX93" fmla="*/ 659613 w 1508539"/>
              <a:gd name="connsiteY93" fmla="*/ 3178642 h 6858000"/>
              <a:gd name="connsiteX94" fmla="*/ 647213 w 1508539"/>
              <a:gd name="connsiteY94" fmla="*/ 3158586 h 6858000"/>
              <a:gd name="connsiteX95" fmla="*/ 632398 w 1508539"/>
              <a:gd name="connsiteY95" fmla="*/ 3129034 h 6858000"/>
              <a:gd name="connsiteX96" fmla="*/ 633063 w 1508539"/>
              <a:gd name="connsiteY96" fmla="*/ 3126682 h 6858000"/>
              <a:gd name="connsiteX97" fmla="*/ 623931 w 1508539"/>
              <a:gd name="connsiteY97" fmla="*/ 3114519 h 6858000"/>
              <a:gd name="connsiteX98" fmla="*/ 610540 w 1508539"/>
              <a:gd name="connsiteY98" fmla="*/ 3106272 h 6858000"/>
              <a:gd name="connsiteX99" fmla="*/ 583270 w 1508539"/>
              <a:gd name="connsiteY99" fmla="*/ 2958185 h 6858000"/>
              <a:gd name="connsiteX100" fmla="*/ 525884 w 1508539"/>
              <a:gd name="connsiteY100" fmla="*/ 2762989 h 6858000"/>
              <a:gd name="connsiteX101" fmla="*/ 474802 w 1508539"/>
              <a:gd name="connsiteY101" fmla="*/ 2554718 h 6858000"/>
              <a:gd name="connsiteX102" fmla="*/ 454896 w 1508539"/>
              <a:gd name="connsiteY102" fmla="*/ 2485734 h 6858000"/>
              <a:gd name="connsiteX103" fmla="*/ 445619 w 1508539"/>
              <a:gd name="connsiteY103" fmla="*/ 2447068 h 6858000"/>
              <a:gd name="connsiteX104" fmla="*/ 432580 w 1508539"/>
              <a:gd name="connsiteY104" fmla="*/ 2425819 h 6858000"/>
              <a:gd name="connsiteX105" fmla="*/ 438579 w 1508539"/>
              <a:gd name="connsiteY105" fmla="*/ 2402874 h 6858000"/>
              <a:gd name="connsiteX106" fmla="*/ 441191 w 1508539"/>
              <a:gd name="connsiteY106" fmla="*/ 2381443 h 6858000"/>
              <a:gd name="connsiteX107" fmla="*/ 417520 w 1508539"/>
              <a:gd name="connsiteY107" fmla="*/ 2261920 h 6858000"/>
              <a:gd name="connsiteX108" fmla="*/ 407407 w 1508539"/>
              <a:gd name="connsiteY108" fmla="*/ 2195378 h 6858000"/>
              <a:gd name="connsiteX109" fmla="*/ 391624 w 1508539"/>
              <a:gd name="connsiteY109" fmla="*/ 2155135 h 6858000"/>
              <a:gd name="connsiteX110" fmla="*/ 389082 w 1508539"/>
              <a:gd name="connsiteY110" fmla="*/ 2118008 h 6858000"/>
              <a:gd name="connsiteX111" fmla="*/ 390075 w 1508539"/>
              <a:gd name="connsiteY111" fmla="*/ 2050531 h 6858000"/>
              <a:gd name="connsiteX112" fmla="*/ 381881 w 1508539"/>
              <a:gd name="connsiteY112" fmla="*/ 1963269 h 6858000"/>
              <a:gd name="connsiteX113" fmla="*/ 363059 w 1508539"/>
              <a:gd name="connsiteY113" fmla="*/ 1906352 h 6858000"/>
              <a:gd name="connsiteX114" fmla="*/ 339616 w 1508539"/>
              <a:gd name="connsiteY114" fmla="*/ 1861531 h 6858000"/>
              <a:gd name="connsiteX115" fmla="*/ 293415 w 1508539"/>
              <a:gd name="connsiteY115" fmla="*/ 1732919 h 6858000"/>
              <a:gd name="connsiteX116" fmla="*/ 265726 w 1508539"/>
              <a:gd name="connsiteY116" fmla="*/ 1663540 h 6858000"/>
              <a:gd name="connsiteX117" fmla="*/ 264852 w 1508539"/>
              <a:gd name="connsiteY117" fmla="*/ 1615777 h 6858000"/>
              <a:gd name="connsiteX118" fmla="*/ 245647 w 1508539"/>
              <a:gd name="connsiteY118" fmla="*/ 1563678 h 6858000"/>
              <a:gd name="connsiteX119" fmla="*/ 258727 w 1508539"/>
              <a:gd name="connsiteY119" fmla="*/ 1519474 h 6858000"/>
              <a:gd name="connsiteX120" fmla="*/ 251469 w 1508539"/>
              <a:gd name="connsiteY120" fmla="*/ 1477995 h 6858000"/>
              <a:gd name="connsiteX121" fmla="*/ 237554 w 1508539"/>
              <a:gd name="connsiteY121" fmla="*/ 1373769 h 6858000"/>
              <a:gd name="connsiteX122" fmla="*/ 245861 w 1508539"/>
              <a:gd name="connsiteY122" fmla="*/ 1307086 h 6858000"/>
              <a:gd name="connsiteX123" fmla="*/ 247049 w 1508539"/>
              <a:gd name="connsiteY123" fmla="*/ 1189033 h 6858000"/>
              <a:gd name="connsiteX124" fmla="*/ 251734 w 1508539"/>
              <a:gd name="connsiteY124" fmla="*/ 1168288 h 6858000"/>
              <a:gd name="connsiteX125" fmla="*/ 244016 w 1508539"/>
              <a:gd name="connsiteY125" fmla="*/ 1142577 h 6858000"/>
              <a:gd name="connsiteX126" fmla="*/ 233322 w 1508539"/>
              <a:gd name="connsiteY126" fmla="*/ 1088484 h 6858000"/>
              <a:gd name="connsiteX127" fmla="*/ 222058 w 1508539"/>
              <a:gd name="connsiteY127" fmla="*/ 1016103 h 6858000"/>
              <a:gd name="connsiteX128" fmla="*/ 223514 w 1508539"/>
              <a:gd name="connsiteY128" fmla="*/ 932283 h 6858000"/>
              <a:gd name="connsiteX129" fmla="*/ 225750 w 1508539"/>
              <a:gd name="connsiteY129" fmla="*/ 915925 h 6858000"/>
              <a:gd name="connsiteX130" fmla="*/ 218379 w 1508539"/>
              <a:gd name="connsiteY130" fmla="*/ 896999 h 6858000"/>
              <a:gd name="connsiteX131" fmla="*/ 187787 w 1508539"/>
              <a:gd name="connsiteY131" fmla="*/ 821517 h 6858000"/>
              <a:gd name="connsiteX132" fmla="*/ 166737 w 1508539"/>
              <a:gd name="connsiteY132" fmla="*/ 751353 h 6858000"/>
              <a:gd name="connsiteX133" fmla="*/ 166295 w 1508539"/>
              <a:gd name="connsiteY133" fmla="*/ 721230 h 6858000"/>
              <a:gd name="connsiteX134" fmla="*/ 151966 w 1508539"/>
              <a:gd name="connsiteY134" fmla="*/ 681659 h 6858000"/>
              <a:gd name="connsiteX135" fmla="*/ 137385 w 1508539"/>
              <a:gd name="connsiteY135" fmla="*/ 635218 h 6858000"/>
              <a:gd name="connsiteX136" fmla="*/ 142396 w 1508539"/>
              <a:gd name="connsiteY136" fmla="*/ 613763 h 6858000"/>
              <a:gd name="connsiteX137" fmla="*/ 128338 w 1508539"/>
              <a:gd name="connsiteY137" fmla="*/ 598582 h 6858000"/>
              <a:gd name="connsiteX138" fmla="*/ 128019 w 1508539"/>
              <a:gd name="connsiteY138" fmla="*/ 576846 h 6858000"/>
              <a:gd name="connsiteX139" fmla="*/ 107645 w 1508539"/>
              <a:gd name="connsiteY139" fmla="*/ 530055 h 6858000"/>
              <a:gd name="connsiteX140" fmla="*/ 106893 w 1508539"/>
              <a:gd name="connsiteY140" fmla="*/ 465389 h 6858000"/>
              <a:gd name="connsiteX141" fmla="*/ 89816 w 1508539"/>
              <a:gd name="connsiteY141" fmla="*/ 424699 h 6858000"/>
              <a:gd name="connsiteX142" fmla="*/ 90191 w 1508539"/>
              <a:gd name="connsiteY142" fmla="*/ 404917 h 6858000"/>
              <a:gd name="connsiteX143" fmla="*/ 70148 w 1508539"/>
              <a:gd name="connsiteY143" fmla="*/ 367211 h 6858000"/>
              <a:gd name="connsiteX144" fmla="*/ 36452 w 1508539"/>
              <a:gd name="connsiteY144" fmla="*/ 268519 h 6858000"/>
              <a:gd name="connsiteX145" fmla="*/ 23935 w 1508539"/>
              <a:gd name="connsiteY145" fmla="*/ 160886 h 6858000"/>
              <a:gd name="connsiteX146" fmla="*/ 19312 w 1508539"/>
              <a:gd name="connsiteY146" fmla="*/ 47336 h 6858000"/>
              <a:gd name="connsiteX147" fmla="*/ 0 w 1508539"/>
              <a:gd name="connsiteY147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0954 w 1508539"/>
              <a:gd name="connsiteY10" fmla="*/ 6589172 h 6858000"/>
              <a:gd name="connsiteX11" fmla="*/ 164248 w 1508539"/>
              <a:gd name="connsiteY11" fmla="*/ 6574442 h 6858000"/>
              <a:gd name="connsiteX12" fmla="*/ 164588 w 1508539"/>
              <a:gd name="connsiteY12" fmla="*/ 6568530 h 6858000"/>
              <a:gd name="connsiteX13" fmla="*/ 166997 w 1508539"/>
              <a:gd name="connsiteY13" fmla="*/ 6560674 h 6858000"/>
              <a:gd name="connsiteX14" fmla="*/ 167342 w 1508539"/>
              <a:gd name="connsiteY14" fmla="*/ 6560598 h 6858000"/>
              <a:gd name="connsiteX15" fmla="*/ 169039 w 1508539"/>
              <a:gd name="connsiteY15" fmla="*/ 6553006 h 6858000"/>
              <a:gd name="connsiteX16" fmla="*/ 173735 w 1508539"/>
              <a:gd name="connsiteY16" fmla="*/ 6514360 h 6858000"/>
              <a:gd name="connsiteX17" fmla="*/ 215389 w 1508539"/>
              <a:gd name="connsiteY17" fmla="*/ 6478062 h 6858000"/>
              <a:gd name="connsiteX18" fmla="*/ 226078 w 1508539"/>
              <a:gd name="connsiteY18" fmla="*/ 6460325 h 6858000"/>
              <a:gd name="connsiteX19" fmla="*/ 233311 w 1508539"/>
              <a:gd name="connsiteY19" fmla="*/ 6451488 h 6858000"/>
              <a:gd name="connsiteX20" fmla="*/ 234746 w 1508539"/>
              <a:gd name="connsiteY20" fmla="*/ 6451348 h 6858000"/>
              <a:gd name="connsiteX21" fmla="*/ 239104 w 1508539"/>
              <a:gd name="connsiteY21" fmla="*/ 6414240 h 6858000"/>
              <a:gd name="connsiteX22" fmla="*/ 241880 w 1508539"/>
              <a:gd name="connsiteY22" fmla="*/ 6384857 h 6858000"/>
              <a:gd name="connsiteX23" fmla="*/ 240591 w 1508539"/>
              <a:gd name="connsiteY23" fmla="*/ 6367510 h 6858000"/>
              <a:gd name="connsiteX24" fmla="*/ 244471 w 1508539"/>
              <a:gd name="connsiteY24" fmla="*/ 6349778 h 6858000"/>
              <a:gd name="connsiteX25" fmla="*/ 246136 w 1508539"/>
              <a:gd name="connsiteY25" fmla="*/ 6348250 h 6858000"/>
              <a:gd name="connsiteX26" fmla="*/ 262170 w 1508539"/>
              <a:gd name="connsiteY26" fmla="*/ 6281972 h 6858000"/>
              <a:gd name="connsiteX27" fmla="*/ 272933 w 1508539"/>
              <a:gd name="connsiteY27" fmla="*/ 6211940 h 6858000"/>
              <a:gd name="connsiteX28" fmla="*/ 314428 w 1508539"/>
              <a:gd name="connsiteY28" fmla="*/ 6113913 h 6858000"/>
              <a:gd name="connsiteX29" fmla="*/ 318721 w 1508539"/>
              <a:gd name="connsiteY29" fmla="*/ 6028119 h 6858000"/>
              <a:gd name="connsiteX30" fmla="*/ 345501 w 1508539"/>
              <a:gd name="connsiteY30" fmla="*/ 5934687 h 6858000"/>
              <a:gd name="connsiteX31" fmla="*/ 379513 w 1508539"/>
              <a:gd name="connsiteY31" fmla="*/ 5765594 h 6858000"/>
              <a:gd name="connsiteX32" fmla="*/ 411349 w 1508539"/>
              <a:gd name="connsiteY32" fmla="*/ 5693685 h 6858000"/>
              <a:gd name="connsiteX33" fmla="*/ 431404 w 1508539"/>
              <a:gd name="connsiteY33" fmla="*/ 5665173 h 6858000"/>
              <a:gd name="connsiteX34" fmla="*/ 465121 w 1508539"/>
              <a:gd name="connsiteY34" fmla="*/ 5563435 h 6858000"/>
              <a:gd name="connsiteX35" fmla="*/ 494626 w 1508539"/>
              <a:gd name="connsiteY35" fmla="*/ 5476393 h 6858000"/>
              <a:gd name="connsiteX36" fmla="*/ 525819 w 1508539"/>
              <a:gd name="connsiteY36" fmla="*/ 5396260 h 6858000"/>
              <a:gd name="connsiteX37" fmla="*/ 541800 w 1508539"/>
              <a:gd name="connsiteY37" fmla="*/ 5330009 h 6858000"/>
              <a:gd name="connsiteX38" fmla="*/ 575293 w 1508539"/>
              <a:gd name="connsiteY38" fmla="*/ 5273739 h 6858000"/>
              <a:gd name="connsiteX39" fmla="*/ 584892 w 1508539"/>
              <a:gd name="connsiteY39" fmla="*/ 5241779 h 6858000"/>
              <a:gd name="connsiteX40" fmla="*/ 596118 w 1508539"/>
              <a:gd name="connsiteY40" fmla="*/ 5225268 h 6858000"/>
              <a:gd name="connsiteX41" fmla="*/ 597138 w 1508539"/>
              <a:gd name="connsiteY41" fmla="*/ 5217684 h 6858000"/>
              <a:gd name="connsiteX42" fmla="*/ 604479 w 1508539"/>
              <a:gd name="connsiteY42" fmla="*/ 5193377 h 6858000"/>
              <a:gd name="connsiteX43" fmla="*/ 607782 w 1508539"/>
              <a:gd name="connsiteY43" fmla="*/ 5179288 h 6858000"/>
              <a:gd name="connsiteX44" fmla="*/ 608766 w 1508539"/>
              <a:gd name="connsiteY44" fmla="*/ 5173621 h 6858000"/>
              <a:gd name="connsiteX45" fmla="*/ 604400 w 1508539"/>
              <a:gd name="connsiteY45" fmla="*/ 5159961 h 6858000"/>
              <a:gd name="connsiteX46" fmla="*/ 611077 w 1508539"/>
              <a:gd name="connsiteY46" fmla="*/ 5144295 h 6858000"/>
              <a:gd name="connsiteX47" fmla="*/ 608010 w 1508539"/>
              <a:gd name="connsiteY47" fmla="*/ 5125185 h 6858000"/>
              <a:gd name="connsiteX48" fmla="*/ 614840 w 1508539"/>
              <a:gd name="connsiteY48" fmla="*/ 5121884 h 6858000"/>
              <a:gd name="connsiteX49" fmla="*/ 621876 w 1508539"/>
              <a:gd name="connsiteY49" fmla="*/ 5067850 h 6858000"/>
              <a:gd name="connsiteX50" fmla="*/ 624607 w 1508539"/>
              <a:gd name="connsiteY50" fmla="*/ 5060861 h 6858000"/>
              <a:gd name="connsiteX51" fmla="*/ 621311 w 1508539"/>
              <a:gd name="connsiteY51" fmla="*/ 5034192 h 6858000"/>
              <a:gd name="connsiteX52" fmla="*/ 622865 w 1508539"/>
              <a:gd name="connsiteY52" fmla="*/ 4993030 h 6858000"/>
              <a:gd name="connsiteX53" fmla="*/ 629774 w 1508539"/>
              <a:gd name="connsiteY53" fmla="*/ 4946844 h 6858000"/>
              <a:gd name="connsiteX54" fmla="*/ 625630 w 1508539"/>
              <a:gd name="connsiteY54" fmla="*/ 4932692 h 6858000"/>
              <a:gd name="connsiteX55" fmla="*/ 641033 w 1508539"/>
              <a:gd name="connsiteY55" fmla="*/ 4858827 h 6858000"/>
              <a:gd name="connsiteX56" fmla="*/ 646936 w 1508539"/>
              <a:gd name="connsiteY56" fmla="*/ 4821170 h 6858000"/>
              <a:gd name="connsiteX57" fmla="*/ 651669 w 1508539"/>
              <a:gd name="connsiteY57" fmla="*/ 4780965 h 6858000"/>
              <a:gd name="connsiteX58" fmla="*/ 652962 w 1508539"/>
              <a:gd name="connsiteY58" fmla="*/ 4750867 h 6858000"/>
              <a:gd name="connsiteX59" fmla="*/ 650769 w 1508539"/>
              <a:gd name="connsiteY59" fmla="*/ 4690749 h 6858000"/>
              <a:gd name="connsiteX60" fmla="*/ 646249 w 1508539"/>
              <a:gd name="connsiteY60" fmla="*/ 4584173 h 6858000"/>
              <a:gd name="connsiteX61" fmla="*/ 641332 w 1508539"/>
              <a:gd name="connsiteY61" fmla="*/ 4444346 h 6858000"/>
              <a:gd name="connsiteX62" fmla="*/ 637897 w 1508539"/>
              <a:gd name="connsiteY62" fmla="*/ 4375228 h 6858000"/>
              <a:gd name="connsiteX63" fmla="*/ 618550 w 1508539"/>
              <a:gd name="connsiteY63" fmla="*/ 4214165 h 6858000"/>
              <a:gd name="connsiteX64" fmla="*/ 622623 w 1508539"/>
              <a:gd name="connsiteY64" fmla="*/ 4090296 h 6858000"/>
              <a:gd name="connsiteX65" fmla="*/ 607879 w 1508539"/>
              <a:gd name="connsiteY65" fmla="*/ 4033999 h 6858000"/>
              <a:gd name="connsiteX66" fmla="*/ 609028 w 1508539"/>
              <a:gd name="connsiteY66" fmla="*/ 4031933 h 6858000"/>
              <a:gd name="connsiteX67" fmla="*/ 607604 w 1508539"/>
              <a:gd name="connsiteY67" fmla="*/ 4013953 h 6858000"/>
              <a:gd name="connsiteX68" fmla="*/ 593899 w 1508539"/>
              <a:gd name="connsiteY68" fmla="*/ 3974753 h 6858000"/>
              <a:gd name="connsiteX69" fmla="*/ 595497 w 1508539"/>
              <a:gd name="connsiteY69" fmla="*/ 3969950 h 6858000"/>
              <a:gd name="connsiteX70" fmla="*/ 588919 w 1508539"/>
              <a:gd name="connsiteY70" fmla="*/ 3933779 h 6858000"/>
              <a:gd name="connsiteX71" fmla="*/ 590250 w 1508539"/>
              <a:gd name="connsiteY71" fmla="*/ 3933093 h 6858000"/>
              <a:gd name="connsiteX72" fmla="*/ 594604 w 1508539"/>
              <a:gd name="connsiteY72" fmla="*/ 3922082 h 6858000"/>
              <a:gd name="connsiteX73" fmla="*/ 599682 w 1508539"/>
              <a:gd name="connsiteY73" fmla="*/ 3901461 h 6858000"/>
              <a:gd name="connsiteX74" fmla="*/ 622276 w 1508539"/>
              <a:gd name="connsiteY74" fmla="*/ 3813873 h 6858000"/>
              <a:gd name="connsiteX75" fmla="*/ 621701 w 1508539"/>
              <a:gd name="connsiteY75" fmla="*/ 3806161 h 6858000"/>
              <a:gd name="connsiteX76" fmla="*/ 622008 w 1508539"/>
              <a:gd name="connsiteY76" fmla="*/ 3805957 h 6858000"/>
              <a:gd name="connsiteX77" fmla="*/ 622035 w 1508539"/>
              <a:gd name="connsiteY77" fmla="*/ 3797724 h 6858000"/>
              <a:gd name="connsiteX78" fmla="*/ 620650 w 1508539"/>
              <a:gd name="connsiteY78" fmla="*/ 3792098 h 6858000"/>
              <a:gd name="connsiteX79" fmla="*/ 619534 w 1508539"/>
              <a:gd name="connsiteY79" fmla="*/ 3777135 h 6858000"/>
              <a:gd name="connsiteX80" fmla="*/ 621267 w 1508539"/>
              <a:gd name="connsiteY80" fmla="*/ 3771656 h 6858000"/>
              <a:gd name="connsiteX81" fmla="*/ 625010 w 1508539"/>
              <a:gd name="connsiteY81" fmla="*/ 3769007 h 6858000"/>
              <a:gd name="connsiteX82" fmla="*/ 624476 w 1508539"/>
              <a:gd name="connsiteY82" fmla="*/ 3767709 h 6858000"/>
              <a:gd name="connsiteX83" fmla="*/ 633172 w 1508539"/>
              <a:gd name="connsiteY83" fmla="*/ 3738082 h 6858000"/>
              <a:gd name="connsiteX84" fmla="*/ 640518 w 1508539"/>
              <a:gd name="connsiteY84" fmla="*/ 3673397 h 6858000"/>
              <a:gd name="connsiteX85" fmla="*/ 639814 w 1508539"/>
              <a:gd name="connsiteY85" fmla="*/ 3637109 h 6858000"/>
              <a:gd name="connsiteX86" fmla="*/ 643257 w 1508539"/>
              <a:gd name="connsiteY86" fmla="*/ 3536883 h 6858000"/>
              <a:gd name="connsiteX87" fmla="*/ 650795 w 1508539"/>
              <a:gd name="connsiteY87" fmla="*/ 3435652 h 6858000"/>
              <a:gd name="connsiteX88" fmla="*/ 652466 w 1508539"/>
              <a:gd name="connsiteY88" fmla="*/ 3307769 h 6858000"/>
              <a:gd name="connsiteX89" fmla="*/ 670029 w 1508539"/>
              <a:gd name="connsiteY89" fmla="*/ 3250522 h 6858000"/>
              <a:gd name="connsiteX90" fmla="*/ 670454 w 1508539"/>
              <a:gd name="connsiteY90" fmla="*/ 3229163 h 6858000"/>
              <a:gd name="connsiteX91" fmla="*/ 672277 w 1508539"/>
              <a:gd name="connsiteY91" fmla="*/ 3217217 h 6858000"/>
              <a:gd name="connsiteX92" fmla="*/ 659112 w 1508539"/>
              <a:gd name="connsiteY92" fmla="*/ 3183755 h 6858000"/>
              <a:gd name="connsiteX93" fmla="*/ 659613 w 1508539"/>
              <a:gd name="connsiteY93" fmla="*/ 3178642 h 6858000"/>
              <a:gd name="connsiteX94" fmla="*/ 647213 w 1508539"/>
              <a:gd name="connsiteY94" fmla="*/ 3158586 h 6858000"/>
              <a:gd name="connsiteX95" fmla="*/ 632398 w 1508539"/>
              <a:gd name="connsiteY95" fmla="*/ 3129034 h 6858000"/>
              <a:gd name="connsiteX96" fmla="*/ 633063 w 1508539"/>
              <a:gd name="connsiteY96" fmla="*/ 3126682 h 6858000"/>
              <a:gd name="connsiteX97" fmla="*/ 623931 w 1508539"/>
              <a:gd name="connsiteY97" fmla="*/ 3114519 h 6858000"/>
              <a:gd name="connsiteX98" fmla="*/ 610540 w 1508539"/>
              <a:gd name="connsiteY98" fmla="*/ 3106272 h 6858000"/>
              <a:gd name="connsiteX99" fmla="*/ 583270 w 1508539"/>
              <a:gd name="connsiteY99" fmla="*/ 2958185 h 6858000"/>
              <a:gd name="connsiteX100" fmla="*/ 525884 w 1508539"/>
              <a:gd name="connsiteY100" fmla="*/ 2762989 h 6858000"/>
              <a:gd name="connsiteX101" fmla="*/ 474802 w 1508539"/>
              <a:gd name="connsiteY101" fmla="*/ 2554718 h 6858000"/>
              <a:gd name="connsiteX102" fmla="*/ 454896 w 1508539"/>
              <a:gd name="connsiteY102" fmla="*/ 2485734 h 6858000"/>
              <a:gd name="connsiteX103" fmla="*/ 445619 w 1508539"/>
              <a:gd name="connsiteY103" fmla="*/ 2447068 h 6858000"/>
              <a:gd name="connsiteX104" fmla="*/ 432580 w 1508539"/>
              <a:gd name="connsiteY104" fmla="*/ 2425819 h 6858000"/>
              <a:gd name="connsiteX105" fmla="*/ 438579 w 1508539"/>
              <a:gd name="connsiteY105" fmla="*/ 2402874 h 6858000"/>
              <a:gd name="connsiteX106" fmla="*/ 441191 w 1508539"/>
              <a:gd name="connsiteY106" fmla="*/ 2381443 h 6858000"/>
              <a:gd name="connsiteX107" fmla="*/ 417520 w 1508539"/>
              <a:gd name="connsiteY107" fmla="*/ 2261920 h 6858000"/>
              <a:gd name="connsiteX108" fmla="*/ 407407 w 1508539"/>
              <a:gd name="connsiteY108" fmla="*/ 2195378 h 6858000"/>
              <a:gd name="connsiteX109" fmla="*/ 391624 w 1508539"/>
              <a:gd name="connsiteY109" fmla="*/ 2155135 h 6858000"/>
              <a:gd name="connsiteX110" fmla="*/ 389082 w 1508539"/>
              <a:gd name="connsiteY110" fmla="*/ 2118008 h 6858000"/>
              <a:gd name="connsiteX111" fmla="*/ 390075 w 1508539"/>
              <a:gd name="connsiteY111" fmla="*/ 2050531 h 6858000"/>
              <a:gd name="connsiteX112" fmla="*/ 381881 w 1508539"/>
              <a:gd name="connsiteY112" fmla="*/ 1963269 h 6858000"/>
              <a:gd name="connsiteX113" fmla="*/ 363059 w 1508539"/>
              <a:gd name="connsiteY113" fmla="*/ 1906352 h 6858000"/>
              <a:gd name="connsiteX114" fmla="*/ 339616 w 1508539"/>
              <a:gd name="connsiteY114" fmla="*/ 1861531 h 6858000"/>
              <a:gd name="connsiteX115" fmla="*/ 293415 w 1508539"/>
              <a:gd name="connsiteY115" fmla="*/ 1732919 h 6858000"/>
              <a:gd name="connsiteX116" fmla="*/ 265726 w 1508539"/>
              <a:gd name="connsiteY116" fmla="*/ 1663540 h 6858000"/>
              <a:gd name="connsiteX117" fmla="*/ 264852 w 1508539"/>
              <a:gd name="connsiteY117" fmla="*/ 1615777 h 6858000"/>
              <a:gd name="connsiteX118" fmla="*/ 245647 w 1508539"/>
              <a:gd name="connsiteY118" fmla="*/ 1563678 h 6858000"/>
              <a:gd name="connsiteX119" fmla="*/ 258727 w 1508539"/>
              <a:gd name="connsiteY119" fmla="*/ 1519474 h 6858000"/>
              <a:gd name="connsiteX120" fmla="*/ 251469 w 1508539"/>
              <a:gd name="connsiteY120" fmla="*/ 1477995 h 6858000"/>
              <a:gd name="connsiteX121" fmla="*/ 237554 w 1508539"/>
              <a:gd name="connsiteY121" fmla="*/ 1373769 h 6858000"/>
              <a:gd name="connsiteX122" fmla="*/ 245861 w 1508539"/>
              <a:gd name="connsiteY122" fmla="*/ 1307086 h 6858000"/>
              <a:gd name="connsiteX123" fmla="*/ 247049 w 1508539"/>
              <a:gd name="connsiteY123" fmla="*/ 1189033 h 6858000"/>
              <a:gd name="connsiteX124" fmla="*/ 251734 w 1508539"/>
              <a:gd name="connsiteY124" fmla="*/ 1168288 h 6858000"/>
              <a:gd name="connsiteX125" fmla="*/ 244016 w 1508539"/>
              <a:gd name="connsiteY125" fmla="*/ 1142577 h 6858000"/>
              <a:gd name="connsiteX126" fmla="*/ 233322 w 1508539"/>
              <a:gd name="connsiteY126" fmla="*/ 1088484 h 6858000"/>
              <a:gd name="connsiteX127" fmla="*/ 222058 w 1508539"/>
              <a:gd name="connsiteY127" fmla="*/ 1016103 h 6858000"/>
              <a:gd name="connsiteX128" fmla="*/ 223514 w 1508539"/>
              <a:gd name="connsiteY128" fmla="*/ 932283 h 6858000"/>
              <a:gd name="connsiteX129" fmla="*/ 225750 w 1508539"/>
              <a:gd name="connsiteY129" fmla="*/ 915925 h 6858000"/>
              <a:gd name="connsiteX130" fmla="*/ 218379 w 1508539"/>
              <a:gd name="connsiteY130" fmla="*/ 896999 h 6858000"/>
              <a:gd name="connsiteX131" fmla="*/ 187787 w 1508539"/>
              <a:gd name="connsiteY131" fmla="*/ 821517 h 6858000"/>
              <a:gd name="connsiteX132" fmla="*/ 166737 w 1508539"/>
              <a:gd name="connsiteY132" fmla="*/ 751353 h 6858000"/>
              <a:gd name="connsiteX133" fmla="*/ 166295 w 1508539"/>
              <a:gd name="connsiteY133" fmla="*/ 721230 h 6858000"/>
              <a:gd name="connsiteX134" fmla="*/ 151966 w 1508539"/>
              <a:gd name="connsiteY134" fmla="*/ 681659 h 6858000"/>
              <a:gd name="connsiteX135" fmla="*/ 137385 w 1508539"/>
              <a:gd name="connsiteY135" fmla="*/ 635218 h 6858000"/>
              <a:gd name="connsiteX136" fmla="*/ 142396 w 1508539"/>
              <a:gd name="connsiteY136" fmla="*/ 613763 h 6858000"/>
              <a:gd name="connsiteX137" fmla="*/ 128338 w 1508539"/>
              <a:gd name="connsiteY137" fmla="*/ 598582 h 6858000"/>
              <a:gd name="connsiteX138" fmla="*/ 128019 w 1508539"/>
              <a:gd name="connsiteY138" fmla="*/ 576846 h 6858000"/>
              <a:gd name="connsiteX139" fmla="*/ 107645 w 1508539"/>
              <a:gd name="connsiteY139" fmla="*/ 530055 h 6858000"/>
              <a:gd name="connsiteX140" fmla="*/ 106893 w 1508539"/>
              <a:gd name="connsiteY140" fmla="*/ 465389 h 6858000"/>
              <a:gd name="connsiteX141" fmla="*/ 89816 w 1508539"/>
              <a:gd name="connsiteY141" fmla="*/ 424699 h 6858000"/>
              <a:gd name="connsiteX142" fmla="*/ 90191 w 1508539"/>
              <a:gd name="connsiteY142" fmla="*/ 404917 h 6858000"/>
              <a:gd name="connsiteX143" fmla="*/ 70148 w 1508539"/>
              <a:gd name="connsiteY143" fmla="*/ 367211 h 6858000"/>
              <a:gd name="connsiteX144" fmla="*/ 36452 w 1508539"/>
              <a:gd name="connsiteY144" fmla="*/ 268519 h 6858000"/>
              <a:gd name="connsiteX145" fmla="*/ 23935 w 1508539"/>
              <a:gd name="connsiteY145" fmla="*/ 160886 h 6858000"/>
              <a:gd name="connsiteX146" fmla="*/ 19312 w 1508539"/>
              <a:gd name="connsiteY146" fmla="*/ 47336 h 6858000"/>
              <a:gd name="connsiteX147" fmla="*/ 0 w 1508539"/>
              <a:gd name="connsiteY147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4248 w 1508539"/>
              <a:gd name="connsiteY10" fmla="*/ 6574442 h 6858000"/>
              <a:gd name="connsiteX11" fmla="*/ 164588 w 1508539"/>
              <a:gd name="connsiteY11" fmla="*/ 6568530 h 6858000"/>
              <a:gd name="connsiteX12" fmla="*/ 166997 w 1508539"/>
              <a:gd name="connsiteY12" fmla="*/ 6560674 h 6858000"/>
              <a:gd name="connsiteX13" fmla="*/ 167342 w 1508539"/>
              <a:gd name="connsiteY13" fmla="*/ 6560598 h 6858000"/>
              <a:gd name="connsiteX14" fmla="*/ 169039 w 1508539"/>
              <a:gd name="connsiteY14" fmla="*/ 6553006 h 6858000"/>
              <a:gd name="connsiteX15" fmla="*/ 173735 w 1508539"/>
              <a:gd name="connsiteY15" fmla="*/ 6514360 h 6858000"/>
              <a:gd name="connsiteX16" fmla="*/ 215389 w 1508539"/>
              <a:gd name="connsiteY16" fmla="*/ 6478062 h 6858000"/>
              <a:gd name="connsiteX17" fmla="*/ 226078 w 1508539"/>
              <a:gd name="connsiteY17" fmla="*/ 6460325 h 6858000"/>
              <a:gd name="connsiteX18" fmla="*/ 233311 w 1508539"/>
              <a:gd name="connsiteY18" fmla="*/ 6451488 h 6858000"/>
              <a:gd name="connsiteX19" fmla="*/ 234746 w 1508539"/>
              <a:gd name="connsiteY19" fmla="*/ 6451348 h 6858000"/>
              <a:gd name="connsiteX20" fmla="*/ 239104 w 1508539"/>
              <a:gd name="connsiteY20" fmla="*/ 6414240 h 6858000"/>
              <a:gd name="connsiteX21" fmla="*/ 241880 w 1508539"/>
              <a:gd name="connsiteY21" fmla="*/ 6384857 h 6858000"/>
              <a:gd name="connsiteX22" fmla="*/ 240591 w 1508539"/>
              <a:gd name="connsiteY22" fmla="*/ 6367510 h 6858000"/>
              <a:gd name="connsiteX23" fmla="*/ 244471 w 1508539"/>
              <a:gd name="connsiteY23" fmla="*/ 6349778 h 6858000"/>
              <a:gd name="connsiteX24" fmla="*/ 246136 w 1508539"/>
              <a:gd name="connsiteY24" fmla="*/ 6348250 h 6858000"/>
              <a:gd name="connsiteX25" fmla="*/ 262170 w 1508539"/>
              <a:gd name="connsiteY25" fmla="*/ 6281972 h 6858000"/>
              <a:gd name="connsiteX26" fmla="*/ 272933 w 1508539"/>
              <a:gd name="connsiteY26" fmla="*/ 6211940 h 6858000"/>
              <a:gd name="connsiteX27" fmla="*/ 314428 w 1508539"/>
              <a:gd name="connsiteY27" fmla="*/ 6113913 h 6858000"/>
              <a:gd name="connsiteX28" fmla="*/ 318721 w 1508539"/>
              <a:gd name="connsiteY28" fmla="*/ 6028119 h 6858000"/>
              <a:gd name="connsiteX29" fmla="*/ 345501 w 1508539"/>
              <a:gd name="connsiteY29" fmla="*/ 5934687 h 6858000"/>
              <a:gd name="connsiteX30" fmla="*/ 379513 w 1508539"/>
              <a:gd name="connsiteY30" fmla="*/ 5765594 h 6858000"/>
              <a:gd name="connsiteX31" fmla="*/ 411349 w 1508539"/>
              <a:gd name="connsiteY31" fmla="*/ 5693685 h 6858000"/>
              <a:gd name="connsiteX32" fmla="*/ 431404 w 1508539"/>
              <a:gd name="connsiteY32" fmla="*/ 5665173 h 6858000"/>
              <a:gd name="connsiteX33" fmla="*/ 465121 w 1508539"/>
              <a:gd name="connsiteY33" fmla="*/ 5563435 h 6858000"/>
              <a:gd name="connsiteX34" fmla="*/ 494626 w 1508539"/>
              <a:gd name="connsiteY34" fmla="*/ 5476393 h 6858000"/>
              <a:gd name="connsiteX35" fmla="*/ 525819 w 1508539"/>
              <a:gd name="connsiteY35" fmla="*/ 5396260 h 6858000"/>
              <a:gd name="connsiteX36" fmla="*/ 541800 w 1508539"/>
              <a:gd name="connsiteY36" fmla="*/ 5330009 h 6858000"/>
              <a:gd name="connsiteX37" fmla="*/ 575293 w 1508539"/>
              <a:gd name="connsiteY37" fmla="*/ 5273739 h 6858000"/>
              <a:gd name="connsiteX38" fmla="*/ 584892 w 1508539"/>
              <a:gd name="connsiteY38" fmla="*/ 5241779 h 6858000"/>
              <a:gd name="connsiteX39" fmla="*/ 596118 w 1508539"/>
              <a:gd name="connsiteY39" fmla="*/ 5225268 h 6858000"/>
              <a:gd name="connsiteX40" fmla="*/ 597138 w 1508539"/>
              <a:gd name="connsiteY40" fmla="*/ 5217684 h 6858000"/>
              <a:gd name="connsiteX41" fmla="*/ 604479 w 1508539"/>
              <a:gd name="connsiteY41" fmla="*/ 5193377 h 6858000"/>
              <a:gd name="connsiteX42" fmla="*/ 607782 w 1508539"/>
              <a:gd name="connsiteY42" fmla="*/ 5179288 h 6858000"/>
              <a:gd name="connsiteX43" fmla="*/ 608766 w 1508539"/>
              <a:gd name="connsiteY43" fmla="*/ 5173621 h 6858000"/>
              <a:gd name="connsiteX44" fmla="*/ 604400 w 1508539"/>
              <a:gd name="connsiteY44" fmla="*/ 5159961 h 6858000"/>
              <a:gd name="connsiteX45" fmla="*/ 611077 w 1508539"/>
              <a:gd name="connsiteY45" fmla="*/ 5144295 h 6858000"/>
              <a:gd name="connsiteX46" fmla="*/ 608010 w 1508539"/>
              <a:gd name="connsiteY46" fmla="*/ 5125185 h 6858000"/>
              <a:gd name="connsiteX47" fmla="*/ 614840 w 1508539"/>
              <a:gd name="connsiteY47" fmla="*/ 5121884 h 6858000"/>
              <a:gd name="connsiteX48" fmla="*/ 621876 w 1508539"/>
              <a:gd name="connsiteY48" fmla="*/ 5067850 h 6858000"/>
              <a:gd name="connsiteX49" fmla="*/ 624607 w 1508539"/>
              <a:gd name="connsiteY49" fmla="*/ 5060861 h 6858000"/>
              <a:gd name="connsiteX50" fmla="*/ 621311 w 1508539"/>
              <a:gd name="connsiteY50" fmla="*/ 5034192 h 6858000"/>
              <a:gd name="connsiteX51" fmla="*/ 622865 w 1508539"/>
              <a:gd name="connsiteY51" fmla="*/ 4993030 h 6858000"/>
              <a:gd name="connsiteX52" fmla="*/ 629774 w 1508539"/>
              <a:gd name="connsiteY52" fmla="*/ 4946844 h 6858000"/>
              <a:gd name="connsiteX53" fmla="*/ 625630 w 1508539"/>
              <a:gd name="connsiteY53" fmla="*/ 4932692 h 6858000"/>
              <a:gd name="connsiteX54" fmla="*/ 641033 w 1508539"/>
              <a:gd name="connsiteY54" fmla="*/ 4858827 h 6858000"/>
              <a:gd name="connsiteX55" fmla="*/ 646936 w 1508539"/>
              <a:gd name="connsiteY55" fmla="*/ 4821170 h 6858000"/>
              <a:gd name="connsiteX56" fmla="*/ 651669 w 1508539"/>
              <a:gd name="connsiteY56" fmla="*/ 4780965 h 6858000"/>
              <a:gd name="connsiteX57" fmla="*/ 652962 w 1508539"/>
              <a:gd name="connsiteY57" fmla="*/ 4750867 h 6858000"/>
              <a:gd name="connsiteX58" fmla="*/ 650769 w 1508539"/>
              <a:gd name="connsiteY58" fmla="*/ 4690749 h 6858000"/>
              <a:gd name="connsiteX59" fmla="*/ 646249 w 1508539"/>
              <a:gd name="connsiteY59" fmla="*/ 4584173 h 6858000"/>
              <a:gd name="connsiteX60" fmla="*/ 641332 w 1508539"/>
              <a:gd name="connsiteY60" fmla="*/ 4444346 h 6858000"/>
              <a:gd name="connsiteX61" fmla="*/ 637897 w 1508539"/>
              <a:gd name="connsiteY61" fmla="*/ 4375228 h 6858000"/>
              <a:gd name="connsiteX62" fmla="*/ 618550 w 1508539"/>
              <a:gd name="connsiteY62" fmla="*/ 4214165 h 6858000"/>
              <a:gd name="connsiteX63" fmla="*/ 622623 w 1508539"/>
              <a:gd name="connsiteY63" fmla="*/ 4090296 h 6858000"/>
              <a:gd name="connsiteX64" fmla="*/ 607879 w 1508539"/>
              <a:gd name="connsiteY64" fmla="*/ 4033999 h 6858000"/>
              <a:gd name="connsiteX65" fmla="*/ 609028 w 1508539"/>
              <a:gd name="connsiteY65" fmla="*/ 4031933 h 6858000"/>
              <a:gd name="connsiteX66" fmla="*/ 607604 w 1508539"/>
              <a:gd name="connsiteY66" fmla="*/ 4013953 h 6858000"/>
              <a:gd name="connsiteX67" fmla="*/ 593899 w 1508539"/>
              <a:gd name="connsiteY67" fmla="*/ 3974753 h 6858000"/>
              <a:gd name="connsiteX68" fmla="*/ 595497 w 1508539"/>
              <a:gd name="connsiteY68" fmla="*/ 3969950 h 6858000"/>
              <a:gd name="connsiteX69" fmla="*/ 588919 w 1508539"/>
              <a:gd name="connsiteY69" fmla="*/ 3933779 h 6858000"/>
              <a:gd name="connsiteX70" fmla="*/ 590250 w 1508539"/>
              <a:gd name="connsiteY70" fmla="*/ 3933093 h 6858000"/>
              <a:gd name="connsiteX71" fmla="*/ 594604 w 1508539"/>
              <a:gd name="connsiteY71" fmla="*/ 3922082 h 6858000"/>
              <a:gd name="connsiteX72" fmla="*/ 599682 w 1508539"/>
              <a:gd name="connsiteY72" fmla="*/ 3901461 h 6858000"/>
              <a:gd name="connsiteX73" fmla="*/ 622276 w 1508539"/>
              <a:gd name="connsiteY73" fmla="*/ 3813873 h 6858000"/>
              <a:gd name="connsiteX74" fmla="*/ 621701 w 1508539"/>
              <a:gd name="connsiteY74" fmla="*/ 3806161 h 6858000"/>
              <a:gd name="connsiteX75" fmla="*/ 622008 w 1508539"/>
              <a:gd name="connsiteY75" fmla="*/ 3805957 h 6858000"/>
              <a:gd name="connsiteX76" fmla="*/ 622035 w 1508539"/>
              <a:gd name="connsiteY76" fmla="*/ 3797724 h 6858000"/>
              <a:gd name="connsiteX77" fmla="*/ 620650 w 1508539"/>
              <a:gd name="connsiteY77" fmla="*/ 3792098 h 6858000"/>
              <a:gd name="connsiteX78" fmla="*/ 619534 w 1508539"/>
              <a:gd name="connsiteY78" fmla="*/ 3777135 h 6858000"/>
              <a:gd name="connsiteX79" fmla="*/ 621267 w 1508539"/>
              <a:gd name="connsiteY79" fmla="*/ 3771656 h 6858000"/>
              <a:gd name="connsiteX80" fmla="*/ 625010 w 1508539"/>
              <a:gd name="connsiteY80" fmla="*/ 3769007 h 6858000"/>
              <a:gd name="connsiteX81" fmla="*/ 624476 w 1508539"/>
              <a:gd name="connsiteY81" fmla="*/ 3767709 h 6858000"/>
              <a:gd name="connsiteX82" fmla="*/ 633172 w 1508539"/>
              <a:gd name="connsiteY82" fmla="*/ 3738082 h 6858000"/>
              <a:gd name="connsiteX83" fmla="*/ 640518 w 1508539"/>
              <a:gd name="connsiteY83" fmla="*/ 3673397 h 6858000"/>
              <a:gd name="connsiteX84" fmla="*/ 639814 w 1508539"/>
              <a:gd name="connsiteY84" fmla="*/ 3637109 h 6858000"/>
              <a:gd name="connsiteX85" fmla="*/ 643257 w 1508539"/>
              <a:gd name="connsiteY85" fmla="*/ 3536883 h 6858000"/>
              <a:gd name="connsiteX86" fmla="*/ 650795 w 1508539"/>
              <a:gd name="connsiteY86" fmla="*/ 3435652 h 6858000"/>
              <a:gd name="connsiteX87" fmla="*/ 652466 w 1508539"/>
              <a:gd name="connsiteY87" fmla="*/ 3307769 h 6858000"/>
              <a:gd name="connsiteX88" fmla="*/ 670029 w 1508539"/>
              <a:gd name="connsiteY88" fmla="*/ 3250522 h 6858000"/>
              <a:gd name="connsiteX89" fmla="*/ 670454 w 1508539"/>
              <a:gd name="connsiteY89" fmla="*/ 3229163 h 6858000"/>
              <a:gd name="connsiteX90" fmla="*/ 672277 w 1508539"/>
              <a:gd name="connsiteY90" fmla="*/ 3217217 h 6858000"/>
              <a:gd name="connsiteX91" fmla="*/ 659112 w 1508539"/>
              <a:gd name="connsiteY91" fmla="*/ 3183755 h 6858000"/>
              <a:gd name="connsiteX92" fmla="*/ 659613 w 1508539"/>
              <a:gd name="connsiteY92" fmla="*/ 3178642 h 6858000"/>
              <a:gd name="connsiteX93" fmla="*/ 647213 w 1508539"/>
              <a:gd name="connsiteY93" fmla="*/ 3158586 h 6858000"/>
              <a:gd name="connsiteX94" fmla="*/ 632398 w 1508539"/>
              <a:gd name="connsiteY94" fmla="*/ 3129034 h 6858000"/>
              <a:gd name="connsiteX95" fmla="*/ 633063 w 1508539"/>
              <a:gd name="connsiteY95" fmla="*/ 3126682 h 6858000"/>
              <a:gd name="connsiteX96" fmla="*/ 623931 w 1508539"/>
              <a:gd name="connsiteY96" fmla="*/ 3114519 h 6858000"/>
              <a:gd name="connsiteX97" fmla="*/ 610540 w 1508539"/>
              <a:gd name="connsiteY97" fmla="*/ 3106272 h 6858000"/>
              <a:gd name="connsiteX98" fmla="*/ 583270 w 1508539"/>
              <a:gd name="connsiteY98" fmla="*/ 2958185 h 6858000"/>
              <a:gd name="connsiteX99" fmla="*/ 525884 w 1508539"/>
              <a:gd name="connsiteY99" fmla="*/ 2762989 h 6858000"/>
              <a:gd name="connsiteX100" fmla="*/ 474802 w 1508539"/>
              <a:gd name="connsiteY100" fmla="*/ 2554718 h 6858000"/>
              <a:gd name="connsiteX101" fmla="*/ 454896 w 1508539"/>
              <a:gd name="connsiteY101" fmla="*/ 2485734 h 6858000"/>
              <a:gd name="connsiteX102" fmla="*/ 445619 w 1508539"/>
              <a:gd name="connsiteY102" fmla="*/ 2447068 h 6858000"/>
              <a:gd name="connsiteX103" fmla="*/ 432580 w 1508539"/>
              <a:gd name="connsiteY103" fmla="*/ 2425819 h 6858000"/>
              <a:gd name="connsiteX104" fmla="*/ 438579 w 1508539"/>
              <a:gd name="connsiteY104" fmla="*/ 2402874 h 6858000"/>
              <a:gd name="connsiteX105" fmla="*/ 441191 w 1508539"/>
              <a:gd name="connsiteY105" fmla="*/ 2381443 h 6858000"/>
              <a:gd name="connsiteX106" fmla="*/ 417520 w 1508539"/>
              <a:gd name="connsiteY106" fmla="*/ 2261920 h 6858000"/>
              <a:gd name="connsiteX107" fmla="*/ 407407 w 1508539"/>
              <a:gd name="connsiteY107" fmla="*/ 2195378 h 6858000"/>
              <a:gd name="connsiteX108" fmla="*/ 391624 w 1508539"/>
              <a:gd name="connsiteY108" fmla="*/ 2155135 h 6858000"/>
              <a:gd name="connsiteX109" fmla="*/ 389082 w 1508539"/>
              <a:gd name="connsiteY109" fmla="*/ 2118008 h 6858000"/>
              <a:gd name="connsiteX110" fmla="*/ 390075 w 1508539"/>
              <a:gd name="connsiteY110" fmla="*/ 2050531 h 6858000"/>
              <a:gd name="connsiteX111" fmla="*/ 381881 w 1508539"/>
              <a:gd name="connsiteY111" fmla="*/ 1963269 h 6858000"/>
              <a:gd name="connsiteX112" fmla="*/ 363059 w 1508539"/>
              <a:gd name="connsiteY112" fmla="*/ 1906352 h 6858000"/>
              <a:gd name="connsiteX113" fmla="*/ 339616 w 1508539"/>
              <a:gd name="connsiteY113" fmla="*/ 1861531 h 6858000"/>
              <a:gd name="connsiteX114" fmla="*/ 293415 w 1508539"/>
              <a:gd name="connsiteY114" fmla="*/ 1732919 h 6858000"/>
              <a:gd name="connsiteX115" fmla="*/ 265726 w 1508539"/>
              <a:gd name="connsiteY115" fmla="*/ 1663540 h 6858000"/>
              <a:gd name="connsiteX116" fmla="*/ 264852 w 1508539"/>
              <a:gd name="connsiteY116" fmla="*/ 1615777 h 6858000"/>
              <a:gd name="connsiteX117" fmla="*/ 245647 w 1508539"/>
              <a:gd name="connsiteY117" fmla="*/ 1563678 h 6858000"/>
              <a:gd name="connsiteX118" fmla="*/ 258727 w 1508539"/>
              <a:gd name="connsiteY118" fmla="*/ 1519474 h 6858000"/>
              <a:gd name="connsiteX119" fmla="*/ 251469 w 1508539"/>
              <a:gd name="connsiteY119" fmla="*/ 1477995 h 6858000"/>
              <a:gd name="connsiteX120" fmla="*/ 237554 w 1508539"/>
              <a:gd name="connsiteY120" fmla="*/ 1373769 h 6858000"/>
              <a:gd name="connsiteX121" fmla="*/ 245861 w 1508539"/>
              <a:gd name="connsiteY121" fmla="*/ 1307086 h 6858000"/>
              <a:gd name="connsiteX122" fmla="*/ 247049 w 1508539"/>
              <a:gd name="connsiteY122" fmla="*/ 1189033 h 6858000"/>
              <a:gd name="connsiteX123" fmla="*/ 251734 w 1508539"/>
              <a:gd name="connsiteY123" fmla="*/ 1168288 h 6858000"/>
              <a:gd name="connsiteX124" fmla="*/ 244016 w 1508539"/>
              <a:gd name="connsiteY124" fmla="*/ 1142577 h 6858000"/>
              <a:gd name="connsiteX125" fmla="*/ 233322 w 1508539"/>
              <a:gd name="connsiteY125" fmla="*/ 1088484 h 6858000"/>
              <a:gd name="connsiteX126" fmla="*/ 222058 w 1508539"/>
              <a:gd name="connsiteY126" fmla="*/ 1016103 h 6858000"/>
              <a:gd name="connsiteX127" fmla="*/ 223514 w 1508539"/>
              <a:gd name="connsiteY127" fmla="*/ 932283 h 6858000"/>
              <a:gd name="connsiteX128" fmla="*/ 225750 w 1508539"/>
              <a:gd name="connsiteY128" fmla="*/ 915925 h 6858000"/>
              <a:gd name="connsiteX129" fmla="*/ 218379 w 1508539"/>
              <a:gd name="connsiteY129" fmla="*/ 896999 h 6858000"/>
              <a:gd name="connsiteX130" fmla="*/ 187787 w 1508539"/>
              <a:gd name="connsiteY130" fmla="*/ 821517 h 6858000"/>
              <a:gd name="connsiteX131" fmla="*/ 166737 w 1508539"/>
              <a:gd name="connsiteY131" fmla="*/ 751353 h 6858000"/>
              <a:gd name="connsiteX132" fmla="*/ 166295 w 1508539"/>
              <a:gd name="connsiteY132" fmla="*/ 721230 h 6858000"/>
              <a:gd name="connsiteX133" fmla="*/ 151966 w 1508539"/>
              <a:gd name="connsiteY133" fmla="*/ 681659 h 6858000"/>
              <a:gd name="connsiteX134" fmla="*/ 137385 w 1508539"/>
              <a:gd name="connsiteY134" fmla="*/ 635218 h 6858000"/>
              <a:gd name="connsiteX135" fmla="*/ 142396 w 1508539"/>
              <a:gd name="connsiteY135" fmla="*/ 613763 h 6858000"/>
              <a:gd name="connsiteX136" fmla="*/ 128338 w 1508539"/>
              <a:gd name="connsiteY136" fmla="*/ 598582 h 6858000"/>
              <a:gd name="connsiteX137" fmla="*/ 128019 w 1508539"/>
              <a:gd name="connsiteY137" fmla="*/ 576846 h 6858000"/>
              <a:gd name="connsiteX138" fmla="*/ 107645 w 1508539"/>
              <a:gd name="connsiteY138" fmla="*/ 530055 h 6858000"/>
              <a:gd name="connsiteX139" fmla="*/ 106893 w 1508539"/>
              <a:gd name="connsiteY139" fmla="*/ 465389 h 6858000"/>
              <a:gd name="connsiteX140" fmla="*/ 89816 w 1508539"/>
              <a:gd name="connsiteY140" fmla="*/ 424699 h 6858000"/>
              <a:gd name="connsiteX141" fmla="*/ 90191 w 1508539"/>
              <a:gd name="connsiteY141" fmla="*/ 404917 h 6858000"/>
              <a:gd name="connsiteX142" fmla="*/ 70148 w 1508539"/>
              <a:gd name="connsiteY142" fmla="*/ 367211 h 6858000"/>
              <a:gd name="connsiteX143" fmla="*/ 36452 w 1508539"/>
              <a:gd name="connsiteY143" fmla="*/ 268519 h 6858000"/>
              <a:gd name="connsiteX144" fmla="*/ 23935 w 1508539"/>
              <a:gd name="connsiteY144" fmla="*/ 160886 h 6858000"/>
              <a:gd name="connsiteX145" fmla="*/ 19312 w 1508539"/>
              <a:gd name="connsiteY145" fmla="*/ 47336 h 6858000"/>
              <a:gd name="connsiteX146" fmla="*/ 0 w 1508539"/>
              <a:gd name="connsiteY146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4248 w 1508539"/>
              <a:gd name="connsiteY10" fmla="*/ 6574442 h 6858000"/>
              <a:gd name="connsiteX11" fmla="*/ 164588 w 1508539"/>
              <a:gd name="connsiteY11" fmla="*/ 6568530 h 6858000"/>
              <a:gd name="connsiteX12" fmla="*/ 166997 w 1508539"/>
              <a:gd name="connsiteY12" fmla="*/ 6560674 h 6858000"/>
              <a:gd name="connsiteX13" fmla="*/ 167342 w 1508539"/>
              <a:gd name="connsiteY13" fmla="*/ 6560598 h 6858000"/>
              <a:gd name="connsiteX14" fmla="*/ 169039 w 1508539"/>
              <a:gd name="connsiteY14" fmla="*/ 6553006 h 6858000"/>
              <a:gd name="connsiteX15" fmla="*/ 215389 w 1508539"/>
              <a:gd name="connsiteY15" fmla="*/ 6478062 h 6858000"/>
              <a:gd name="connsiteX16" fmla="*/ 226078 w 1508539"/>
              <a:gd name="connsiteY16" fmla="*/ 6460325 h 6858000"/>
              <a:gd name="connsiteX17" fmla="*/ 233311 w 1508539"/>
              <a:gd name="connsiteY17" fmla="*/ 6451488 h 6858000"/>
              <a:gd name="connsiteX18" fmla="*/ 234746 w 1508539"/>
              <a:gd name="connsiteY18" fmla="*/ 6451348 h 6858000"/>
              <a:gd name="connsiteX19" fmla="*/ 239104 w 1508539"/>
              <a:gd name="connsiteY19" fmla="*/ 6414240 h 6858000"/>
              <a:gd name="connsiteX20" fmla="*/ 241880 w 1508539"/>
              <a:gd name="connsiteY20" fmla="*/ 6384857 h 6858000"/>
              <a:gd name="connsiteX21" fmla="*/ 240591 w 1508539"/>
              <a:gd name="connsiteY21" fmla="*/ 6367510 h 6858000"/>
              <a:gd name="connsiteX22" fmla="*/ 244471 w 1508539"/>
              <a:gd name="connsiteY22" fmla="*/ 6349778 h 6858000"/>
              <a:gd name="connsiteX23" fmla="*/ 246136 w 1508539"/>
              <a:gd name="connsiteY23" fmla="*/ 6348250 h 6858000"/>
              <a:gd name="connsiteX24" fmla="*/ 262170 w 1508539"/>
              <a:gd name="connsiteY24" fmla="*/ 6281972 h 6858000"/>
              <a:gd name="connsiteX25" fmla="*/ 272933 w 1508539"/>
              <a:gd name="connsiteY25" fmla="*/ 6211940 h 6858000"/>
              <a:gd name="connsiteX26" fmla="*/ 314428 w 1508539"/>
              <a:gd name="connsiteY26" fmla="*/ 6113913 h 6858000"/>
              <a:gd name="connsiteX27" fmla="*/ 318721 w 1508539"/>
              <a:gd name="connsiteY27" fmla="*/ 6028119 h 6858000"/>
              <a:gd name="connsiteX28" fmla="*/ 345501 w 1508539"/>
              <a:gd name="connsiteY28" fmla="*/ 5934687 h 6858000"/>
              <a:gd name="connsiteX29" fmla="*/ 379513 w 1508539"/>
              <a:gd name="connsiteY29" fmla="*/ 5765594 h 6858000"/>
              <a:gd name="connsiteX30" fmla="*/ 411349 w 1508539"/>
              <a:gd name="connsiteY30" fmla="*/ 5693685 h 6858000"/>
              <a:gd name="connsiteX31" fmla="*/ 431404 w 1508539"/>
              <a:gd name="connsiteY31" fmla="*/ 5665173 h 6858000"/>
              <a:gd name="connsiteX32" fmla="*/ 465121 w 1508539"/>
              <a:gd name="connsiteY32" fmla="*/ 5563435 h 6858000"/>
              <a:gd name="connsiteX33" fmla="*/ 494626 w 1508539"/>
              <a:gd name="connsiteY33" fmla="*/ 5476393 h 6858000"/>
              <a:gd name="connsiteX34" fmla="*/ 525819 w 1508539"/>
              <a:gd name="connsiteY34" fmla="*/ 5396260 h 6858000"/>
              <a:gd name="connsiteX35" fmla="*/ 541800 w 1508539"/>
              <a:gd name="connsiteY35" fmla="*/ 5330009 h 6858000"/>
              <a:gd name="connsiteX36" fmla="*/ 575293 w 1508539"/>
              <a:gd name="connsiteY36" fmla="*/ 5273739 h 6858000"/>
              <a:gd name="connsiteX37" fmla="*/ 584892 w 1508539"/>
              <a:gd name="connsiteY37" fmla="*/ 5241779 h 6858000"/>
              <a:gd name="connsiteX38" fmla="*/ 596118 w 1508539"/>
              <a:gd name="connsiteY38" fmla="*/ 5225268 h 6858000"/>
              <a:gd name="connsiteX39" fmla="*/ 597138 w 1508539"/>
              <a:gd name="connsiteY39" fmla="*/ 5217684 h 6858000"/>
              <a:gd name="connsiteX40" fmla="*/ 604479 w 1508539"/>
              <a:gd name="connsiteY40" fmla="*/ 5193377 h 6858000"/>
              <a:gd name="connsiteX41" fmla="*/ 607782 w 1508539"/>
              <a:gd name="connsiteY41" fmla="*/ 5179288 h 6858000"/>
              <a:gd name="connsiteX42" fmla="*/ 608766 w 1508539"/>
              <a:gd name="connsiteY42" fmla="*/ 5173621 h 6858000"/>
              <a:gd name="connsiteX43" fmla="*/ 604400 w 1508539"/>
              <a:gd name="connsiteY43" fmla="*/ 5159961 h 6858000"/>
              <a:gd name="connsiteX44" fmla="*/ 611077 w 1508539"/>
              <a:gd name="connsiteY44" fmla="*/ 5144295 h 6858000"/>
              <a:gd name="connsiteX45" fmla="*/ 608010 w 1508539"/>
              <a:gd name="connsiteY45" fmla="*/ 5125185 h 6858000"/>
              <a:gd name="connsiteX46" fmla="*/ 614840 w 1508539"/>
              <a:gd name="connsiteY46" fmla="*/ 5121884 h 6858000"/>
              <a:gd name="connsiteX47" fmla="*/ 621876 w 1508539"/>
              <a:gd name="connsiteY47" fmla="*/ 5067850 h 6858000"/>
              <a:gd name="connsiteX48" fmla="*/ 624607 w 1508539"/>
              <a:gd name="connsiteY48" fmla="*/ 5060861 h 6858000"/>
              <a:gd name="connsiteX49" fmla="*/ 621311 w 1508539"/>
              <a:gd name="connsiteY49" fmla="*/ 5034192 h 6858000"/>
              <a:gd name="connsiteX50" fmla="*/ 622865 w 1508539"/>
              <a:gd name="connsiteY50" fmla="*/ 4993030 h 6858000"/>
              <a:gd name="connsiteX51" fmla="*/ 629774 w 1508539"/>
              <a:gd name="connsiteY51" fmla="*/ 4946844 h 6858000"/>
              <a:gd name="connsiteX52" fmla="*/ 625630 w 1508539"/>
              <a:gd name="connsiteY52" fmla="*/ 4932692 h 6858000"/>
              <a:gd name="connsiteX53" fmla="*/ 641033 w 1508539"/>
              <a:gd name="connsiteY53" fmla="*/ 4858827 h 6858000"/>
              <a:gd name="connsiteX54" fmla="*/ 646936 w 1508539"/>
              <a:gd name="connsiteY54" fmla="*/ 4821170 h 6858000"/>
              <a:gd name="connsiteX55" fmla="*/ 651669 w 1508539"/>
              <a:gd name="connsiteY55" fmla="*/ 4780965 h 6858000"/>
              <a:gd name="connsiteX56" fmla="*/ 652962 w 1508539"/>
              <a:gd name="connsiteY56" fmla="*/ 4750867 h 6858000"/>
              <a:gd name="connsiteX57" fmla="*/ 650769 w 1508539"/>
              <a:gd name="connsiteY57" fmla="*/ 4690749 h 6858000"/>
              <a:gd name="connsiteX58" fmla="*/ 646249 w 1508539"/>
              <a:gd name="connsiteY58" fmla="*/ 4584173 h 6858000"/>
              <a:gd name="connsiteX59" fmla="*/ 641332 w 1508539"/>
              <a:gd name="connsiteY59" fmla="*/ 4444346 h 6858000"/>
              <a:gd name="connsiteX60" fmla="*/ 637897 w 1508539"/>
              <a:gd name="connsiteY60" fmla="*/ 4375228 h 6858000"/>
              <a:gd name="connsiteX61" fmla="*/ 618550 w 1508539"/>
              <a:gd name="connsiteY61" fmla="*/ 4214165 h 6858000"/>
              <a:gd name="connsiteX62" fmla="*/ 622623 w 1508539"/>
              <a:gd name="connsiteY62" fmla="*/ 4090296 h 6858000"/>
              <a:gd name="connsiteX63" fmla="*/ 607879 w 1508539"/>
              <a:gd name="connsiteY63" fmla="*/ 4033999 h 6858000"/>
              <a:gd name="connsiteX64" fmla="*/ 609028 w 1508539"/>
              <a:gd name="connsiteY64" fmla="*/ 4031933 h 6858000"/>
              <a:gd name="connsiteX65" fmla="*/ 607604 w 1508539"/>
              <a:gd name="connsiteY65" fmla="*/ 4013953 h 6858000"/>
              <a:gd name="connsiteX66" fmla="*/ 593899 w 1508539"/>
              <a:gd name="connsiteY66" fmla="*/ 3974753 h 6858000"/>
              <a:gd name="connsiteX67" fmla="*/ 595497 w 1508539"/>
              <a:gd name="connsiteY67" fmla="*/ 3969950 h 6858000"/>
              <a:gd name="connsiteX68" fmla="*/ 588919 w 1508539"/>
              <a:gd name="connsiteY68" fmla="*/ 3933779 h 6858000"/>
              <a:gd name="connsiteX69" fmla="*/ 590250 w 1508539"/>
              <a:gd name="connsiteY69" fmla="*/ 3933093 h 6858000"/>
              <a:gd name="connsiteX70" fmla="*/ 594604 w 1508539"/>
              <a:gd name="connsiteY70" fmla="*/ 3922082 h 6858000"/>
              <a:gd name="connsiteX71" fmla="*/ 599682 w 1508539"/>
              <a:gd name="connsiteY71" fmla="*/ 3901461 h 6858000"/>
              <a:gd name="connsiteX72" fmla="*/ 622276 w 1508539"/>
              <a:gd name="connsiteY72" fmla="*/ 3813873 h 6858000"/>
              <a:gd name="connsiteX73" fmla="*/ 621701 w 1508539"/>
              <a:gd name="connsiteY73" fmla="*/ 3806161 h 6858000"/>
              <a:gd name="connsiteX74" fmla="*/ 622008 w 1508539"/>
              <a:gd name="connsiteY74" fmla="*/ 3805957 h 6858000"/>
              <a:gd name="connsiteX75" fmla="*/ 622035 w 1508539"/>
              <a:gd name="connsiteY75" fmla="*/ 3797724 h 6858000"/>
              <a:gd name="connsiteX76" fmla="*/ 620650 w 1508539"/>
              <a:gd name="connsiteY76" fmla="*/ 3792098 h 6858000"/>
              <a:gd name="connsiteX77" fmla="*/ 619534 w 1508539"/>
              <a:gd name="connsiteY77" fmla="*/ 3777135 h 6858000"/>
              <a:gd name="connsiteX78" fmla="*/ 621267 w 1508539"/>
              <a:gd name="connsiteY78" fmla="*/ 3771656 h 6858000"/>
              <a:gd name="connsiteX79" fmla="*/ 625010 w 1508539"/>
              <a:gd name="connsiteY79" fmla="*/ 3769007 h 6858000"/>
              <a:gd name="connsiteX80" fmla="*/ 624476 w 1508539"/>
              <a:gd name="connsiteY80" fmla="*/ 3767709 h 6858000"/>
              <a:gd name="connsiteX81" fmla="*/ 633172 w 1508539"/>
              <a:gd name="connsiteY81" fmla="*/ 3738082 h 6858000"/>
              <a:gd name="connsiteX82" fmla="*/ 640518 w 1508539"/>
              <a:gd name="connsiteY82" fmla="*/ 3673397 h 6858000"/>
              <a:gd name="connsiteX83" fmla="*/ 639814 w 1508539"/>
              <a:gd name="connsiteY83" fmla="*/ 3637109 h 6858000"/>
              <a:gd name="connsiteX84" fmla="*/ 643257 w 1508539"/>
              <a:gd name="connsiteY84" fmla="*/ 3536883 h 6858000"/>
              <a:gd name="connsiteX85" fmla="*/ 650795 w 1508539"/>
              <a:gd name="connsiteY85" fmla="*/ 3435652 h 6858000"/>
              <a:gd name="connsiteX86" fmla="*/ 652466 w 1508539"/>
              <a:gd name="connsiteY86" fmla="*/ 3307769 h 6858000"/>
              <a:gd name="connsiteX87" fmla="*/ 670029 w 1508539"/>
              <a:gd name="connsiteY87" fmla="*/ 3250522 h 6858000"/>
              <a:gd name="connsiteX88" fmla="*/ 670454 w 1508539"/>
              <a:gd name="connsiteY88" fmla="*/ 3229163 h 6858000"/>
              <a:gd name="connsiteX89" fmla="*/ 672277 w 1508539"/>
              <a:gd name="connsiteY89" fmla="*/ 3217217 h 6858000"/>
              <a:gd name="connsiteX90" fmla="*/ 659112 w 1508539"/>
              <a:gd name="connsiteY90" fmla="*/ 3183755 h 6858000"/>
              <a:gd name="connsiteX91" fmla="*/ 659613 w 1508539"/>
              <a:gd name="connsiteY91" fmla="*/ 3178642 h 6858000"/>
              <a:gd name="connsiteX92" fmla="*/ 647213 w 1508539"/>
              <a:gd name="connsiteY92" fmla="*/ 3158586 h 6858000"/>
              <a:gd name="connsiteX93" fmla="*/ 632398 w 1508539"/>
              <a:gd name="connsiteY93" fmla="*/ 3129034 h 6858000"/>
              <a:gd name="connsiteX94" fmla="*/ 633063 w 1508539"/>
              <a:gd name="connsiteY94" fmla="*/ 3126682 h 6858000"/>
              <a:gd name="connsiteX95" fmla="*/ 623931 w 1508539"/>
              <a:gd name="connsiteY95" fmla="*/ 3114519 h 6858000"/>
              <a:gd name="connsiteX96" fmla="*/ 610540 w 1508539"/>
              <a:gd name="connsiteY96" fmla="*/ 3106272 h 6858000"/>
              <a:gd name="connsiteX97" fmla="*/ 583270 w 1508539"/>
              <a:gd name="connsiteY97" fmla="*/ 2958185 h 6858000"/>
              <a:gd name="connsiteX98" fmla="*/ 525884 w 1508539"/>
              <a:gd name="connsiteY98" fmla="*/ 2762989 h 6858000"/>
              <a:gd name="connsiteX99" fmla="*/ 474802 w 1508539"/>
              <a:gd name="connsiteY99" fmla="*/ 2554718 h 6858000"/>
              <a:gd name="connsiteX100" fmla="*/ 454896 w 1508539"/>
              <a:gd name="connsiteY100" fmla="*/ 2485734 h 6858000"/>
              <a:gd name="connsiteX101" fmla="*/ 445619 w 1508539"/>
              <a:gd name="connsiteY101" fmla="*/ 2447068 h 6858000"/>
              <a:gd name="connsiteX102" fmla="*/ 432580 w 1508539"/>
              <a:gd name="connsiteY102" fmla="*/ 2425819 h 6858000"/>
              <a:gd name="connsiteX103" fmla="*/ 438579 w 1508539"/>
              <a:gd name="connsiteY103" fmla="*/ 2402874 h 6858000"/>
              <a:gd name="connsiteX104" fmla="*/ 441191 w 1508539"/>
              <a:gd name="connsiteY104" fmla="*/ 2381443 h 6858000"/>
              <a:gd name="connsiteX105" fmla="*/ 417520 w 1508539"/>
              <a:gd name="connsiteY105" fmla="*/ 2261920 h 6858000"/>
              <a:gd name="connsiteX106" fmla="*/ 407407 w 1508539"/>
              <a:gd name="connsiteY106" fmla="*/ 2195378 h 6858000"/>
              <a:gd name="connsiteX107" fmla="*/ 391624 w 1508539"/>
              <a:gd name="connsiteY107" fmla="*/ 2155135 h 6858000"/>
              <a:gd name="connsiteX108" fmla="*/ 389082 w 1508539"/>
              <a:gd name="connsiteY108" fmla="*/ 2118008 h 6858000"/>
              <a:gd name="connsiteX109" fmla="*/ 390075 w 1508539"/>
              <a:gd name="connsiteY109" fmla="*/ 2050531 h 6858000"/>
              <a:gd name="connsiteX110" fmla="*/ 381881 w 1508539"/>
              <a:gd name="connsiteY110" fmla="*/ 1963269 h 6858000"/>
              <a:gd name="connsiteX111" fmla="*/ 363059 w 1508539"/>
              <a:gd name="connsiteY111" fmla="*/ 1906352 h 6858000"/>
              <a:gd name="connsiteX112" fmla="*/ 339616 w 1508539"/>
              <a:gd name="connsiteY112" fmla="*/ 1861531 h 6858000"/>
              <a:gd name="connsiteX113" fmla="*/ 293415 w 1508539"/>
              <a:gd name="connsiteY113" fmla="*/ 1732919 h 6858000"/>
              <a:gd name="connsiteX114" fmla="*/ 265726 w 1508539"/>
              <a:gd name="connsiteY114" fmla="*/ 1663540 h 6858000"/>
              <a:gd name="connsiteX115" fmla="*/ 264852 w 1508539"/>
              <a:gd name="connsiteY115" fmla="*/ 1615777 h 6858000"/>
              <a:gd name="connsiteX116" fmla="*/ 245647 w 1508539"/>
              <a:gd name="connsiteY116" fmla="*/ 1563678 h 6858000"/>
              <a:gd name="connsiteX117" fmla="*/ 258727 w 1508539"/>
              <a:gd name="connsiteY117" fmla="*/ 1519474 h 6858000"/>
              <a:gd name="connsiteX118" fmla="*/ 251469 w 1508539"/>
              <a:gd name="connsiteY118" fmla="*/ 1477995 h 6858000"/>
              <a:gd name="connsiteX119" fmla="*/ 237554 w 1508539"/>
              <a:gd name="connsiteY119" fmla="*/ 1373769 h 6858000"/>
              <a:gd name="connsiteX120" fmla="*/ 245861 w 1508539"/>
              <a:gd name="connsiteY120" fmla="*/ 1307086 h 6858000"/>
              <a:gd name="connsiteX121" fmla="*/ 247049 w 1508539"/>
              <a:gd name="connsiteY121" fmla="*/ 1189033 h 6858000"/>
              <a:gd name="connsiteX122" fmla="*/ 251734 w 1508539"/>
              <a:gd name="connsiteY122" fmla="*/ 1168288 h 6858000"/>
              <a:gd name="connsiteX123" fmla="*/ 244016 w 1508539"/>
              <a:gd name="connsiteY123" fmla="*/ 1142577 h 6858000"/>
              <a:gd name="connsiteX124" fmla="*/ 233322 w 1508539"/>
              <a:gd name="connsiteY124" fmla="*/ 1088484 h 6858000"/>
              <a:gd name="connsiteX125" fmla="*/ 222058 w 1508539"/>
              <a:gd name="connsiteY125" fmla="*/ 1016103 h 6858000"/>
              <a:gd name="connsiteX126" fmla="*/ 223514 w 1508539"/>
              <a:gd name="connsiteY126" fmla="*/ 932283 h 6858000"/>
              <a:gd name="connsiteX127" fmla="*/ 225750 w 1508539"/>
              <a:gd name="connsiteY127" fmla="*/ 915925 h 6858000"/>
              <a:gd name="connsiteX128" fmla="*/ 218379 w 1508539"/>
              <a:gd name="connsiteY128" fmla="*/ 896999 h 6858000"/>
              <a:gd name="connsiteX129" fmla="*/ 187787 w 1508539"/>
              <a:gd name="connsiteY129" fmla="*/ 821517 h 6858000"/>
              <a:gd name="connsiteX130" fmla="*/ 166737 w 1508539"/>
              <a:gd name="connsiteY130" fmla="*/ 751353 h 6858000"/>
              <a:gd name="connsiteX131" fmla="*/ 166295 w 1508539"/>
              <a:gd name="connsiteY131" fmla="*/ 721230 h 6858000"/>
              <a:gd name="connsiteX132" fmla="*/ 151966 w 1508539"/>
              <a:gd name="connsiteY132" fmla="*/ 681659 h 6858000"/>
              <a:gd name="connsiteX133" fmla="*/ 137385 w 1508539"/>
              <a:gd name="connsiteY133" fmla="*/ 635218 h 6858000"/>
              <a:gd name="connsiteX134" fmla="*/ 142396 w 1508539"/>
              <a:gd name="connsiteY134" fmla="*/ 613763 h 6858000"/>
              <a:gd name="connsiteX135" fmla="*/ 128338 w 1508539"/>
              <a:gd name="connsiteY135" fmla="*/ 598582 h 6858000"/>
              <a:gd name="connsiteX136" fmla="*/ 128019 w 1508539"/>
              <a:gd name="connsiteY136" fmla="*/ 576846 h 6858000"/>
              <a:gd name="connsiteX137" fmla="*/ 107645 w 1508539"/>
              <a:gd name="connsiteY137" fmla="*/ 530055 h 6858000"/>
              <a:gd name="connsiteX138" fmla="*/ 106893 w 1508539"/>
              <a:gd name="connsiteY138" fmla="*/ 465389 h 6858000"/>
              <a:gd name="connsiteX139" fmla="*/ 89816 w 1508539"/>
              <a:gd name="connsiteY139" fmla="*/ 424699 h 6858000"/>
              <a:gd name="connsiteX140" fmla="*/ 90191 w 1508539"/>
              <a:gd name="connsiteY140" fmla="*/ 404917 h 6858000"/>
              <a:gd name="connsiteX141" fmla="*/ 70148 w 1508539"/>
              <a:gd name="connsiteY141" fmla="*/ 367211 h 6858000"/>
              <a:gd name="connsiteX142" fmla="*/ 36452 w 1508539"/>
              <a:gd name="connsiteY142" fmla="*/ 268519 h 6858000"/>
              <a:gd name="connsiteX143" fmla="*/ 23935 w 1508539"/>
              <a:gd name="connsiteY143" fmla="*/ 160886 h 6858000"/>
              <a:gd name="connsiteX144" fmla="*/ 19312 w 1508539"/>
              <a:gd name="connsiteY144" fmla="*/ 47336 h 6858000"/>
              <a:gd name="connsiteX145" fmla="*/ 0 w 1508539"/>
              <a:gd name="connsiteY145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57757 w 1508539"/>
              <a:gd name="connsiteY9" fmla="*/ 6593735 h 6858000"/>
              <a:gd name="connsiteX10" fmla="*/ 164248 w 1508539"/>
              <a:gd name="connsiteY10" fmla="*/ 6574442 h 6858000"/>
              <a:gd name="connsiteX11" fmla="*/ 164588 w 1508539"/>
              <a:gd name="connsiteY11" fmla="*/ 6568530 h 6858000"/>
              <a:gd name="connsiteX12" fmla="*/ 166997 w 1508539"/>
              <a:gd name="connsiteY12" fmla="*/ 6560674 h 6858000"/>
              <a:gd name="connsiteX13" fmla="*/ 167342 w 1508539"/>
              <a:gd name="connsiteY13" fmla="*/ 6560598 h 6858000"/>
              <a:gd name="connsiteX14" fmla="*/ 201349 w 1508539"/>
              <a:gd name="connsiteY14" fmla="*/ 6530567 h 6858000"/>
              <a:gd name="connsiteX15" fmla="*/ 215389 w 1508539"/>
              <a:gd name="connsiteY15" fmla="*/ 6478062 h 6858000"/>
              <a:gd name="connsiteX16" fmla="*/ 226078 w 1508539"/>
              <a:gd name="connsiteY16" fmla="*/ 6460325 h 6858000"/>
              <a:gd name="connsiteX17" fmla="*/ 233311 w 1508539"/>
              <a:gd name="connsiteY17" fmla="*/ 6451488 h 6858000"/>
              <a:gd name="connsiteX18" fmla="*/ 234746 w 1508539"/>
              <a:gd name="connsiteY18" fmla="*/ 6451348 h 6858000"/>
              <a:gd name="connsiteX19" fmla="*/ 239104 w 1508539"/>
              <a:gd name="connsiteY19" fmla="*/ 6414240 h 6858000"/>
              <a:gd name="connsiteX20" fmla="*/ 241880 w 1508539"/>
              <a:gd name="connsiteY20" fmla="*/ 6384857 h 6858000"/>
              <a:gd name="connsiteX21" fmla="*/ 240591 w 1508539"/>
              <a:gd name="connsiteY21" fmla="*/ 6367510 h 6858000"/>
              <a:gd name="connsiteX22" fmla="*/ 244471 w 1508539"/>
              <a:gd name="connsiteY22" fmla="*/ 6349778 h 6858000"/>
              <a:gd name="connsiteX23" fmla="*/ 246136 w 1508539"/>
              <a:gd name="connsiteY23" fmla="*/ 6348250 h 6858000"/>
              <a:gd name="connsiteX24" fmla="*/ 262170 w 1508539"/>
              <a:gd name="connsiteY24" fmla="*/ 6281972 h 6858000"/>
              <a:gd name="connsiteX25" fmla="*/ 272933 w 1508539"/>
              <a:gd name="connsiteY25" fmla="*/ 6211940 h 6858000"/>
              <a:gd name="connsiteX26" fmla="*/ 314428 w 1508539"/>
              <a:gd name="connsiteY26" fmla="*/ 6113913 h 6858000"/>
              <a:gd name="connsiteX27" fmla="*/ 318721 w 1508539"/>
              <a:gd name="connsiteY27" fmla="*/ 6028119 h 6858000"/>
              <a:gd name="connsiteX28" fmla="*/ 345501 w 1508539"/>
              <a:gd name="connsiteY28" fmla="*/ 5934687 h 6858000"/>
              <a:gd name="connsiteX29" fmla="*/ 379513 w 1508539"/>
              <a:gd name="connsiteY29" fmla="*/ 5765594 h 6858000"/>
              <a:gd name="connsiteX30" fmla="*/ 411349 w 1508539"/>
              <a:gd name="connsiteY30" fmla="*/ 5693685 h 6858000"/>
              <a:gd name="connsiteX31" fmla="*/ 431404 w 1508539"/>
              <a:gd name="connsiteY31" fmla="*/ 5665173 h 6858000"/>
              <a:gd name="connsiteX32" fmla="*/ 465121 w 1508539"/>
              <a:gd name="connsiteY32" fmla="*/ 5563435 h 6858000"/>
              <a:gd name="connsiteX33" fmla="*/ 494626 w 1508539"/>
              <a:gd name="connsiteY33" fmla="*/ 5476393 h 6858000"/>
              <a:gd name="connsiteX34" fmla="*/ 525819 w 1508539"/>
              <a:gd name="connsiteY34" fmla="*/ 5396260 h 6858000"/>
              <a:gd name="connsiteX35" fmla="*/ 541800 w 1508539"/>
              <a:gd name="connsiteY35" fmla="*/ 5330009 h 6858000"/>
              <a:gd name="connsiteX36" fmla="*/ 575293 w 1508539"/>
              <a:gd name="connsiteY36" fmla="*/ 5273739 h 6858000"/>
              <a:gd name="connsiteX37" fmla="*/ 584892 w 1508539"/>
              <a:gd name="connsiteY37" fmla="*/ 5241779 h 6858000"/>
              <a:gd name="connsiteX38" fmla="*/ 596118 w 1508539"/>
              <a:gd name="connsiteY38" fmla="*/ 5225268 h 6858000"/>
              <a:gd name="connsiteX39" fmla="*/ 597138 w 1508539"/>
              <a:gd name="connsiteY39" fmla="*/ 5217684 h 6858000"/>
              <a:gd name="connsiteX40" fmla="*/ 604479 w 1508539"/>
              <a:gd name="connsiteY40" fmla="*/ 5193377 h 6858000"/>
              <a:gd name="connsiteX41" fmla="*/ 607782 w 1508539"/>
              <a:gd name="connsiteY41" fmla="*/ 5179288 h 6858000"/>
              <a:gd name="connsiteX42" fmla="*/ 608766 w 1508539"/>
              <a:gd name="connsiteY42" fmla="*/ 5173621 h 6858000"/>
              <a:gd name="connsiteX43" fmla="*/ 604400 w 1508539"/>
              <a:gd name="connsiteY43" fmla="*/ 5159961 h 6858000"/>
              <a:gd name="connsiteX44" fmla="*/ 611077 w 1508539"/>
              <a:gd name="connsiteY44" fmla="*/ 5144295 h 6858000"/>
              <a:gd name="connsiteX45" fmla="*/ 608010 w 1508539"/>
              <a:gd name="connsiteY45" fmla="*/ 5125185 h 6858000"/>
              <a:gd name="connsiteX46" fmla="*/ 614840 w 1508539"/>
              <a:gd name="connsiteY46" fmla="*/ 5121884 h 6858000"/>
              <a:gd name="connsiteX47" fmla="*/ 621876 w 1508539"/>
              <a:gd name="connsiteY47" fmla="*/ 5067850 h 6858000"/>
              <a:gd name="connsiteX48" fmla="*/ 624607 w 1508539"/>
              <a:gd name="connsiteY48" fmla="*/ 5060861 h 6858000"/>
              <a:gd name="connsiteX49" fmla="*/ 621311 w 1508539"/>
              <a:gd name="connsiteY49" fmla="*/ 5034192 h 6858000"/>
              <a:gd name="connsiteX50" fmla="*/ 622865 w 1508539"/>
              <a:gd name="connsiteY50" fmla="*/ 4993030 h 6858000"/>
              <a:gd name="connsiteX51" fmla="*/ 629774 w 1508539"/>
              <a:gd name="connsiteY51" fmla="*/ 4946844 h 6858000"/>
              <a:gd name="connsiteX52" fmla="*/ 625630 w 1508539"/>
              <a:gd name="connsiteY52" fmla="*/ 4932692 h 6858000"/>
              <a:gd name="connsiteX53" fmla="*/ 641033 w 1508539"/>
              <a:gd name="connsiteY53" fmla="*/ 4858827 h 6858000"/>
              <a:gd name="connsiteX54" fmla="*/ 646936 w 1508539"/>
              <a:gd name="connsiteY54" fmla="*/ 4821170 h 6858000"/>
              <a:gd name="connsiteX55" fmla="*/ 651669 w 1508539"/>
              <a:gd name="connsiteY55" fmla="*/ 4780965 h 6858000"/>
              <a:gd name="connsiteX56" fmla="*/ 652962 w 1508539"/>
              <a:gd name="connsiteY56" fmla="*/ 4750867 h 6858000"/>
              <a:gd name="connsiteX57" fmla="*/ 650769 w 1508539"/>
              <a:gd name="connsiteY57" fmla="*/ 4690749 h 6858000"/>
              <a:gd name="connsiteX58" fmla="*/ 646249 w 1508539"/>
              <a:gd name="connsiteY58" fmla="*/ 4584173 h 6858000"/>
              <a:gd name="connsiteX59" fmla="*/ 641332 w 1508539"/>
              <a:gd name="connsiteY59" fmla="*/ 4444346 h 6858000"/>
              <a:gd name="connsiteX60" fmla="*/ 637897 w 1508539"/>
              <a:gd name="connsiteY60" fmla="*/ 4375228 h 6858000"/>
              <a:gd name="connsiteX61" fmla="*/ 618550 w 1508539"/>
              <a:gd name="connsiteY61" fmla="*/ 4214165 h 6858000"/>
              <a:gd name="connsiteX62" fmla="*/ 622623 w 1508539"/>
              <a:gd name="connsiteY62" fmla="*/ 4090296 h 6858000"/>
              <a:gd name="connsiteX63" fmla="*/ 607879 w 1508539"/>
              <a:gd name="connsiteY63" fmla="*/ 4033999 h 6858000"/>
              <a:gd name="connsiteX64" fmla="*/ 609028 w 1508539"/>
              <a:gd name="connsiteY64" fmla="*/ 4031933 h 6858000"/>
              <a:gd name="connsiteX65" fmla="*/ 607604 w 1508539"/>
              <a:gd name="connsiteY65" fmla="*/ 4013953 h 6858000"/>
              <a:gd name="connsiteX66" fmla="*/ 593899 w 1508539"/>
              <a:gd name="connsiteY66" fmla="*/ 3974753 h 6858000"/>
              <a:gd name="connsiteX67" fmla="*/ 595497 w 1508539"/>
              <a:gd name="connsiteY67" fmla="*/ 3969950 h 6858000"/>
              <a:gd name="connsiteX68" fmla="*/ 588919 w 1508539"/>
              <a:gd name="connsiteY68" fmla="*/ 3933779 h 6858000"/>
              <a:gd name="connsiteX69" fmla="*/ 590250 w 1508539"/>
              <a:gd name="connsiteY69" fmla="*/ 3933093 h 6858000"/>
              <a:gd name="connsiteX70" fmla="*/ 594604 w 1508539"/>
              <a:gd name="connsiteY70" fmla="*/ 3922082 h 6858000"/>
              <a:gd name="connsiteX71" fmla="*/ 599682 w 1508539"/>
              <a:gd name="connsiteY71" fmla="*/ 3901461 h 6858000"/>
              <a:gd name="connsiteX72" fmla="*/ 622276 w 1508539"/>
              <a:gd name="connsiteY72" fmla="*/ 3813873 h 6858000"/>
              <a:gd name="connsiteX73" fmla="*/ 621701 w 1508539"/>
              <a:gd name="connsiteY73" fmla="*/ 3806161 h 6858000"/>
              <a:gd name="connsiteX74" fmla="*/ 622008 w 1508539"/>
              <a:gd name="connsiteY74" fmla="*/ 3805957 h 6858000"/>
              <a:gd name="connsiteX75" fmla="*/ 622035 w 1508539"/>
              <a:gd name="connsiteY75" fmla="*/ 3797724 h 6858000"/>
              <a:gd name="connsiteX76" fmla="*/ 620650 w 1508539"/>
              <a:gd name="connsiteY76" fmla="*/ 3792098 h 6858000"/>
              <a:gd name="connsiteX77" fmla="*/ 619534 w 1508539"/>
              <a:gd name="connsiteY77" fmla="*/ 3777135 h 6858000"/>
              <a:gd name="connsiteX78" fmla="*/ 621267 w 1508539"/>
              <a:gd name="connsiteY78" fmla="*/ 3771656 h 6858000"/>
              <a:gd name="connsiteX79" fmla="*/ 625010 w 1508539"/>
              <a:gd name="connsiteY79" fmla="*/ 3769007 h 6858000"/>
              <a:gd name="connsiteX80" fmla="*/ 624476 w 1508539"/>
              <a:gd name="connsiteY80" fmla="*/ 3767709 h 6858000"/>
              <a:gd name="connsiteX81" fmla="*/ 633172 w 1508539"/>
              <a:gd name="connsiteY81" fmla="*/ 3738082 h 6858000"/>
              <a:gd name="connsiteX82" fmla="*/ 640518 w 1508539"/>
              <a:gd name="connsiteY82" fmla="*/ 3673397 h 6858000"/>
              <a:gd name="connsiteX83" fmla="*/ 639814 w 1508539"/>
              <a:gd name="connsiteY83" fmla="*/ 3637109 h 6858000"/>
              <a:gd name="connsiteX84" fmla="*/ 643257 w 1508539"/>
              <a:gd name="connsiteY84" fmla="*/ 3536883 h 6858000"/>
              <a:gd name="connsiteX85" fmla="*/ 650795 w 1508539"/>
              <a:gd name="connsiteY85" fmla="*/ 3435652 h 6858000"/>
              <a:gd name="connsiteX86" fmla="*/ 652466 w 1508539"/>
              <a:gd name="connsiteY86" fmla="*/ 3307769 h 6858000"/>
              <a:gd name="connsiteX87" fmla="*/ 670029 w 1508539"/>
              <a:gd name="connsiteY87" fmla="*/ 3250522 h 6858000"/>
              <a:gd name="connsiteX88" fmla="*/ 670454 w 1508539"/>
              <a:gd name="connsiteY88" fmla="*/ 3229163 h 6858000"/>
              <a:gd name="connsiteX89" fmla="*/ 672277 w 1508539"/>
              <a:gd name="connsiteY89" fmla="*/ 3217217 h 6858000"/>
              <a:gd name="connsiteX90" fmla="*/ 659112 w 1508539"/>
              <a:gd name="connsiteY90" fmla="*/ 3183755 h 6858000"/>
              <a:gd name="connsiteX91" fmla="*/ 659613 w 1508539"/>
              <a:gd name="connsiteY91" fmla="*/ 3178642 h 6858000"/>
              <a:gd name="connsiteX92" fmla="*/ 647213 w 1508539"/>
              <a:gd name="connsiteY92" fmla="*/ 3158586 h 6858000"/>
              <a:gd name="connsiteX93" fmla="*/ 632398 w 1508539"/>
              <a:gd name="connsiteY93" fmla="*/ 3129034 h 6858000"/>
              <a:gd name="connsiteX94" fmla="*/ 633063 w 1508539"/>
              <a:gd name="connsiteY94" fmla="*/ 3126682 h 6858000"/>
              <a:gd name="connsiteX95" fmla="*/ 623931 w 1508539"/>
              <a:gd name="connsiteY95" fmla="*/ 3114519 h 6858000"/>
              <a:gd name="connsiteX96" fmla="*/ 610540 w 1508539"/>
              <a:gd name="connsiteY96" fmla="*/ 3106272 h 6858000"/>
              <a:gd name="connsiteX97" fmla="*/ 583270 w 1508539"/>
              <a:gd name="connsiteY97" fmla="*/ 2958185 h 6858000"/>
              <a:gd name="connsiteX98" fmla="*/ 525884 w 1508539"/>
              <a:gd name="connsiteY98" fmla="*/ 2762989 h 6858000"/>
              <a:gd name="connsiteX99" fmla="*/ 474802 w 1508539"/>
              <a:gd name="connsiteY99" fmla="*/ 2554718 h 6858000"/>
              <a:gd name="connsiteX100" fmla="*/ 454896 w 1508539"/>
              <a:gd name="connsiteY100" fmla="*/ 2485734 h 6858000"/>
              <a:gd name="connsiteX101" fmla="*/ 445619 w 1508539"/>
              <a:gd name="connsiteY101" fmla="*/ 2447068 h 6858000"/>
              <a:gd name="connsiteX102" fmla="*/ 432580 w 1508539"/>
              <a:gd name="connsiteY102" fmla="*/ 2425819 h 6858000"/>
              <a:gd name="connsiteX103" fmla="*/ 438579 w 1508539"/>
              <a:gd name="connsiteY103" fmla="*/ 2402874 h 6858000"/>
              <a:gd name="connsiteX104" fmla="*/ 441191 w 1508539"/>
              <a:gd name="connsiteY104" fmla="*/ 2381443 h 6858000"/>
              <a:gd name="connsiteX105" fmla="*/ 417520 w 1508539"/>
              <a:gd name="connsiteY105" fmla="*/ 2261920 h 6858000"/>
              <a:gd name="connsiteX106" fmla="*/ 407407 w 1508539"/>
              <a:gd name="connsiteY106" fmla="*/ 2195378 h 6858000"/>
              <a:gd name="connsiteX107" fmla="*/ 391624 w 1508539"/>
              <a:gd name="connsiteY107" fmla="*/ 2155135 h 6858000"/>
              <a:gd name="connsiteX108" fmla="*/ 389082 w 1508539"/>
              <a:gd name="connsiteY108" fmla="*/ 2118008 h 6858000"/>
              <a:gd name="connsiteX109" fmla="*/ 390075 w 1508539"/>
              <a:gd name="connsiteY109" fmla="*/ 2050531 h 6858000"/>
              <a:gd name="connsiteX110" fmla="*/ 381881 w 1508539"/>
              <a:gd name="connsiteY110" fmla="*/ 1963269 h 6858000"/>
              <a:gd name="connsiteX111" fmla="*/ 363059 w 1508539"/>
              <a:gd name="connsiteY111" fmla="*/ 1906352 h 6858000"/>
              <a:gd name="connsiteX112" fmla="*/ 339616 w 1508539"/>
              <a:gd name="connsiteY112" fmla="*/ 1861531 h 6858000"/>
              <a:gd name="connsiteX113" fmla="*/ 293415 w 1508539"/>
              <a:gd name="connsiteY113" fmla="*/ 1732919 h 6858000"/>
              <a:gd name="connsiteX114" fmla="*/ 265726 w 1508539"/>
              <a:gd name="connsiteY114" fmla="*/ 1663540 h 6858000"/>
              <a:gd name="connsiteX115" fmla="*/ 264852 w 1508539"/>
              <a:gd name="connsiteY115" fmla="*/ 1615777 h 6858000"/>
              <a:gd name="connsiteX116" fmla="*/ 245647 w 1508539"/>
              <a:gd name="connsiteY116" fmla="*/ 1563678 h 6858000"/>
              <a:gd name="connsiteX117" fmla="*/ 258727 w 1508539"/>
              <a:gd name="connsiteY117" fmla="*/ 1519474 h 6858000"/>
              <a:gd name="connsiteX118" fmla="*/ 251469 w 1508539"/>
              <a:gd name="connsiteY118" fmla="*/ 1477995 h 6858000"/>
              <a:gd name="connsiteX119" fmla="*/ 237554 w 1508539"/>
              <a:gd name="connsiteY119" fmla="*/ 1373769 h 6858000"/>
              <a:gd name="connsiteX120" fmla="*/ 245861 w 1508539"/>
              <a:gd name="connsiteY120" fmla="*/ 1307086 h 6858000"/>
              <a:gd name="connsiteX121" fmla="*/ 247049 w 1508539"/>
              <a:gd name="connsiteY121" fmla="*/ 1189033 h 6858000"/>
              <a:gd name="connsiteX122" fmla="*/ 251734 w 1508539"/>
              <a:gd name="connsiteY122" fmla="*/ 1168288 h 6858000"/>
              <a:gd name="connsiteX123" fmla="*/ 244016 w 1508539"/>
              <a:gd name="connsiteY123" fmla="*/ 1142577 h 6858000"/>
              <a:gd name="connsiteX124" fmla="*/ 233322 w 1508539"/>
              <a:gd name="connsiteY124" fmla="*/ 1088484 h 6858000"/>
              <a:gd name="connsiteX125" fmla="*/ 222058 w 1508539"/>
              <a:gd name="connsiteY125" fmla="*/ 1016103 h 6858000"/>
              <a:gd name="connsiteX126" fmla="*/ 223514 w 1508539"/>
              <a:gd name="connsiteY126" fmla="*/ 932283 h 6858000"/>
              <a:gd name="connsiteX127" fmla="*/ 225750 w 1508539"/>
              <a:gd name="connsiteY127" fmla="*/ 915925 h 6858000"/>
              <a:gd name="connsiteX128" fmla="*/ 218379 w 1508539"/>
              <a:gd name="connsiteY128" fmla="*/ 896999 h 6858000"/>
              <a:gd name="connsiteX129" fmla="*/ 187787 w 1508539"/>
              <a:gd name="connsiteY129" fmla="*/ 821517 h 6858000"/>
              <a:gd name="connsiteX130" fmla="*/ 166737 w 1508539"/>
              <a:gd name="connsiteY130" fmla="*/ 751353 h 6858000"/>
              <a:gd name="connsiteX131" fmla="*/ 166295 w 1508539"/>
              <a:gd name="connsiteY131" fmla="*/ 721230 h 6858000"/>
              <a:gd name="connsiteX132" fmla="*/ 151966 w 1508539"/>
              <a:gd name="connsiteY132" fmla="*/ 681659 h 6858000"/>
              <a:gd name="connsiteX133" fmla="*/ 137385 w 1508539"/>
              <a:gd name="connsiteY133" fmla="*/ 635218 h 6858000"/>
              <a:gd name="connsiteX134" fmla="*/ 142396 w 1508539"/>
              <a:gd name="connsiteY134" fmla="*/ 613763 h 6858000"/>
              <a:gd name="connsiteX135" fmla="*/ 128338 w 1508539"/>
              <a:gd name="connsiteY135" fmla="*/ 598582 h 6858000"/>
              <a:gd name="connsiteX136" fmla="*/ 128019 w 1508539"/>
              <a:gd name="connsiteY136" fmla="*/ 576846 h 6858000"/>
              <a:gd name="connsiteX137" fmla="*/ 107645 w 1508539"/>
              <a:gd name="connsiteY137" fmla="*/ 530055 h 6858000"/>
              <a:gd name="connsiteX138" fmla="*/ 106893 w 1508539"/>
              <a:gd name="connsiteY138" fmla="*/ 465389 h 6858000"/>
              <a:gd name="connsiteX139" fmla="*/ 89816 w 1508539"/>
              <a:gd name="connsiteY139" fmla="*/ 424699 h 6858000"/>
              <a:gd name="connsiteX140" fmla="*/ 90191 w 1508539"/>
              <a:gd name="connsiteY140" fmla="*/ 404917 h 6858000"/>
              <a:gd name="connsiteX141" fmla="*/ 70148 w 1508539"/>
              <a:gd name="connsiteY141" fmla="*/ 367211 h 6858000"/>
              <a:gd name="connsiteX142" fmla="*/ 36452 w 1508539"/>
              <a:gd name="connsiteY142" fmla="*/ 268519 h 6858000"/>
              <a:gd name="connsiteX143" fmla="*/ 23935 w 1508539"/>
              <a:gd name="connsiteY143" fmla="*/ 160886 h 6858000"/>
              <a:gd name="connsiteX144" fmla="*/ 19312 w 1508539"/>
              <a:gd name="connsiteY144" fmla="*/ 47336 h 6858000"/>
              <a:gd name="connsiteX145" fmla="*/ 0 w 1508539"/>
              <a:gd name="connsiteY145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53512 w 1508539"/>
              <a:gd name="connsiteY8" fmla="*/ 6594818 h 6858000"/>
              <a:gd name="connsiteX9" fmla="*/ 164248 w 1508539"/>
              <a:gd name="connsiteY9" fmla="*/ 6574442 h 6858000"/>
              <a:gd name="connsiteX10" fmla="*/ 164588 w 1508539"/>
              <a:gd name="connsiteY10" fmla="*/ 6568530 h 6858000"/>
              <a:gd name="connsiteX11" fmla="*/ 166997 w 1508539"/>
              <a:gd name="connsiteY11" fmla="*/ 6560674 h 6858000"/>
              <a:gd name="connsiteX12" fmla="*/ 167342 w 1508539"/>
              <a:gd name="connsiteY12" fmla="*/ 6560598 h 6858000"/>
              <a:gd name="connsiteX13" fmla="*/ 201349 w 1508539"/>
              <a:gd name="connsiteY13" fmla="*/ 6530567 h 6858000"/>
              <a:gd name="connsiteX14" fmla="*/ 215389 w 1508539"/>
              <a:gd name="connsiteY14" fmla="*/ 6478062 h 6858000"/>
              <a:gd name="connsiteX15" fmla="*/ 226078 w 1508539"/>
              <a:gd name="connsiteY15" fmla="*/ 6460325 h 6858000"/>
              <a:gd name="connsiteX16" fmla="*/ 233311 w 1508539"/>
              <a:gd name="connsiteY16" fmla="*/ 6451488 h 6858000"/>
              <a:gd name="connsiteX17" fmla="*/ 234746 w 1508539"/>
              <a:gd name="connsiteY17" fmla="*/ 6451348 h 6858000"/>
              <a:gd name="connsiteX18" fmla="*/ 239104 w 1508539"/>
              <a:gd name="connsiteY18" fmla="*/ 6414240 h 6858000"/>
              <a:gd name="connsiteX19" fmla="*/ 241880 w 1508539"/>
              <a:gd name="connsiteY19" fmla="*/ 6384857 h 6858000"/>
              <a:gd name="connsiteX20" fmla="*/ 240591 w 1508539"/>
              <a:gd name="connsiteY20" fmla="*/ 6367510 h 6858000"/>
              <a:gd name="connsiteX21" fmla="*/ 244471 w 1508539"/>
              <a:gd name="connsiteY21" fmla="*/ 6349778 h 6858000"/>
              <a:gd name="connsiteX22" fmla="*/ 246136 w 1508539"/>
              <a:gd name="connsiteY22" fmla="*/ 6348250 h 6858000"/>
              <a:gd name="connsiteX23" fmla="*/ 262170 w 1508539"/>
              <a:gd name="connsiteY23" fmla="*/ 6281972 h 6858000"/>
              <a:gd name="connsiteX24" fmla="*/ 272933 w 1508539"/>
              <a:gd name="connsiteY24" fmla="*/ 6211940 h 6858000"/>
              <a:gd name="connsiteX25" fmla="*/ 314428 w 1508539"/>
              <a:gd name="connsiteY25" fmla="*/ 6113913 h 6858000"/>
              <a:gd name="connsiteX26" fmla="*/ 318721 w 1508539"/>
              <a:gd name="connsiteY26" fmla="*/ 6028119 h 6858000"/>
              <a:gd name="connsiteX27" fmla="*/ 345501 w 1508539"/>
              <a:gd name="connsiteY27" fmla="*/ 5934687 h 6858000"/>
              <a:gd name="connsiteX28" fmla="*/ 379513 w 1508539"/>
              <a:gd name="connsiteY28" fmla="*/ 5765594 h 6858000"/>
              <a:gd name="connsiteX29" fmla="*/ 411349 w 1508539"/>
              <a:gd name="connsiteY29" fmla="*/ 5693685 h 6858000"/>
              <a:gd name="connsiteX30" fmla="*/ 431404 w 1508539"/>
              <a:gd name="connsiteY30" fmla="*/ 5665173 h 6858000"/>
              <a:gd name="connsiteX31" fmla="*/ 465121 w 1508539"/>
              <a:gd name="connsiteY31" fmla="*/ 5563435 h 6858000"/>
              <a:gd name="connsiteX32" fmla="*/ 494626 w 1508539"/>
              <a:gd name="connsiteY32" fmla="*/ 5476393 h 6858000"/>
              <a:gd name="connsiteX33" fmla="*/ 525819 w 1508539"/>
              <a:gd name="connsiteY33" fmla="*/ 5396260 h 6858000"/>
              <a:gd name="connsiteX34" fmla="*/ 541800 w 1508539"/>
              <a:gd name="connsiteY34" fmla="*/ 5330009 h 6858000"/>
              <a:gd name="connsiteX35" fmla="*/ 575293 w 1508539"/>
              <a:gd name="connsiteY35" fmla="*/ 5273739 h 6858000"/>
              <a:gd name="connsiteX36" fmla="*/ 584892 w 1508539"/>
              <a:gd name="connsiteY36" fmla="*/ 5241779 h 6858000"/>
              <a:gd name="connsiteX37" fmla="*/ 596118 w 1508539"/>
              <a:gd name="connsiteY37" fmla="*/ 5225268 h 6858000"/>
              <a:gd name="connsiteX38" fmla="*/ 597138 w 1508539"/>
              <a:gd name="connsiteY38" fmla="*/ 5217684 h 6858000"/>
              <a:gd name="connsiteX39" fmla="*/ 604479 w 1508539"/>
              <a:gd name="connsiteY39" fmla="*/ 5193377 h 6858000"/>
              <a:gd name="connsiteX40" fmla="*/ 607782 w 1508539"/>
              <a:gd name="connsiteY40" fmla="*/ 5179288 h 6858000"/>
              <a:gd name="connsiteX41" fmla="*/ 608766 w 1508539"/>
              <a:gd name="connsiteY41" fmla="*/ 5173621 h 6858000"/>
              <a:gd name="connsiteX42" fmla="*/ 604400 w 1508539"/>
              <a:gd name="connsiteY42" fmla="*/ 5159961 h 6858000"/>
              <a:gd name="connsiteX43" fmla="*/ 611077 w 1508539"/>
              <a:gd name="connsiteY43" fmla="*/ 5144295 h 6858000"/>
              <a:gd name="connsiteX44" fmla="*/ 608010 w 1508539"/>
              <a:gd name="connsiteY44" fmla="*/ 5125185 h 6858000"/>
              <a:gd name="connsiteX45" fmla="*/ 614840 w 1508539"/>
              <a:gd name="connsiteY45" fmla="*/ 5121884 h 6858000"/>
              <a:gd name="connsiteX46" fmla="*/ 621876 w 1508539"/>
              <a:gd name="connsiteY46" fmla="*/ 5067850 h 6858000"/>
              <a:gd name="connsiteX47" fmla="*/ 624607 w 1508539"/>
              <a:gd name="connsiteY47" fmla="*/ 5060861 h 6858000"/>
              <a:gd name="connsiteX48" fmla="*/ 621311 w 1508539"/>
              <a:gd name="connsiteY48" fmla="*/ 5034192 h 6858000"/>
              <a:gd name="connsiteX49" fmla="*/ 622865 w 1508539"/>
              <a:gd name="connsiteY49" fmla="*/ 4993030 h 6858000"/>
              <a:gd name="connsiteX50" fmla="*/ 629774 w 1508539"/>
              <a:gd name="connsiteY50" fmla="*/ 4946844 h 6858000"/>
              <a:gd name="connsiteX51" fmla="*/ 625630 w 1508539"/>
              <a:gd name="connsiteY51" fmla="*/ 4932692 h 6858000"/>
              <a:gd name="connsiteX52" fmla="*/ 641033 w 1508539"/>
              <a:gd name="connsiteY52" fmla="*/ 4858827 h 6858000"/>
              <a:gd name="connsiteX53" fmla="*/ 646936 w 1508539"/>
              <a:gd name="connsiteY53" fmla="*/ 4821170 h 6858000"/>
              <a:gd name="connsiteX54" fmla="*/ 651669 w 1508539"/>
              <a:gd name="connsiteY54" fmla="*/ 4780965 h 6858000"/>
              <a:gd name="connsiteX55" fmla="*/ 652962 w 1508539"/>
              <a:gd name="connsiteY55" fmla="*/ 4750867 h 6858000"/>
              <a:gd name="connsiteX56" fmla="*/ 650769 w 1508539"/>
              <a:gd name="connsiteY56" fmla="*/ 4690749 h 6858000"/>
              <a:gd name="connsiteX57" fmla="*/ 646249 w 1508539"/>
              <a:gd name="connsiteY57" fmla="*/ 4584173 h 6858000"/>
              <a:gd name="connsiteX58" fmla="*/ 641332 w 1508539"/>
              <a:gd name="connsiteY58" fmla="*/ 4444346 h 6858000"/>
              <a:gd name="connsiteX59" fmla="*/ 637897 w 1508539"/>
              <a:gd name="connsiteY59" fmla="*/ 4375228 h 6858000"/>
              <a:gd name="connsiteX60" fmla="*/ 618550 w 1508539"/>
              <a:gd name="connsiteY60" fmla="*/ 4214165 h 6858000"/>
              <a:gd name="connsiteX61" fmla="*/ 622623 w 1508539"/>
              <a:gd name="connsiteY61" fmla="*/ 4090296 h 6858000"/>
              <a:gd name="connsiteX62" fmla="*/ 607879 w 1508539"/>
              <a:gd name="connsiteY62" fmla="*/ 4033999 h 6858000"/>
              <a:gd name="connsiteX63" fmla="*/ 609028 w 1508539"/>
              <a:gd name="connsiteY63" fmla="*/ 4031933 h 6858000"/>
              <a:gd name="connsiteX64" fmla="*/ 607604 w 1508539"/>
              <a:gd name="connsiteY64" fmla="*/ 4013953 h 6858000"/>
              <a:gd name="connsiteX65" fmla="*/ 593899 w 1508539"/>
              <a:gd name="connsiteY65" fmla="*/ 3974753 h 6858000"/>
              <a:gd name="connsiteX66" fmla="*/ 595497 w 1508539"/>
              <a:gd name="connsiteY66" fmla="*/ 3969950 h 6858000"/>
              <a:gd name="connsiteX67" fmla="*/ 588919 w 1508539"/>
              <a:gd name="connsiteY67" fmla="*/ 3933779 h 6858000"/>
              <a:gd name="connsiteX68" fmla="*/ 590250 w 1508539"/>
              <a:gd name="connsiteY68" fmla="*/ 3933093 h 6858000"/>
              <a:gd name="connsiteX69" fmla="*/ 594604 w 1508539"/>
              <a:gd name="connsiteY69" fmla="*/ 3922082 h 6858000"/>
              <a:gd name="connsiteX70" fmla="*/ 599682 w 1508539"/>
              <a:gd name="connsiteY70" fmla="*/ 3901461 h 6858000"/>
              <a:gd name="connsiteX71" fmla="*/ 622276 w 1508539"/>
              <a:gd name="connsiteY71" fmla="*/ 3813873 h 6858000"/>
              <a:gd name="connsiteX72" fmla="*/ 621701 w 1508539"/>
              <a:gd name="connsiteY72" fmla="*/ 3806161 h 6858000"/>
              <a:gd name="connsiteX73" fmla="*/ 622008 w 1508539"/>
              <a:gd name="connsiteY73" fmla="*/ 3805957 h 6858000"/>
              <a:gd name="connsiteX74" fmla="*/ 622035 w 1508539"/>
              <a:gd name="connsiteY74" fmla="*/ 3797724 h 6858000"/>
              <a:gd name="connsiteX75" fmla="*/ 620650 w 1508539"/>
              <a:gd name="connsiteY75" fmla="*/ 3792098 h 6858000"/>
              <a:gd name="connsiteX76" fmla="*/ 619534 w 1508539"/>
              <a:gd name="connsiteY76" fmla="*/ 3777135 h 6858000"/>
              <a:gd name="connsiteX77" fmla="*/ 621267 w 1508539"/>
              <a:gd name="connsiteY77" fmla="*/ 3771656 h 6858000"/>
              <a:gd name="connsiteX78" fmla="*/ 625010 w 1508539"/>
              <a:gd name="connsiteY78" fmla="*/ 3769007 h 6858000"/>
              <a:gd name="connsiteX79" fmla="*/ 624476 w 1508539"/>
              <a:gd name="connsiteY79" fmla="*/ 3767709 h 6858000"/>
              <a:gd name="connsiteX80" fmla="*/ 633172 w 1508539"/>
              <a:gd name="connsiteY80" fmla="*/ 3738082 h 6858000"/>
              <a:gd name="connsiteX81" fmla="*/ 640518 w 1508539"/>
              <a:gd name="connsiteY81" fmla="*/ 3673397 h 6858000"/>
              <a:gd name="connsiteX82" fmla="*/ 639814 w 1508539"/>
              <a:gd name="connsiteY82" fmla="*/ 3637109 h 6858000"/>
              <a:gd name="connsiteX83" fmla="*/ 643257 w 1508539"/>
              <a:gd name="connsiteY83" fmla="*/ 3536883 h 6858000"/>
              <a:gd name="connsiteX84" fmla="*/ 650795 w 1508539"/>
              <a:gd name="connsiteY84" fmla="*/ 3435652 h 6858000"/>
              <a:gd name="connsiteX85" fmla="*/ 652466 w 1508539"/>
              <a:gd name="connsiteY85" fmla="*/ 3307769 h 6858000"/>
              <a:gd name="connsiteX86" fmla="*/ 670029 w 1508539"/>
              <a:gd name="connsiteY86" fmla="*/ 3250522 h 6858000"/>
              <a:gd name="connsiteX87" fmla="*/ 670454 w 1508539"/>
              <a:gd name="connsiteY87" fmla="*/ 3229163 h 6858000"/>
              <a:gd name="connsiteX88" fmla="*/ 672277 w 1508539"/>
              <a:gd name="connsiteY88" fmla="*/ 3217217 h 6858000"/>
              <a:gd name="connsiteX89" fmla="*/ 659112 w 1508539"/>
              <a:gd name="connsiteY89" fmla="*/ 3183755 h 6858000"/>
              <a:gd name="connsiteX90" fmla="*/ 659613 w 1508539"/>
              <a:gd name="connsiteY90" fmla="*/ 3178642 h 6858000"/>
              <a:gd name="connsiteX91" fmla="*/ 647213 w 1508539"/>
              <a:gd name="connsiteY91" fmla="*/ 3158586 h 6858000"/>
              <a:gd name="connsiteX92" fmla="*/ 632398 w 1508539"/>
              <a:gd name="connsiteY92" fmla="*/ 3129034 h 6858000"/>
              <a:gd name="connsiteX93" fmla="*/ 633063 w 1508539"/>
              <a:gd name="connsiteY93" fmla="*/ 3126682 h 6858000"/>
              <a:gd name="connsiteX94" fmla="*/ 623931 w 1508539"/>
              <a:gd name="connsiteY94" fmla="*/ 3114519 h 6858000"/>
              <a:gd name="connsiteX95" fmla="*/ 610540 w 1508539"/>
              <a:gd name="connsiteY95" fmla="*/ 3106272 h 6858000"/>
              <a:gd name="connsiteX96" fmla="*/ 583270 w 1508539"/>
              <a:gd name="connsiteY96" fmla="*/ 2958185 h 6858000"/>
              <a:gd name="connsiteX97" fmla="*/ 525884 w 1508539"/>
              <a:gd name="connsiteY97" fmla="*/ 2762989 h 6858000"/>
              <a:gd name="connsiteX98" fmla="*/ 474802 w 1508539"/>
              <a:gd name="connsiteY98" fmla="*/ 2554718 h 6858000"/>
              <a:gd name="connsiteX99" fmla="*/ 454896 w 1508539"/>
              <a:gd name="connsiteY99" fmla="*/ 2485734 h 6858000"/>
              <a:gd name="connsiteX100" fmla="*/ 445619 w 1508539"/>
              <a:gd name="connsiteY100" fmla="*/ 2447068 h 6858000"/>
              <a:gd name="connsiteX101" fmla="*/ 432580 w 1508539"/>
              <a:gd name="connsiteY101" fmla="*/ 2425819 h 6858000"/>
              <a:gd name="connsiteX102" fmla="*/ 438579 w 1508539"/>
              <a:gd name="connsiteY102" fmla="*/ 2402874 h 6858000"/>
              <a:gd name="connsiteX103" fmla="*/ 441191 w 1508539"/>
              <a:gd name="connsiteY103" fmla="*/ 2381443 h 6858000"/>
              <a:gd name="connsiteX104" fmla="*/ 417520 w 1508539"/>
              <a:gd name="connsiteY104" fmla="*/ 2261920 h 6858000"/>
              <a:gd name="connsiteX105" fmla="*/ 407407 w 1508539"/>
              <a:gd name="connsiteY105" fmla="*/ 2195378 h 6858000"/>
              <a:gd name="connsiteX106" fmla="*/ 391624 w 1508539"/>
              <a:gd name="connsiteY106" fmla="*/ 2155135 h 6858000"/>
              <a:gd name="connsiteX107" fmla="*/ 389082 w 1508539"/>
              <a:gd name="connsiteY107" fmla="*/ 2118008 h 6858000"/>
              <a:gd name="connsiteX108" fmla="*/ 390075 w 1508539"/>
              <a:gd name="connsiteY108" fmla="*/ 2050531 h 6858000"/>
              <a:gd name="connsiteX109" fmla="*/ 381881 w 1508539"/>
              <a:gd name="connsiteY109" fmla="*/ 1963269 h 6858000"/>
              <a:gd name="connsiteX110" fmla="*/ 363059 w 1508539"/>
              <a:gd name="connsiteY110" fmla="*/ 1906352 h 6858000"/>
              <a:gd name="connsiteX111" fmla="*/ 339616 w 1508539"/>
              <a:gd name="connsiteY111" fmla="*/ 1861531 h 6858000"/>
              <a:gd name="connsiteX112" fmla="*/ 293415 w 1508539"/>
              <a:gd name="connsiteY112" fmla="*/ 1732919 h 6858000"/>
              <a:gd name="connsiteX113" fmla="*/ 265726 w 1508539"/>
              <a:gd name="connsiteY113" fmla="*/ 1663540 h 6858000"/>
              <a:gd name="connsiteX114" fmla="*/ 264852 w 1508539"/>
              <a:gd name="connsiteY114" fmla="*/ 1615777 h 6858000"/>
              <a:gd name="connsiteX115" fmla="*/ 245647 w 1508539"/>
              <a:gd name="connsiteY115" fmla="*/ 1563678 h 6858000"/>
              <a:gd name="connsiteX116" fmla="*/ 258727 w 1508539"/>
              <a:gd name="connsiteY116" fmla="*/ 1519474 h 6858000"/>
              <a:gd name="connsiteX117" fmla="*/ 251469 w 1508539"/>
              <a:gd name="connsiteY117" fmla="*/ 1477995 h 6858000"/>
              <a:gd name="connsiteX118" fmla="*/ 237554 w 1508539"/>
              <a:gd name="connsiteY118" fmla="*/ 1373769 h 6858000"/>
              <a:gd name="connsiteX119" fmla="*/ 245861 w 1508539"/>
              <a:gd name="connsiteY119" fmla="*/ 1307086 h 6858000"/>
              <a:gd name="connsiteX120" fmla="*/ 247049 w 1508539"/>
              <a:gd name="connsiteY120" fmla="*/ 1189033 h 6858000"/>
              <a:gd name="connsiteX121" fmla="*/ 251734 w 1508539"/>
              <a:gd name="connsiteY121" fmla="*/ 1168288 h 6858000"/>
              <a:gd name="connsiteX122" fmla="*/ 244016 w 1508539"/>
              <a:gd name="connsiteY122" fmla="*/ 1142577 h 6858000"/>
              <a:gd name="connsiteX123" fmla="*/ 233322 w 1508539"/>
              <a:gd name="connsiteY123" fmla="*/ 1088484 h 6858000"/>
              <a:gd name="connsiteX124" fmla="*/ 222058 w 1508539"/>
              <a:gd name="connsiteY124" fmla="*/ 1016103 h 6858000"/>
              <a:gd name="connsiteX125" fmla="*/ 223514 w 1508539"/>
              <a:gd name="connsiteY125" fmla="*/ 932283 h 6858000"/>
              <a:gd name="connsiteX126" fmla="*/ 225750 w 1508539"/>
              <a:gd name="connsiteY126" fmla="*/ 915925 h 6858000"/>
              <a:gd name="connsiteX127" fmla="*/ 218379 w 1508539"/>
              <a:gd name="connsiteY127" fmla="*/ 896999 h 6858000"/>
              <a:gd name="connsiteX128" fmla="*/ 187787 w 1508539"/>
              <a:gd name="connsiteY128" fmla="*/ 821517 h 6858000"/>
              <a:gd name="connsiteX129" fmla="*/ 166737 w 1508539"/>
              <a:gd name="connsiteY129" fmla="*/ 751353 h 6858000"/>
              <a:gd name="connsiteX130" fmla="*/ 166295 w 1508539"/>
              <a:gd name="connsiteY130" fmla="*/ 721230 h 6858000"/>
              <a:gd name="connsiteX131" fmla="*/ 151966 w 1508539"/>
              <a:gd name="connsiteY131" fmla="*/ 681659 h 6858000"/>
              <a:gd name="connsiteX132" fmla="*/ 137385 w 1508539"/>
              <a:gd name="connsiteY132" fmla="*/ 635218 h 6858000"/>
              <a:gd name="connsiteX133" fmla="*/ 142396 w 1508539"/>
              <a:gd name="connsiteY133" fmla="*/ 613763 h 6858000"/>
              <a:gd name="connsiteX134" fmla="*/ 128338 w 1508539"/>
              <a:gd name="connsiteY134" fmla="*/ 598582 h 6858000"/>
              <a:gd name="connsiteX135" fmla="*/ 128019 w 1508539"/>
              <a:gd name="connsiteY135" fmla="*/ 576846 h 6858000"/>
              <a:gd name="connsiteX136" fmla="*/ 107645 w 1508539"/>
              <a:gd name="connsiteY136" fmla="*/ 530055 h 6858000"/>
              <a:gd name="connsiteX137" fmla="*/ 106893 w 1508539"/>
              <a:gd name="connsiteY137" fmla="*/ 465389 h 6858000"/>
              <a:gd name="connsiteX138" fmla="*/ 89816 w 1508539"/>
              <a:gd name="connsiteY138" fmla="*/ 424699 h 6858000"/>
              <a:gd name="connsiteX139" fmla="*/ 90191 w 1508539"/>
              <a:gd name="connsiteY139" fmla="*/ 404917 h 6858000"/>
              <a:gd name="connsiteX140" fmla="*/ 70148 w 1508539"/>
              <a:gd name="connsiteY140" fmla="*/ 367211 h 6858000"/>
              <a:gd name="connsiteX141" fmla="*/ 36452 w 1508539"/>
              <a:gd name="connsiteY141" fmla="*/ 268519 h 6858000"/>
              <a:gd name="connsiteX142" fmla="*/ 23935 w 1508539"/>
              <a:gd name="connsiteY142" fmla="*/ 160886 h 6858000"/>
              <a:gd name="connsiteX143" fmla="*/ 19312 w 1508539"/>
              <a:gd name="connsiteY143" fmla="*/ 47336 h 6858000"/>
              <a:gd name="connsiteX144" fmla="*/ 0 w 1508539"/>
              <a:gd name="connsiteY144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72933 w 1508539"/>
              <a:gd name="connsiteY23" fmla="*/ 6211940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45501 w 1508539"/>
              <a:gd name="connsiteY26" fmla="*/ 5934687 h 6858000"/>
              <a:gd name="connsiteX27" fmla="*/ 379513 w 1508539"/>
              <a:gd name="connsiteY27" fmla="*/ 5765594 h 6858000"/>
              <a:gd name="connsiteX28" fmla="*/ 411349 w 1508539"/>
              <a:gd name="connsiteY28" fmla="*/ 5693685 h 6858000"/>
              <a:gd name="connsiteX29" fmla="*/ 431404 w 1508539"/>
              <a:gd name="connsiteY29" fmla="*/ 5665173 h 6858000"/>
              <a:gd name="connsiteX30" fmla="*/ 465121 w 1508539"/>
              <a:gd name="connsiteY30" fmla="*/ 5563435 h 6858000"/>
              <a:gd name="connsiteX31" fmla="*/ 494626 w 1508539"/>
              <a:gd name="connsiteY31" fmla="*/ 5476393 h 6858000"/>
              <a:gd name="connsiteX32" fmla="*/ 525819 w 1508539"/>
              <a:gd name="connsiteY32" fmla="*/ 5396260 h 6858000"/>
              <a:gd name="connsiteX33" fmla="*/ 541800 w 1508539"/>
              <a:gd name="connsiteY33" fmla="*/ 5330009 h 6858000"/>
              <a:gd name="connsiteX34" fmla="*/ 575293 w 1508539"/>
              <a:gd name="connsiteY34" fmla="*/ 5273739 h 6858000"/>
              <a:gd name="connsiteX35" fmla="*/ 584892 w 1508539"/>
              <a:gd name="connsiteY35" fmla="*/ 5241779 h 6858000"/>
              <a:gd name="connsiteX36" fmla="*/ 596118 w 1508539"/>
              <a:gd name="connsiteY36" fmla="*/ 5225268 h 6858000"/>
              <a:gd name="connsiteX37" fmla="*/ 597138 w 1508539"/>
              <a:gd name="connsiteY37" fmla="*/ 5217684 h 6858000"/>
              <a:gd name="connsiteX38" fmla="*/ 604479 w 1508539"/>
              <a:gd name="connsiteY38" fmla="*/ 5193377 h 6858000"/>
              <a:gd name="connsiteX39" fmla="*/ 607782 w 1508539"/>
              <a:gd name="connsiteY39" fmla="*/ 5179288 h 6858000"/>
              <a:gd name="connsiteX40" fmla="*/ 608766 w 1508539"/>
              <a:gd name="connsiteY40" fmla="*/ 5173621 h 6858000"/>
              <a:gd name="connsiteX41" fmla="*/ 604400 w 1508539"/>
              <a:gd name="connsiteY41" fmla="*/ 5159961 h 6858000"/>
              <a:gd name="connsiteX42" fmla="*/ 611077 w 1508539"/>
              <a:gd name="connsiteY42" fmla="*/ 5144295 h 6858000"/>
              <a:gd name="connsiteX43" fmla="*/ 608010 w 1508539"/>
              <a:gd name="connsiteY43" fmla="*/ 5125185 h 6858000"/>
              <a:gd name="connsiteX44" fmla="*/ 614840 w 1508539"/>
              <a:gd name="connsiteY44" fmla="*/ 5121884 h 6858000"/>
              <a:gd name="connsiteX45" fmla="*/ 621876 w 1508539"/>
              <a:gd name="connsiteY45" fmla="*/ 5067850 h 6858000"/>
              <a:gd name="connsiteX46" fmla="*/ 624607 w 1508539"/>
              <a:gd name="connsiteY46" fmla="*/ 5060861 h 6858000"/>
              <a:gd name="connsiteX47" fmla="*/ 621311 w 1508539"/>
              <a:gd name="connsiteY47" fmla="*/ 5034192 h 6858000"/>
              <a:gd name="connsiteX48" fmla="*/ 622865 w 1508539"/>
              <a:gd name="connsiteY48" fmla="*/ 4993030 h 6858000"/>
              <a:gd name="connsiteX49" fmla="*/ 629774 w 1508539"/>
              <a:gd name="connsiteY49" fmla="*/ 4946844 h 6858000"/>
              <a:gd name="connsiteX50" fmla="*/ 625630 w 1508539"/>
              <a:gd name="connsiteY50" fmla="*/ 4932692 h 6858000"/>
              <a:gd name="connsiteX51" fmla="*/ 641033 w 1508539"/>
              <a:gd name="connsiteY51" fmla="*/ 4858827 h 6858000"/>
              <a:gd name="connsiteX52" fmla="*/ 646936 w 1508539"/>
              <a:gd name="connsiteY52" fmla="*/ 4821170 h 6858000"/>
              <a:gd name="connsiteX53" fmla="*/ 651669 w 1508539"/>
              <a:gd name="connsiteY53" fmla="*/ 4780965 h 6858000"/>
              <a:gd name="connsiteX54" fmla="*/ 652962 w 1508539"/>
              <a:gd name="connsiteY54" fmla="*/ 4750867 h 6858000"/>
              <a:gd name="connsiteX55" fmla="*/ 650769 w 1508539"/>
              <a:gd name="connsiteY55" fmla="*/ 4690749 h 6858000"/>
              <a:gd name="connsiteX56" fmla="*/ 646249 w 1508539"/>
              <a:gd name="connsiteY56" fmla="*/ 4584173 h 6858000"/>
              <a:gd name="connsiteX57" fmla="*/ 641332 w 1508539"/>
              <a:gd name="connsiteY57" fmla="*/ 4444346 h 6858000"/>
              <a:gd name="connsiteX58" fmla="*/ 637897 w 1508539"/>
              <a:gd name="connsiteY58" fmla="*/ 4375228 h 6858000"/>
              <a:gd name="connsiteX59" fmla="*/ 618550 w 1508539"/>
              <a:gd name="connsiteY59" fmla="*/ 4214165 h 6858000"/>
              <a:gd name="connsiteX60" fmla="*/ 622623 w 1508539"/>
              <a:gd name="connsiteY60" fmla="*/ 4090296 h 6858000"/>
              <a:gd name="connsiteX61" fmla="*/ 607879 w 1508539"/>
              <a:gd name="connsiteY61" fmla="*/ 4033999 h 6858000"/>
              <a:gd name="connsiteX62" fmla="*/ 609028 w 1508539"/>
              <a:gd name="connsiteY62" fmla="*/ 4031933 h 6858000"/>
              <a:gd name="connsiteX63" fmla="*/ 607604 w 1508539"/>
              <a:gd name="connsiteY63" fmla="*/ 4013953 h 6858000"/>
              <a:gd name="connsiteX64" fmla="*/ 593899 w 1508539"/>
              <a:gd name="connsiteY64" fmla="*/ 3974753 h 6858000"/>
              <a:gd name="connsiteX65" fmla="*/ 595497 w 1508539"/>
              <a:gd name="connsiteY65" fmla="*/ 3969950 h 6858000"/>
              <a:gd name="connsiteX66" fmla="*/ 588919 w 1508539"/>
              <a:gd name="connsiteY66" fmla="*/ 3933779 h 6858000"/>
              <a:gd name="connsiteX67" fmla="*/ 590250 w 1508539"/>
              <a:gd name="connsiteY67" fmla="*/ 3933093 h 6858000"/>
              <a:gd name="connsiteX68" fmla="*/ 594604 w 1508539"/>
              <a:gd name="connsiteY68" fmla="*/ 3922082 h 6858000"/>
              <a:gd name="connsiteX69" fmla="*/ 599682 w 1508539"/>
              <a:gd name="connsiteY69" fmla="*/ 3901461 h 6858000"/>
              <a:gd name="connsiteX70" fmla="*/ 622276 w 1508539"/>
              <a:gd name="connsiteY70" fmla="*/ 3813873 h 6858000"/>
              <a:gd name="connsiteX71" fmla="*/ 621701 w 1508539"/>
              <a:gd name="connsiteY71" fmla="*/ 3806161 h 6858000"/>
              <a:gd name="connsiteX72" fmla="*/ 622008 w 1508539"/>
              <a:gd name="connsiteY72" fmla="*/ 3805957 h 6858000"/>
              <a:gd name="connsiteX73" fmla="*/ 622035 w 1508539"/>
              <a:gd name="connsiteY73" fmla="*/ 3797724 h 6858000"/>
              <a:gd name="connsiteX74" fmla="*/ 620650 w 1508539"/>
              <a:gd name="connsiteY74" fmla="*/ 3792098 h 6858000"/>
              <a:gd name="connsiteX75" fmla="*/ 619534 w 1508539"/>
              <a:gd name="connsiteY75" fmla="*/ 3777135 h 6858000"/>
              <a:gd name="connsiteX76" fmla="*/ 621267 w 1508539"/>
              <a:gd name="connsiteY76" fmla="*/ 3771656 h 6858000"/>
              <a:gd name="connsiteX77" fmla="*/ 625010 w 1508539"/>
              <a:gd name="connsiteY77" fmla="*/ 3769007 h 6858000"/>
              <a:gd name="connsiteX78" fmla="*/ 624476 w 1508539"/>
              <a:gd name="connsiteY78" fmla="*/ 3767709 h 6858000"/>
              <a:gd name="connsiteX79" fmla="*/ 633172 w 1508539"/>
              <a:gd name="connsiteY79" fmla="*/ 3738082 h 6858000"/>
              <a:gd name="connsiteX80" fmla="*/ 640518 w 1508539"/>
              <a:gd name="connsiteY80" fmla="*/ 3673397 h 6858000"/>
              <a:gd name="connsiteX81" fmla="*/ 639814 w 1508539"/>
              <a:gd name="connsiteY81" fmla="*/ 3637109 h 6858000"/>
              <a:gd name="connsiteX82" fmla="*/ 643257 w 1508539"/>
              <a:gd name="connsiteY82" fmla="*/ 3536883 h 6858000"/>
              <a:gd name="connsiteX83" fmla="*/ 650795 w 1508539"/>
              <a:gd name="connsiteY83" fmla="*/ 3435652 h 6858000"/>
              <a:gd name="connsiteX84" fmla="*/ 652466 w 1508539"/>
              <a:gd name="connsiteY84" fmla="*/ 3307769 h 6858000"/>
              <a:gd name="connsiteX85" fmla="*/ 670029 w 1508539"/>
              <a:gd name="connsiteY85" fmla="*/ 3250522 h 6858000"/>
              <a:gd name="connsiteX86" fmla="*/ 670454 w 1508539"/>
              <a:gd name="connsiteY86" fmla="*/ 3229163 h 6858000"/>
              <a:gd name="connsiteX87" fmla="*/ 672277 w 1508539"/>
              <a:gd name="connsiteY87" fmla="*/ 3217217 h 6858000"/>
              <a:gd name="connsiteX88" fmla="*/ 659112 w 1508539"/>
              <a:gd name="connsiteY88" fmla="*/ 3183755 h 6858000"/>
              <a:gd name="connsiteX89" fmla="*/ 659613 w 1508539"/>
              <a:gd name="connsiteY89" fmla="*/ 3178642 h 6858000"/>
              <a:gd name="connsiteX90" fmla="*/ 647213 w 1508539"/>
              <a:gd name="connsiteY90" fmla="*/ 3158586 h 6858000"/>
              <a:gd name="connsiteX91" fmla="*/ 632398 w 1508539"/>
              <a:gd name="connsiteY91" fmla="*/ 3129034 h 6858000"/>
              <a:gd name="connsiteX92" fmla="*/ 633063 w 1508539"/>
              <a:gd name="connsiteY92" fmla="*/ 3126682 h 6858000"/>
              <a:gd name="connsiteX93" fmla="*/ 623931 w 1508539"/>
              <a:gd name="connsiteY93" fmla="*/ 3114519 h 6858000"/>
              <a:gd name="connsiteX94" fmla="*/ 610540 w 1508539"/>
              <a:gd name="connsiteY94" fmla="*/ 3106272 h 6858000"/>
              <a:gd name="connsiteX95" fmla="*/ 583270 w 1508539"/>
              <a:gd name="connsiteY95" fmla="*/ 2958185 h 6858000"/>
              <a:gd name="connsiteX96" fmla="*/ 525884 w 1508539"/>
              <a:gd name="connsiteY96" fmla="*/ 2762989 h 6858000"/>
              <a:gd name="connsiteX97" fmla="*/ 474802 w 1508539"/>
              <a:gd name="connsiteY97" fmla="*/ 2554718 h 6858000"/>
              <a:gd name="connsiteX98" fmla="*/ 454896 w 1508539"/>
              <a:gd name="connsiteY98" fmla="*/ 2485734 h 6858000"/>
              <a:gd name="connsiteX99" fmla="*/ 445619 w 1508539"/>
              <a:gd name="connsiteY99" fmla="*/ 2447068 h 6858000"/>
              <a:gd name="connsiteX100" fmla="*/ 432580 w 1508539"/>
              <a:gd name="connsiteY100" fmla="*/ 2425819 h 6858000"/>
              <a:gd name="connsiteX101" fmla="*/ 438579 w 1508539"/>
              <a:gd name="connsiteY101" fmla="*/ 2402874 h 6858000"/>
              <a:gd name="connsiteX102" fmla="*/ 441191 w 1508539"/>
              <a:gd name="connsiteY102" fmla="*/ 2381443 h 6858000"/>
              <a:gd name="connsiteX103" fmla="*/ 417520 w 1508539"/>
              <a:gd name="connsiteY103" fmla="*/ 2261920 h 6858000"/>
              <a:gd name="connsiteX104" fmla="*/ 407407 w 1508539"/>
              <a:gd name="connsiteY104" fmla="*/ 2195378 h 6858000"/>
              <a:gd name="connsiteX105" fmla="*/ 391624 w 1508539"/>
              <a:gd name="connsiteY105" fmla="*/ 2155135 h 6858000"/>
              <a:gd name="connsiteX106" fmla="*/ 389082 w 1508539"/>
              <a:gd name="connsiteY106" fmla="*/ 2118008 h 6858000"/>
              <a:gd name="connsiteX107" fmla="*/ 390075 w 1508539"/>
              <a:gd name="connsiteY107" fmla="*/ 2050531 h 6858000"/>
              <a:gd name="connsiteX108" fmla="*/ 381881 w 1508539"/>
              <a:gd name="connsiteY108" fmla="*/ 1963269 h 6858000"/>
              <a:gd name="connsiteX109" fmla="*/ 363059 w 1508539"/>
              <a:gd name="connsiteY109" fmla="*/ 1906352 h 6858000"/>
              <a:gd name="connsiteX110" fmla="*/ 339616 w 1508539"/>
              <a:gd name="connsiteY110" fmla="*/ 1861531 h 6858000"/>
              <a:gd name="connsiteX111" fmla="*/ 293415 w 1508539"/>
              <a:gd name="connsiteY111" fmla="*/ 1732919 h 6858000"/>
              <a:gd name="connsiteX112" fmla="*/ 265726 w 1508539"/>
              <a:gd name="connsiteY112" fmla="*/ 1663540 h 6858000"/>
              <a:gd name="connsiteX113" fmla="*/ 264852 w 1508539"/>
              <a:gd name="connsiteY113" fmla="*/ 1615777 h 6858000"/>
              <a:gd name="connsiteX114" fmla="*/ 245647 w 1508539"/>
              <a:gd name="connsiteY114" fmla="*/ 1563678 h 6858000"/>
              <a:gd name="connsiteX115" fmla="*/ 258727 w 1508539"/>
              <a:gd name="connsiteY115" fmla="*/ 1519474 h 6858000"/>
              <a:gd name="connsiteX116" fmla="*/ 251469 w 1508539"/>
              <a:gd name="connsiteY116" fmla="*/ 1477995 h 6858000"/>
              <a:gd name="connsiteX117" fmla="*/ 237554 w 1508539"/>
              <a:gd name="connsiteY117" fmla="*/ 1373769 h 6858000"/>
              <a:gd name="connsiteX118" fmla="*/ 245861 w 1508539"/>
              <a:gd name="connsiteY118" fmla="*/ 1307086 h 6858000"/>
              <a:gd name="connsiteX119" fmla="*/ 247049 w 1508539"/>
              <a:gd name="connsiteY119" fmla="*/ 1189033 h 6858000"/>
              <a:gd name="connsiteX120" fmla="*/ 251734 w 1508539"/>
              <a:gd name="connsiteY120" fmla="*/ 1168288 h 6858000"/>
              <a:gd name="connsiteX121" fmla="*/ 244016 w 1508539"/>
              <a:gd name="connsiteY121" fmla="*/ 1142577 h 6858000"/>
              <a:gd name="connsiteX122" fmla="*/ 233322 w 1508539"/>
              <a:gd name="connsiteY122" fmla="*/ 1088484 h 6858000"/>
              <a:gd name="connsiteX123" fmla="*/ 222058 w 1508539"/>
              <a:gd name="connsiteY123" fmla="*/ 1016103 h 6858000"/>
              <a:gd name="connsiteX124" fmla="*/ 223514 w 1508539"/>
              <a:gd name="connsiteY124" fmla="*/ 932283 h 6858000"/>
              <a:gd name="connsiteX125" fmla="*/ 225750 w 1508539"/>
              <a:gd name="connsiteY125" fmla="*/ 915925 h 6858000"/>
              <a:gd name="connsiteX126" fmla="*/ 218379 w 1508539"/>
              <a:gd name="connsiteY126" fmla="*/ 896999 h 6858000"/>
              <a:gd name="connsiteX127" fmla="*/ 187787 w 1508539"/>
              <a:gd name="connsiteY127" fmla="*/ 821517 h 6858000"/>
              <a:gd name="connsiteX128" fmla="*/ 166737 w 1508539"/>
              <a:gd name="connsiteY128" fmla="*/ 751353 h 6858000"/>
              <a:gd name="connsiteX129" fmla="*/ 166295 w 1508539"/>
              <a:gd name="connsiteY129" fmla="*/ 721230 h 6858000"/>
              <a:gd name="connsiteX130" fmla="*/ 151966 w 1508539"/>
              <a:gd name="connsiteY130" fmla="*/ 681659 h 6858000"/>
              <a:gd name="connsiteX131" fmla="*/ 137385 w 1508539"/>
              <a:gd name="connsiteY131" fmla="*/ 635218 h 6858000"/>
              <a:gd name="connsiteX132" fmla="*/ 142396 w 1508539"/>
              <a:gd name="connsiteY132" fmla="*/ 613763 h 6858000"/>
              <a:gd name="connsiteX133" fmla="*/ 128338 w 1508539"/>
              <a:gd name="connsiteY133" fmla="*/ 598582 h 6858000"/>
              <a:gd name="connsiteX134" fmla="*/ 128019 w 1508539"/>
              <a:gd name="connsiteY134" fmla="*/ 576846 h 6858000"/>
              <a:gd name="connsiteX135" fmla="*/ 107645 w 1508539"/>
              <a:gd name="connsiteY135" fmla="*/ 530055 h 6858000"/>
              <a:gd name="connsiteX136" fmla="*/ 106893 w 1508539"/>
              <a:gd name="connsiteY136" fmla="*/ 465389 h 6858000"/>
              <a:gd name="connsiteX137" fmla="*/ 89816 w 1508539"/>
              <a:gd name="connsiteY137" fmla="*/ 424699 h 6858000"/>
              <a:gd name="connsiteX138" fmla="*/ 90191 w 1508539"/>
              <a:gd name="connsiteY138" fmla="*/ 404917 h 6858000"/>
              <a:gd name="connsiteX139" fmla="*/ 70148 w 1508539"/>
              <a:gd name="connsiteY139" fmla="*/ 367211 h 6858000"/>
              <a:gd name="connsiteX140" fmla="*/ 36452 w 1508539"/>
              <a:gd name="connsiteY140" fmla="*/ 268519 h 6858000"/>
              <a:gd name="connsiteX141" fmla="*/ 23935 w 1508539"/>
              <a:gd name="connsiteY141" fmla="*/ 160886 h 6858000"/>
              <a:gd name="connsiteX142" fmla="*/ 19312 w 1508539"/>
              <a:gd name="connsiteY142" fmla="*/ 47336 h 6858000"/>
              <a:gd name="connsiteX143" fmla="*/ 0 w 1508539"/>
              <a:gd name="connsiteY143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72933 w 1508539"/>
              <a:gd name="connsiteY23" fmla="*/ 6211940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45501 w 1508539"/>
              <a:gd name="connsiteY26" fmla="*/ 5934687 h 6858000"/>
              <a:gd name="connsiteX27" fmla="*/ 411349 w 1508539"/>
              <a:gd name="connsiteY27" fmla="*/ 5693685 h 6858000"/>
              <a:gd name="connsiteX28" fmla="*/ 431404 w 1508539"/>
              <a:gd name="connsiteY28" fmla="*/ 5665173 h 6858000"/>
              <a:gd name="connsiteX29" fmla="*/ 465121 w 1508539"/>
              <a:gd name="connsiteY29" fmla="*/ 5563435 h 6858000"/>
              <a:gd name="connsiteX30" fmla="*/ 494626 w 1508539"/>
              <a:gd name="connsiteY30" fmla="*/ 5476393 h 6858000"/>
              <a:gd name="connsiteX31" fmla="*/ 525819 w 1508539"/>
              <a:gd name="connsiteY31" fmla="*/ 5396260 h 6858000"/>
              <a:gd name="connsiteX32" fmla="*/ 541800 w 1508539"/>
              <a:gd name="connsiteY32" fmla="*/ 5330009 h 6858000"/>
              <a:gd name="connsiteX33" fmla="*/ 575293 w 1508539"/>
              <a:gd name="connsiteY33" fmla="*/ 5273739 h 6858000"/>
              <a:gd name="connsiteX34" fmla="*/ 584892 w 1508539"/>
              <a:gd name="connsiteY34" fmla="*/ 5241779 h 6858000"/>
              <a:gd name="connsiteX35" fmla="*/ 596118 w 1508539"/>
              <a:gd name="connsiteY35" fmla="*/ 5225268 h 6858000"/>
              <a:gd name="connsiteX36" fmla="*/ 597138 w 1508539"/>
              <a:gd name="connsiteY36" fmla="*/ 5217684 h 6858000"/>
              <a:gd name="connsiteX37" fmla="*/ 604479 w 1508539"/>
              <a:gd name="connsiteY37" fmla="*/ 5193377 h 6858000"/>
              <a:gd name="connsiteX38" fmla="*/ 607782 w 1508539"/>
              <a:gd name="connsiteY38" fmla="*/ 5179288 h 6858000"/>
              <a:gd name="connsiteX39" fmla="*/ 608766 w 1508539"/>
              <a:gd name="connsiteY39" fmla="*/ 5173621 h 6858000"/>
              <a:gd name="connsiteX40" fmla="*/ 604400 w 1508539"/>
              <a:gd name="connsiteY40" fmla="*/ 5159961 h 6858000"/>
              <a:gd name="connsiteX41" fmla="*/ 611077 w 1508539"/>
              <a:gd name="connsiteY41" fmla="*/ 5144295 h 6858000"/>
              <a:gd name="connsiteX42" fmla="*/ 608010 w 1508539"/>
              <a:gd name="connsiteY42" fmla="*/ 5125185 h 6858000"/>
              <a:gd name="connsiteX43" fmla="*/ 614840 w 1508539"/>
              <a:gd name="connsiteY43" fmla="*/ 5121884 h 6858000"/>
              <a:gd name="connsiteX44" fmla="*/ 621876 w 1508539"/>
              <a:gd name="connsiteY44" fmla="*/ 5067850 h 6858000"/>
              <a:gd name="connsiteX45" fmla="*/ 624607 w 1508539"/>
              <a:gd name="connsiteY45" fmla="*/ 5060861 h 6858000"/>
              <a:gd name="connsiteX46" fmla="*/ 621311 w 1508539"/>
              <a:gd name="connsiteY46" fmla="*/ 5034192 h 6858000"/>
              <a:gd name="connsiteX47" fmla="*/ 622865 w 1508539"/>
              <a:gd name="connsiteY47" fmla="*/ 4993030 h 6858000"/>
              <a:gd name="connsiteX48" fmla="*/ 629774 w 1508539"/>
              <a:gd name="connsiteY48" fmla="*/ 4946844 h 6858000"/>
              <a:gd name="connsiteX49" fmla="*/ 625630 w 1508539"/>
              <a:gd name="connsiteY49" fmla="*/ 4932692 h 6858000"/>
              <a:gd name="connsiteX50" fmla="*/ 641033 w 1508539"/>
              <a:gd name="connsiteY50" fmla="*/ 4858827 h 6858000"/>
              <a:gd name="connsiteX51" fmla="*/ 646936 w 1508539"/>
              <a:gd name="connsiteY51" fmla="*/ 4821170 h 6858000"/>
              <a:gd name="connsiteX52" fmla="*/ 651669 w 1508539"/>
              <a:gd name="connsiteY52" fmla="*/ 4780965 h 6858000"/>
              <a:gd name="connsiteX53" fmla="*/ 652962 w 1508539"/>
              <a:gd name="connsiteY53" fmla="*/ 4750867 h 6858000"/>
              <a:gd name="connsiteX54" fmla="*/ 650769 w 1508539"/>
              <a:gd name="connsiteY54" fmla="*/ 4690749 h 6858000"/>
              <a:gd name="connsiteX55" fmla="*/ 646249 w 1508539"/>
              <a:gd name="connsiteY55" fmla="*/ 4584173 h 6858000"/>
              <a:gd name="connsiteX56" fmla="*/ 641332 w 1508539"/>
              <a:gd name="connsiteY56" fmla="*/ 4444346 h 6858000"/>
              <a:gd name="connsiteX57" fmla="*/ 637897 w 1508539"/>
              <a:gd name="connsiteY57" fmla="*/ 4375228 h 6858000"/>
              <a:gd name="connsiteX58" fmla="*/ 618550 w 1508539"/>
              <a:gd name="connsiteY58" fmla="*/ 4214165 h 6858000"/>
              <a:gd name="connsiteX59" fmla="*/ 622623 w 1508539"/>
              <a:gd name="connsiteY59" fmla="*/ 4090296 h 6858000"/>
              <a:gd name="connsiteX60" fmla="*/ 607879 w 1508539"/>
              <a:gd name="connsiteY60" fmla="*/ 4033999 h 6858000"/>
              <a:gd name="connsiteX61" fmla="*/ 609028 w 1508539"/>
              <a:gd name="connsiteY61" fmla="*/ 4031933 h 6858000"/>
              <a:gd name="connsiteX62" fmla="*/ 607604 w 1508539"/>
              <a:gd name="connsiteY62" fmla="*/ 4013953 h 6858000"/>
              <a:gd name="connsiteX63" fmla="*/ 593899 w 1508539"/>
              <a:gd name="connsiteY63" fmla="*/ 3974753 h 6858000"/>
              <a:gd name="connsiteX64" fmla="*/ 595497 w 1508539"/>
              <a:gd name="connsiteY64" fmla="*/ 3969950 h 6858000"/>
              <a:gd name="connsiteX65" fmla="*/ 588919 w 1508539"/>
              <a:gd name="connsiteY65" fmla="*/ 3933779 h 6858000"/>
              <a:gd name="connsiteX66" fmla="*/ 590250 w 1508539"/>
              <a:gd name="connsiteY66" fmla="*/ 3933093 h 6858000"/>
              <a:gd name="connsiteX67" fmla="*/ 594604 w 1508539"/>
              <a:gd name="connsiteY67" fmla="*/ 3922082 h 6858000"/>
              <a:gd name="connsiteX68" fmla="*/ 599682 w 1508539"/>
              <a:gd name="connsiteY68" fmla="*/ 3901461 h 6858000"/>
              <a:gd name="connsiteX69" fmla="*/ 622276 w 1508539"/>
              <a:gd name="connsiteY69" fmla="*/ 3813873 h 6858000"/>
              <a:gd name="connsiteX70" fmla="*/ 621701 w 1508539"/>
              <a:gd name="connsiteY70" fmla="*/ 3806161 h 6858000"/>
              <a:gd name="connsiteX71" fmla="*/ 622008 w 1508539"/>
              <a:gd name="connsiteY71" fmla="*/ 3805957 h 6858000"/>
              <a:gd name="connsiteX72" fmla="*/ 622035 w 1508539"/>
              <a:gd name="connsiteY72" fmla="*/ 3797724 h 6858000"/>
              <a:gd name="connsiteX73" fmla="*/ 620650 w 1508539"/>
              <a:gd name="connsiteY73" fmla="*/ 3792098 h 6858000"/>
              <a:gd name="connsiteX74" fmla="*/ 619534 w 1508539"/>
              <a:gd name="connsiteY74" fmla="*/ 3777135 h 6858000"/>
              <a:gd name="connsiteX75" fmla="*/ 621267 w 1508539"/>
              <a:gd name="connsiteY75" fmla="*/ 3771656 h 6858000"/>
              <a:gd name="connsiteX76" fmla="*/ 625010 w 1508539"/>
              <a:gd name="connsiteY76" fmla="*/ 3769007 h 6858000"/>
              <a:gd name="connsiteX77" fmla="*/ 624476 w 1508539"/>
              <a:gd name="connsiteY77" fmla="*/ 3767709 h 6858000"/>
              <a:gd name="connsiteX78" fmla="*/ 633172 w 1508539"/>
              <a:gd name="connsiteY78" fmla="*/ 3738082 h 6858000"/>
              <a:gd name="connsiteX79" fmla="*/ 640518 w 1508539"/>
              <a:gd name="connsiteY79" fmla="*/ 3673397 h 6858000"/>
              <a:gd name="connsiteX80" fmla="*/ 639814 w 1508539"/>
              <a:gd name="connsiteY80" fmla="*/ 3637109 h 6858000"/>
              <a:gd name="connsiteX81" fmla="*/ 643257 w 1508539"/>
              <a:gd name="connsiteY81" fmla="*/ 3536883 h 6858000"/>
              <a:gd name="connsiteX82" fmla="*/ 650795 w 1508539"/>
              <a:gd name="connsiteY82" fmla="*/ 3435652 h 6858000"/>
              <a:gd name="connsiteX83" fmla="*/ 652466 w 1508539"/>
              <a:gd name="connsiteY83" fmla="*/ 3307769 h 6858000"/>
              <a:gd name="connsiteX84" fmla="*/ 670029 w 1508539"/>
              <a:gd name="connsiteY84" fmla="*/ 3250522 h 6858000"/>
              <a:gd name="connsiteX85" fmla="*/ 670454 w 1508539"/>
              <a:gd name="connsiteY85" fmla="*/ 3229163 h 6858000"/>
              <a:gd name="connsiteX86" fmla="*/ 672277 w 1508539"/>
              <a:gd name="connsiteY86" fmla="*/ 3217217 h 6858000"/>
              <a:gd name="connsiteX87" fmla="*/ 659112 w 1508539"/>
              <a:gd name="connsiteY87" fmla="*/ 3183755 h 6858000"/>
              <a:gd name="connsiteX88" fmla="*/ 659613 w 1508539"/>
              <a:gd name="connsiteY88" fmla="*/ 3178642 h 6858000"/>
              <a:gd name="connsiteX89" fmla="*/ 647213 w 1508539"/>
              <a:gd name="connsiteY89" fmla="*/ 3158586 h 6858000"/>
              <a:gd name="connsiteX90" fmla="*/ 632398 w 1508539"/>
              <a:gd name="connsiteY90" fmla="*/ 3129034 h 6858000"/>
              <a:gd name="connsiteX91" fmla="*/ 633063 w 1508539"/>
              <a:gd name="connsiteY91" fmla="*/ 3126682 h 6858000"/>
              <a:gd name="connsiteX92" fmla="*/ 623931 w 1508539"/>
              <a:gd name="connsiteY92" fmla="*/ 3114519 h 6858000"/>
              <a:gd name="connsiteX93" fmla="*/ 610540 w 1508539"/>
              <a:gd name="connsiteY93" fmla="*/ 3106272 h 6858000"/>
              <a:gd name="connsiteX94" fmla="*/ 583270 w 1508539"/>
              <a:gd name="connsiteY94" fmla="*/ 2958185 h 6858000"/>
              <a:gd name="connsiteX95" fmla="*/ 525884 w 1508539"/>
              <a:gd name="connsiteY95" fmla="*/ 2762989 h 6858000"/>
              <a:gd name="connsiteX96" fmla="*/ 474802 w 1508539"/>
              <a:gd name="connsiteY96" fmla="*/ 2554718 h 6858000"/>
              <a:gd name="connsiteX97" fmla="*/ 454896 w 1508539"/>
              <a:gd name="connsiteY97" fmla="*/ 2485734 h 6858000"/>
              <a:gd name="connsiteX98" fmla="*/ 445619 w 1508539"/>
              <a:gd name="connsiteY98" fmla="*/ 2447068 h 6858000"/>
              <a:gd name="connsiteX99" fmla="*/ 432580 w 1508539"/>
              <a:gd name="connsiteY99" fmla="*/ 2425819 h 6858000"/>
              <a:gd name="connsiteX100" fmla="*/ 438579 w 1508539"/>
              <a:gd name="connsiteY100" fmla="*/ 2402874 h 6858000"/>
              <a:gd name="connsiteX101" fmla="*/ 441191 w 1508539"/>
              <a:gd name="connsiteY101" fmla="*/ 2381443 h 6858000"/>
              <a:gd name="connsiteX102" fmla="*/ 417520 w 1508539"/>
              <a:gd name="connsiteY102" fmla="*/ 2261920 h 6858000"/>
              <a:gd name="connsiteX103" fmla="*/ 407407 w 1508539"/>
              <a:gd name="connsiteY103" fmla="*/ 2195378 h 6858000"/>
              <a:gd name="connsiteX104" fmla="*/ 391624 w 1508539"/>
              <a:gd name="connsiteY104" fmla="*/ 2155135 h 6858000"/>
              <a:gd name="connsiteX105" fmla="*/ 389082 w 1508539"/>
              <a:gd name="connsiteY105" fmla="*/ 2118008 h 6858000"/>
              <a:gd name="connsiteX106" fmla="*/ 390075 w 1508539"/>
              <a:gd name="connsiteY106" fmla="*/ 2050531 h 6858000"/>
              <a:gd name="connsiteX107" fmla="*/ 381881 w 1508539"/>
              <a:gd name="connsiteY107" fmla="*/ 1963269 h 6858000"/>
              <a:gd name="connsiteX108" fmla="*/ 363059 w 1508539"/>
              <a:gd name="connsiteY108" fmla="*/ 1906352 h 6858000"/>
              <a:gd name="connsiteX109" fmla="*/ 339616 w 1508539"/>
              <a:gd name="connsiteY109" fmla="*/ 1861531 h 6858000"/>
              <a:gd name="connsiteX110" fmla="*/ 293415 w 1508539"/>
              <a:gd name="connsiteY110" fmla="*/ 1732919 h 6858000"/>
              <a:gd name="connsiteX111" fmla="*/ 265726 w 1508539"/>
              <a:gd name="connsiteY111" fmla="*/ 1663540 h 6858000"/>
              <a:gd name="connsiteX112" fmla="*/ 264852 w 1508539"/>
              <a:gd name="connsiteY112" fmla="*/ 1615777 h 6858000"/>
              <a:gd name="connsiteX113" fmla="*/ 245647 w 1508539"/>
              <a:gd name="connsiteY113" fmla="*/ 1563678 h 6858000"/>
              <a:gd name="connsiteX114" fmla="*/ 258727 w 1508539"/>
              <a:gd name="connsiteY114" fmla="*/ 1519474 h 6858000"/>
              <a:gd name="connsiteX115" fmla="*/ 251469 w 1508539"/>
              <a:gd name="connsiteY115" fmla="*/ 1477995 h 6858000"/>
              <a:gd name="connsiteX116" fmla="*/ 237554 w 1508539"/>
              <a:gd name="connsiteY116" fmla="*/ 1373769 h 6858000"/>
              <a:gd name="connsiteX117" fmla="*/ 245861 w 1508539"/>
              <a:gd name="connsiteY117" fmla="*/ 1307086 h 6858000"/>
              <a:gd name="connsiteX118" fmla="*/ 247049 w 1508539"/>
              <a:gd name="connsiteY118" fmla="*/ 1189033 h 6858000"/>
              <a:gd name="connsiteX119" fmla="*/ 251734 w 1508539"/>
              <a:gd name="connsiteY119" fmla="*/ 1168288 h 6858000"/>
              <a:gd name="connsiteX120" fmla="*/ 244016 w 1508539"/>
              <a:gd name="connsiteY120" fmla="*/ 1142577 h 6858000"/>
              <a:gd name="connsiteX121" fmla="*/ 233322 w 1508539"/>
              <a:gd name="connsiteY121" fmla="*/ 1088484 h 6858000"/>
              <a:gd name="connsiteX122" fmla="*/ 222058 w 1508539"/>
              <a:gd name="connsiteY122" fmla="*/ 1016103 h 6858000"/>
              <a:gd name="connsiteX123" fmla="*/ 223514 w 1508539"/>
              <a:gd name="connsiteY123" fmla="*/ 932283 h 6858000"/>
              <a:gd name="connsiteX124" fmla="*/ 225750 w 1508539"/>
              <a:gd name="connsiteY124" fmla="*/ 915925 h 6858000"/>
              <a:gd name="connsiteX125" fmla="*/ 218379 w 1508539"/>
              <a:gd name="connsiteY125" fmla="*/ 896999 h 6858000"/>
              <a:gd name="connsiteX126" fmla="*/ 187787 w 1508539"/>
              <a:gd name="connsiteY126" fmla="*/ 821517 h 6858000"/>
              <a:gd name="connsiteX127" fmla="*/ 166737 w 1508539"/>
              <a:gd name="connsiteY127" fmla="*/ 751353 h 6858000"/>
              <a:gd name="connsiteX128" fmla="*/ 166295 w 1508539"/>
              <a:gd name="connsiteY128" fmla="*/ 721230 h 6858000"/>
              <a:gd name="connsiteX129" fmla="*/ 151966 w 1508539"/>
              <a:gd name="connsiteY129" fmla="*/ 681659 h 6858000"/>
              <a:gd name="connsiteX130" fmla="*/ 137385 w 1508539"/>
              <a:gd name="connsiteY130" fmla="*/ 635218 h 6858000"/>
              <a:gd name="connsiteX131" fmla="*/ 142396 w 1508539"/>
              <a:gd name="connsiteY131" fmla="*/ 613763 h 6858000"/>
              <a:gd name="connsiteX132" fmla="*/ 128338 w 1508539"/>
              <a:gd name="connsiteY132" fmla="*/ 598582 h 6858000"/>
              <a:gd name="connsiteX133" fmla="*/ 128019 w 1508539"/>
              <a:gd name="connsiteY133" fmla="*/ 576846 h 6858000"/>
              <a:gd name="connsiteX134" fmla="*/ 107645 w 1508539"/>
              <a:gd name="connsiteY134" fmla="*/ 530055 h 6858000"/>
              <a:gd name="connsiteX135" fmla="*/ 106893 w 1508539"/>
              <a:gd name="connsiteY135" fmla="*/ 465389 h 6858000"/>
              <a:gd name="connsiteX136" fmla="*/ 89816 w 1508539"/>
              <a:gd name="connsiteY136" fmla="*/ 424699 h 6858000"/>
              <a:gd name="connsiteX137" fmla="*/ 90191 w 1508539"/>
              <a:gd name="connsiteY137" fmla="*/ 404917 h 6858000"/>
              <a:gd name="connsiteX138" fmla="*/ 70148 w 1508539"/>
              <a:gd name="connsiteY138" fmla="*/ 367211 h 6858000"/>
              <a:gd name="connsiteX139" fmla="*/ 36452 w 1508539"/>
              <a:gd name="connsiteY139" fmla="*/ 268519 h 6858000"/>
              <a:gd name="connsiteX140" fmla="*/ 23935 w 1508539"/>
              <a:gd name="connsiteY140" fmla="*/ 160886 h 6858000"/>
              <a:gd name="connsiteX141" fmla="*/ 19312 w 1508539"/>
              <a:gd name="connsiteY141" fmla="*/ 47336 h 6858000"/>
              <a:gd name="connsiteX142" fmla="*/ 0 w 1508539"/>
              <a:gd name="connsiteY14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72933 w 1508539"/>
              <a:gd name="connsiteY23" fmla="*/ 6211940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63126 w 1508539"/>
              <a:gd name="connsiteY26" fmla="*/ 5934687 h 6858000"/>
              <a:gd name="connsiteX27" fmla="*/ 411349 w 1508539"/>
              <a:gd name="connsiteY27" fmla="*/ 5693685 h 6858000"/>
              <a:gd name="connsiteX28" fmla="*/ 431404 w 1508539"/>
              <a:gd name="connsiteY28" fmla="*/ 5665173 h 6858000"/>
              <a:gd name="connsiteX29" fmla="*/ 465121 w 1508539"/>
              <a:gd name="connsiteY29" fmla="*/ 5563435 h 6858000"/>
              <a:gd name="connsiteX30" fmla="*/ 494626 w 1508539"/>
              <a:gd name="connsiteY30" fmla="*/ 5476393 h 6858000"/>
              <a:gd name="connsiteX31" fmla="*/ 525819 w 1508539"/>
              <a:gd name="connsiteY31" fmla="*/ 5396260 h 6858000"/>
              <a:gd name="connsiteX32" fmla="*/ 541800 w 1508539"/>
              <a:gd name="connsiteY32" fmla="*/ 5330009 h 6858000"/>
              <a:gd name="connsiteX33" fmla="*/ 575293 w 1508539"/>
              <a:gd name="connsiteY33" fmla="*/ 5273739 h 6858000"/>
              <a:gd name="connsiteX34" fmla="*/ 584892 w 1508539"/>
              <a:gd name="connsiteY34" fmla="*/ 5241779 h 6858000"/>
              <a:gd name="connsiteX35" fmla="*/ 596118 w 1508539"/>
              <a:gd name="connsiteY35" fmla="*/ 5225268 h 6858000"/>
              <a:gd name="connsiteX36" fmla="*/ 597138 w 1508539"/>
              <a:gd name="connsiteY36" fmla="*/ 5217684 h 6858000"/>
              <a:gd name="connsiteX37" fmla="*/ 604479 w 1508539"/>
              <a:gd name="connsiteY37" fmla="*/ 5193377 h 6858000"/>
              <a:gd name="connsiteX38" fmla="*/ 607782 w 1508539"/>
              <a:gd name="connsiteY38" fmla="*/ 5179288 h 6858000"/>
              <a:gd name="connsiteX39" fmla="*/ 608766 w 1508539"/>
              <a:gd name="connsiteY39" fmla="*/ 5173621 h 6858000"/>
              <a:gd name="connsiteX40" fmla="*/ 604400 w 1508539"/>
              <a:gd name="connsiteY40" fmla="*/ 5159961 h 6858000"/>
              <a:gd name="connsiteX41" fmla="*/ 611077 w 1508539"/>
              <a:gd name="connsiteY41" fmla="*/ 5144295 h 6858000"/>
              <a:gd name="connsiteX42" fmla="*/ 608010 w 1508539"/>
              <a:gd name="connsiteY42" fmla="*/ 5125185 h 6858000"/>
              <a:gd name="connsiteX43" fmla="*/ 614840 w 1508539"/>
              <a:gd name="connsiteY43" fmla="*/ 5121884 h 6858000"/>
              <a:gd name="connsiteX44" fmla="*/ 621876 w 1508539"/>
              <a:gd name="connsiteY44" fmla="*/ 5067850 h 6858000"/>
              <a:gd name="connsiteX45" fmla="*/ 624607 w 1508539"/>
              <a:gd name="connsiteY45" fmla="*/ 5060861 h 6858000"/>
              <a:gd name="connsiteX46" fmla="*/ 621311 w 1508539"/>
              <a:gd name="connsiteY46" fmla="*/ 5034192 h 6858000"/>
              <a:gd name="connsiteX47" fmla="*/ 622865 w 1508539"/>
              <a:gd name="connsiteY47" fmla="*/ 4993030 h 6858000"/>
              <a:gd name="connsiteX48" fmla="*/ 629774 w 1508539"/>
              <a:gd name="connsiteY48" fmla="*/ 4946844 h 6858000"/>
              <a:gd name="connsiteX49" fmla="*/ 625630 w 1508539"/>
              <a:gd name="connsiteY49" fmla="*/ 4932692 h 6858000"/>
              <a:gd name="connsiteX50" fmla="*/ 641033 w 1508539"/>
              <a:gd name="connsiteY50" fmla="*/ 4858827 h 6858000"/>
              <a:gd name="connsiteX51" fmla="*/ 646936 w 1508539"/>
              <a:gd name="connsiteY51" fmla="*/ 4821170 h 6858000"/>
              <a:gd name="connsiteX52" fmla="*/ 651669 w 1508539"/>
              <a:gd name="connsiteY52" fmla="*/ 4780965 h 6858000"/>
              <a:gd name="connsiteX53" fmla="*/ 652962 w 1508539"/>
              <a:gd name="connsiteY53" fmla="*/ 4750867 h 6858000"/>
              <a:gd name="connsiteX54" fmla="*/ 650769 w 1508539"/>
              <a:gd name="connsiteY54" fmla="*/ 4690749 h 6858000"/>
              <a:gd name="connsiteX55" fmla="*/ 646249 w 1508539"/>
              <a:gd name="connsiteY55" fmla="*/ 4584173 h 6858000"/>
              <a:gd name="connsiteX56" fmla="*/ 641332 w 1508539"/>
              <a:gd name="connsiteY56" fmla="*/ 4444346 h 6858000"/>
              <a:gd name="connsiteX57" fmla="*/ 637897 w 1508539"/>
              <a:gd name="connsiteY57" fmla="*/ 4375228 h 6858000"/>
              <a:gd name="connsiteX58" fmla="*/ 618550 w 1508539"/>
              <a:gd name="connsiteY58" fmla="*/ 4214165 h 6858000"/>
              <a:gd name="connsiteX59" fmla="*/ 622623 w 1508539"/>
              <a:gd name="connsiteY59" fmla="*/ 4090296 h 6858000"/>
              <a:gd name="connsiteX60" fmla="*/ 607879 w 1508539"/>
              <a:gd name="connsiteY60" fmla="*/ 4033999 h 6858000"/>
              <a:gd name="connsiteX61" fmla="*/ 609028 w 1508539"/>
              <a:gd name="connsiteY61" fmla="*/ 4031933 h 6858000"/>
              <a:gd name="connsiteX62" fmla="*/ 607604 w 1508539"/>
              <a:gd name="connsiteY62" fmla="*/ 4013953 h 6858000"/>
              <a:gd name="connsiteX63" fmla="*/ 593899 w 1508539"/>
              <a:gd name="connsiteY63" fmla="*/ 3974753 h 6858000"/>
              <a:gd name="connsiteX64" fmla="*/ 595497 w 1508539"/>
              <a:gd name="connsiteY64" fmla="*/ 3969950 h 6858000"/>
              <a:gd name="connsiteX65" fmla="*/ 588919 w 1508539"/>
              <a:gd name="connsiteY65" fmla="*/ 3933779 h 6858000"/>
              <a:gd name="connsiteX66" fmla="*/ 590250 w 1508539"/>
              <a:gd name="connsiteY66" fmla="*/ 3933093 h 6858000"/>
              <a:gd name="connsiteX67" fmla="*/ 594604 w 1508539"/>
              <a:gd name="connsiteY67" fmla="*/ 3922082 h 6858000"/>
              <a:gd name="connsiteX68" fmla="*/ 599682 w 1508539"/>
              <a:gd name="connsiteY68" fmla="*/ 3901461 h 6858000"/>
              <a:gd name="connsiteX69" fmla="*/ 622276 w 1508539"/>
              <a:gd name="connsiteY69" fmla="*/ 3813873 h 6858000"/>
              <a:gd name="connsiteX70" fmla="*/ 621701 w 1508539"/>
              <a:gd name="connsiteY70" fmla="*/ 3806161 h 6858000"/>
              <a:gd name="connsiteX71" fmla="*/ 622008 w 1508539"/>
              <a:gd name="connsiteY71" fmla="*/ 3805957 h 6858000"/>
              <a:gd name="connsiteX72" fmla="*/ 622035 w 1508539"/>
              <a:gd name="connsiteY72" fmla="*/ 3797724 h 6858000"/>
              <a:gd name="connsiteX73" fmla="*/ 620650 w 1508539"/>
              <a:gd name="connsiteY73" fmla="*/ 3792098 h 6858000"/>
              <a:gd name="connsiteX74" fmla="*/ 619534 w 1508539"/>
              <a:gd name="connsiteY74" fmla="*/ 3777135 h 6858000"/>
              <a:gd name="connsiteX75" fmla="*/ 621267 w 1508539"/>
              <a:gd name="connsiteY75" fmla="*/ 3771656 h 6858000"/>
              <a:gd name="connsiteX76" fmla="*/ 625010 w 1508539"/>
              <a:gd name="connsiteY76" fmla="*/ 3769007 h 6858000"/>
              <a:gd name="connsiteX77" fmla="*/ 624476 w 1508539"/>
              <a:gd name="connsiteY77" fmla="*/ 3767709 h 6858000"/>
              <a:gd name="connsiteX78" fmla="*/ 633172 w 1508539"/>
              <a:gd name="connsiteY78" fmla="*/ 3738082 h 6858000"/>
              <a:gd name="connsiteX79" fmla="*/ 640518 w 1508539"/>
              <a:gd name="connsiteY79" fmla="*/ 3673397 h 6858000"/>
              <a:gd name="connsiteX80" fmla="*/ 639814 w 1508539"/>
              <a:gd name="connsiteY80" fmla="*/ 3637109 h 6858000"/>
              <a:gd name="connsiteX81" fmla="*/ 643257 w 1508539"/>
              <a:gd name="connsiteY81" fmla="*/ 3536883 h 6858000"/>
              <a:gd name="connsiteX82" fmla="*/ 650795 w 1508539"/>
              <a:gd name="connsiteY82" fmla="*/ 3435652 h 6858000"/>
              <a:gd name="connsiteX83" fmla="*/ 652466 w 1508539"/>
              <a:gd name="connsiteY83" fmla="*/ 3307769 h 6858000"/>
              <a:gd name="connsiteX84" fmla="*/ 670029 w 1508539"/>
              <a:gd name="connsiteY84" fmla="*/ 3250522 h 6858000"/>
              <a:gd name="connsiteX85" fmla="*/ 670454 w 1508539"/>
              <a:gd name="connsiteY85" fmla="*/ 3229163 h 6858000"/>
              <a:gd name="connsiteX86" fmla="*/ 672277 w 1508539"/>
              <a:gd name="connsiteY86" fmla="*/ 3217217 h 6858000"/>
              <a:gd name="connsiteX87" fmla="*/ 659112 w 1508539"/>
              <a:gd name="connsiteY87" fmla="*/ 3183755 h 6858000"/>
              <a:gd name="connsiteX88" fmla="*/ 659613 w 1508539"/>
              <a:gd name="connsiteY88" fmla="*/ 3178642 h 6858000"/>
              <a:gd name="connsiteX89" fmla="*/ 647213 w 1508539"/>
              <a:gd name="connsiteY89" fmla="*/ 3158586 h 6858000"/>
              <a:gd name="connsiteX90" fmla="*/ 632398 w 1508539"/>
              <a:gd name="connsiteY90" fmla="*/ 3129034 h 6858000"/>
              <a:gd name="connsiteX91" fmla="*/ 633063 w 1508539"/>
              <a:gd name="connsiteY91" fmla="*/ 3126682 h 6858000"/>
              <a:gd name="connsiteX92" fmla="*/ 623931 w 1508539"/>
              <a:gd name="connsiteY92" fmla="*/ 3114519 h 6858000"/>
              <a:gd name="connsiteX93" fmla="*/ 610540 w 1508539"/>
              <a:gd name="connsiteY93" fmla="*/ 3106272 h 6858000"/>
              <a:gd name="connsiteX94" fmla="*/ 583270 w 1508539"/>
              <a:gd name="connsiteY94" fmla="*/ 2958185 h 6858000"/>
              <a:gd name="connsiteX95" fmla="*/ 525884 w 1508539"/>
              <a:gd name="connsiteY95" fmla="*/ 2762989 h 6858000"/>
              <a:gd name="connsiteX96" fmla="*/ 474802 w 1508539"/>
              <a:gd name="connsiteY96" fmla="*/ 2554718 h 6858000"/>
              <a:gd name="connsiteX97" fmla="*/ 454896 w 1508539"/>
              <a:gd name="connsiteY97" fmla="*/ 2485734 h 6858000"/>
              <a:gd name="connsiteX98" fmla="*/ 445619 w 1508539"/>
              <a:gd name="connsiteY98" fmla="*/ 2447068 h 6858000"/>
              <a:gd name="connsiteX99" fmla="*/ 432580 w 1508539"/>
              <a:gd name="connsiteY99" fmla="*/ 2425819 h 6858000"/>
              <a:gd name="connsiteX100" fmla="*/ 438579 w 1508539"/>
              <a:gd name="connsiteY100" fmla="*/ 2402874 h 6858000"/>
              <a:gd name="connsiteX101" fmla="*/ 441191 w 1508539"/>
              <a:gd name="connsiteY101" fmla="*/ 2381443 h 6858000"/>
              <a:gd name="connsiteX102" fmla="*/ 417520 w 1508539"/>
              <a:gd name="connsiteY102" fmla="*/ 2261920 h 6858000"/>
              <a:gd name="connsiteX103" fmla="*/ 407407 w 1508539"/>
              <a:gd name="connsiteY103" fmla="*/ 2195378 h 6858000"/>
              <a:gd name="connsiteX104" fmla="*/ 391624 w 1508539"/>
              <a:gd name="connsiteY104" fmla="*/ 2155135 h 6858000"/>
              <a:gd name="connsiteX105" fmla="*/ 389082 w 1508539"/>
              <a:gd name="connsiteY105" fmla="*/ 2118008 h 6858000"/>
              <a:gd name="connsiteX106" fmla="*/ 390075 w 1508539"/>
              <a:gd name="connsiteY106" fmla="*/ 2050531 h 6858000"/>
              <a:gd name="connsiteX107" fmla="*/ 381881 w 1508539"/>
              <a:gd name="connsiteY107" fmla="*/ 1963269 h 6858000"/>
              <a:gd name="connsiteX108" fmla="*/ 363059 w 1508539"/>
              <a:gd name="connsiteY108" fmla="*/ 1906352 h 6858000"/>
              <a:gd name="connsiteX109" fmla="*/ 339616 w 1508539"/>
              <a:gd name="connsiteY109" fmla="*/ 1861531 h 6858000"/>
              <a:gd name="connsiteX110" fmla="*/ 293415 w 1508539"/>
              <a:gd name="connsiteY110" fmla="*/ 1732919 h 6858000"/>
              <a:gd name="connsiteX111" fmla="*/ 265726 w 1508539"/>
              <a:gd name="connsiteY111" fmla="*/ 1663540 h 6858000"/>
              <a:gd name="connsiteX112" fmla="*/ 264852 w 1508539"/>
              <a:gd name="connsiteY112" fmla="*/ 1615777 h 6858000"/>
              <a:gd name="connsiteX113" fmla="*/ 245647 w 1508539"/>
              <a:gd name="connsiteY113" fmla="*/ 1563678 h 6858000"/>
              <a:gd name="connsiteX114" fmla="*/ 258727 w 1508539"/>
              <a:gd name="connsiteY114" fmla="*/ 1519474 h 6858000"/>
              <a:gd name="connsiteX115" fmla="*/ 251469 w 1508539"/>
              <a:gd name="connsiteY115" fmla="*/ 1477995 h 6858000"/>
              <a:gd name="connsiteX116" fmla="*/ 237554 w 1508539"/>
              <a:gd name="connsiteY116" fmla="*/ 1373769 h 6858000"/>
              <a:gd name="connsiteX117" fmla="*/ 245861 w 1508539"/>
              <a:gd name="connsiteY117" fmla="*/ 1307086 h 6858000"/>
              <a:gd name="connsiteX118" fmla="*/ 247049 w 1508539"/>
              <a:gd name="connsiteY118" fmla="*/ 1189033 h 6858000"/>
              <a:gd name="connsiteX119" fmla="*/ 251734 w 1508539"/>
              <a:gd name="connsiteY119" fmla="*/ 1168288 h 6858000"/>
              <a:gd name="connsiteX120" fmla="*/ 244016 w 1508539"/>
              <a:gd name="connsiteY120" fmla="*/ 1142577 h 6858000"/>
              <a:gd name="connsiteX121" fmla="*/ 233322 w 1508539"/>
              <a:gd name="connsiteY121" fmla="*/ 1088484 h 6858000"/>
              <a:gd name="connsiteX122" fmla="*/ 222058 w 1508539"/>
              <a:gd name="connsiteY122" fmla="*/ 1016103 h 6858000"/>
              <a:gd name="connsiteX123" fmla="*/ 223514 w 1508539"/>
              <a:gd name="connsiteY123" fmla="*/ 932283 h 6858000"/>
              <a:gd name="connsiteX124" fmla="*/ 225750 w 1508539"/>
              <a:gd name="connsiteY124" fmla="*/ 915925 h 6858000"/>
              <a:gd name="connsiteX125" fmla="*/ 218379 w 1508539"/>
              <a:gd name="connsiteY125" fmla="*/ 896999 h 6858000"/>
              <a:gd name="connsiteX126" fmla="*/ 187787 w 1508539"/>
              <a:gd name="connsiteY126" fmla="*/ 821517 h 6858000"/>
              <a:gd name="connsiteX127" fmla="*/ 166737 w 1508539"/>
              <a:gd name="connsiteY127" fmla="*/ 751353 h 6858000"/>
              <a:gd name="connsiteX128" fmla="*/ 166295 w 1508539"/>
              <a:gd name="connsiteY128" fmla="*/ 721230 h 6858000"/>
              <a:gd name="connsiteX129" fmla="*/ 151966 w 1508539"/>
              <a:gd name="connsiteY129" fmla="*/ 681659 h 6858000"/>
              <a:gd name="connsiteX130" fmla="*/ 137385 w 1508539"/>
              <a:gd name="connsiteY130" fmla="*/ 635218 h 6858000"/>
              <a:gd name="connsiteX131" fmla="*/ 142396 w 1508539"/>
              <a:gd name="connsiteY131" fmla="*/ 613763 h 6858000"/>
              <a:gd name="connsiteX132" fmla="*/ 128338 w 1508539"/>
              <a:gd name="connsiteY132" fmla="*/ 598582 h 6858000"/>
              <a:gd name="connsiteX133" fmla="*/ 128019 w 1508539"/>
              <a:gd name="connsiteY133" fmla="*/ 576846 h 6858000"/>
              <a:gd name="connsiteX134" fmla="*/ 107645 w 1508539"/>
              <a:gd name="connsiteY134" fmla="*/ 530055 h 6858000"/>
              <a:gd name="connsiteX135" fmla="*/ 106893 w 1508539"/>
              <a:gd name="connsiteY135" fmla="*/ 465389 h 6858000"/>
              <a:gd name="connsiteX136" fmla="*/ 89816 w 1508539"/>
              <a:gd name="connsiteY136" fmla="*/ 424699 h 6858000"/>
              <a:gd name="connsiteX137" fmla="*/ 90191 w 1508539"/>
              <a:gd name="connsiteY137" fmla="*/ 404917 h 6858000"/>
              <a:gd name="connsiteX138" fmla="*/ 70148 w 1508539"/>
              <a:gd name="connsiteY138" fmla="*/ 367211 h 6858000"/>
              <a:gd name="connsiteX139" fmla="*/ 36452 w 1508539"/>
              <a:gd name="connsiteY139" fmla="*/ 268519 h 6858000"/>
              <a:gd name="connsiteX140" fmla="*/ 23935 w 1508539"/>
              <a:gd name="connsiteY140" fmla="*/ 160886 h 6858000"/>
              <a:gd name="connsiteX141" fmla="*/ 19312 w 1508539"/>
              <a:gd name="connsiteY141" fmla="*/ 47336 h 6858000"/>
              <a:gd name="connsiteX142" fmla="*/ 0 w 1508539"/>
              <a:gd name="connsiteY14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72933 w 1508539"/>
              <a:gd name="connsiteY23" fmla="*/ 6211940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63126 w 1508539"/>
              <a:gd name="connsiteY26" fmla="*/ 5934687 h 6858000"/>
              <a:gd name="connsiteX27" fmla="*/ 411349 w 1508539"/>
              <a:gd name="connsiteY27" fmla="*/ 5693685 h 6858000"/>
              <a:gd name="connsiteX28" fmla="*/ 431404 w 1508539"/>
              <a:gd name="connsiteY28" fmla="*/ 5665173 h 6858000"/>
              <a:gd name="connsiteX29" fmla="*/ 465121 w 1508539"/>
              <a:gd name="connsiteY29" fmla="*/ 5563435 h 6858000"/>
              <a:gd name="connsiteX30" fmla="*/ 494626 w 1508539"/>
              <a:gd name="connsiteY30" fmla="*/ 5476393 h 6858000"/>
              <a:gd name="connsiteX31" fmla="*/ 525819 w 1508539"/>
              <a:gd name="connsiteY31" fmla="*/ 5396260 h 6858000"/>
              <a:gd name="connsiteX32" fmla="*/ 541800 w 1508539"/>
              <a:gd name="connsiteY32" fmla="*/ 5330009 h 6858000"/>
              <a:gd name="connsiteX33" fmla="*/ 575293 w 1508539"/>
              <a:gd name="connsiteY33" fmla="*/ 5273739 h 6858000"/>
              <a:gd name="connsiteX34" fmla="*/ 584892 w 1508539"/>
              <a:gd name="connsiteY34" fmla="*/ 5241779 h 6858000"/>
              <a:gd name="connsiteX35" fmla="*/ 596118 w 1508539"/>
              <a:gd name="connsiteY35" fmla="*/ 5225268 h 6858000"/>
              <a:gd name="connsiteX36" fmla="*/ 597138 w 1508539"/>
              <a:gd name="connsiteY36" fmla="*/ 5217684 h 6858000"/>
              <a:gd name="connsiteX37" fmla="*/ 604479 w 1508539"/>
              <a:gd name="connsiteY37" fmla="*/ 5193377 h 6858000"/>
              <a:gd name="connsiteX38" fmla="*/ 607782 w 1508539"/>
              <a:gd name="connsiteY38" fmla="*/ 5179288 h 6858000"/>
              <a:gd name="connsiteX39" fmla="*/ 608766 w 1508539"/>
              <a:gd name="connsiteY39" fmla="*/ 5173621 h 6858000"/>
              <a:gd name="connsiteX40" fmla="*/ 604400 w 1508539"/>
              <a:gd name="connsiteY40" fmla="*/ 5159961 h 6858000"/>
              <a:gd name="connsiteX41" fmla="*/ 611077 w 1508539"/>
              <a:gd name="connsiteY41" fmla="*/ 5144295 h 6858000"/>
              <a:gd name="connsiteX42" fmla="*/ 608010 w 1508539"/>
              <a:gd name="connsiteY42" fmla="*/ 5125185 h 6858000"/>
              <a:gd name="connsiteX43" fmla="*/ 614840 w 1508539"/>
              <a:gd name="connsiteY43" fmla="*/ 5121884 h 6858000"/>
              <a:gd name="connsiteX44" fmla="*/ 621876 w 1508539"/>
              <a:gd name="connsiteY44" fmla="*/ 5067850 h 6858000"/>
              <a:gd name="connsiteX45" fmla="*/ 624607 w 1508539"/>
              <a:gd name="connsiteY45" fmla="*/ 5060861 h 6858000"/>
              <a:gd name="connsiteX46" fmla="*/ 621311 w 1508539"/>
              <a:gd name="connsiteY46" fmla="*/ 5034192 h 6858000"/>
              <a:gd name="connsiteX47" fmla="*/ 622865 w 1508539"/>
              <a:gd name="connsiteY47" fmla="*/ 4993030 h 6858000"/>
              <a:gd name="connsiteX48" fmla="*/ 629774 w 1508539"/>
              <a:gd name="connsiteY48" fmla="*/ 4946844 h 6858000"/>
              <a:gd name="connsiteX49" fmla="*/ 625630 w 1508539"/>
              <a:gd name="connsiteY49" fmla="*/ 4932692 h 6858000"/>
              <a:gd name="connsiteX50" fmla="*/ 641033 w 1508539"/>
              <a:gd name="connsiteY50" fmla="*/ 4858827 h 6858000"/>
              <a:gd name="connsiteX51" fmla="*/ 646936 w 1508539"/>
              <a:gd name="connsiteY51" fmla="*/ 4821170 h 6858000"/>
              <a:gd name="connsiteX52" fmla="*/ 651669 w 1508539"/>
              <a:gd name="connsiteY52" fmla="*/ 4780965 h 6858000"/>
              <a:gd name="connsiteX53" fmla="*/ 652962 w 1508539"/>
              <a:gd name="connsiteY53" fmla="*/ 4750867 h 6858000"/>
              <a:gd name="connsiteX54" fmla="*/ 650769 w 1508539"/>
              <a:gd name="connsiteY54" fmla="*/ 4690749 h 6858000"/>
              <a:gd name="connsiteX55" fmla="*/ 646249 w 1508539"/>
              <a:gd name="connsiteY55" fmla="*/ 4584173 h 6858000"/>
              <a:gd name="connsiteX56" fmla="*/ 641332 w 1508539"/>
              <a:gd name="connsiteY56" fmla="*/ 4444346 h 6858000"/>
              <a:gd name="connsiteX57" fmla="*/ 637897 w 1508539"/>
              <a:gd name="connsiteY57" fmla="*/ 4375228 h 6858000"/>
              <a:gd name="connsiteX58" fmla="*/ 618550 w 1508539"/>
              <a:gd name="connsiteY58" fmla="*/ 4214165 h 6858000"/>
              <a:gd name="connsiteX59" fmla="*/ 622623 w 1508539"/>
              <a:gd name="connsiteY59" fmla="*/ 4090296 h 6858000"/>
              <a:gd name="connsiteX60" fmla="*/ 607879 w 1508539"/>
              <a:gd name="connsiteY60" fmla="*/ 4033999 h 6858000"/>
              <a:gd name="connsiteX61" fmla="*/ 609028 w 1508539"/>
              <a:gd name="connsiteY61" fmla="*/ 4031933 h 6858000"/>
              <a:gd name="connsiteX62" fmla="*/ 607604 w 1508539"/>
              <a:gd name="connsiteY62" fmla="*/ 4013953 h 6858000"/>
              <a:gd name="connsiteX63" fmla="*/ 593899 w 1508539"/>
              <a:gd name="connsiteY63" fmla="*/ 3974753 h 6858000"/>
              <a:gd name="connsiteX64" fmla="*/ 595497 w 1508539"/>
              <a:gd name="connsiteY64" fmla="*/ 3969950 h 6858000"/>
              <a:gd name="connsiteX65" fmla="*/ 588919 w 1508539"/>
              <a:gd name="connsiteY65" fmla="*/ 3933779 h 6858000"/>
              <a:gd name="connsiteX66" fmla="*/ 590250 w 1508539"/>
              <a:gd name="connsiteY66" fmla="*/ 3933093 h 6858000"/>
              <a:gd name="connsiteX67" fmla="*/ 594604 w 1508539"/>
              <a:gd name="connsiteY67" fmla="*/ 3922082 h 6858000"/>
              <a:gd name="connsiteX68" fmla="*/ 599682 w 1508539"/>
              <a:gd name="connsiteY68" fmla="*/ 3901461 h 6858000"/>
              <a:gd name="connsiteX69" fmla="*/ 622276 w 1508539"/>
              <a:gd name="connsiteY69" fmla="*/ 3813873 h 6858000"/>
              <a:gd name="connsiteX70" fmla="*/ 621701 w 1508539"/>
              <a:gd name="connsiteY70" fmla="*/ 3806161 h 6858000"/>
              <a:gd name="connsiteX71" fmla="*/ 622008 w 1508539"/>
              <a:gd name="connsiteY71" fmla="*/ 3805957 h 6858000"/>
              <a:gd name="connsiteX72" fmla="*/ 622035 w 1508539"/>
              <a:gd name="connsiteY72" fmla="*/ 3797724 h 6858000"/>
              <a:gd name="connsiteX73" fmla="*/ 620650 w 1508539"/>
              <a:gd name="connsiteY73" fmla="*/ 3792098 h 6858000"/>
              <a:gd name="connsiteX74" fmla="*/ 619534 w 1508539"/>
              <a:gd name="connsiteY74" fmla="*/ 3777135 h 6858000"/>
              <a:gd name="connsiteX75" fmla="*/ 621267 w 1508539"/>
              <a:gd name="connsiteY75" fmla="*/ 3771656 h 6858000"/>
              <a:gd name="connsiteX76" fmla="*/ 625010 w 1508539"/>
              <a:gd name="connsiteY76" fmla="*/ 3769007 h 6858000"/>
              <a:gd name="connsiteX77" fmla="*/ 624476 w 1508539"/>
              <a:gd name="connsiteY77" fmla="*/ 3767709 h 6858000"/>
              <a:gd name="connsiteX78" fmla="*/ 633172 w 1508539"/>
              <a:gd name="connsiteY78" fmla="*/ 3738082 h 6858000"/>
              <a:gd name="connsiteX79" fmla="*/ 640518 w 1508539"/>
              <a:gd name="connsiteY79" fmla="*/ 3673397 h 6858000"/>
              <a:gd name="connsiteX80" fmla="*/ 639814 w 1508539"/>
              <a:gd name="connsiteY80" fmla="*/ 3637109 h 6858000"/>
              <a:gd name="connsiteX81" fmla="*/ 643257 w 1508539"/>
              <a:gd name="connsiteY81" fmla="*/ 3536883 h 6858000"/>
              <a:gd name="connsiteX82" fmla="*/ 650795 w 1508539"/>
              <a:gd name="connsiteY82" fmla="*/ 3435652 h 6858000"/>
              <a:gd name="connsiteX83" fmla="*/ 652466 w 1508539"/>
              <a:gd name="connsiteY83" fmla="*/ 3307769 h 6858000"/>
              <a:gd name="connsiteX84" fmla="*/ 670029 w 1508539"/>
              <a:gd name="connsiteY84" fmla="*/ 3250522 h 6858000"/>
              <a:gd name="connsiteX85" fmla="*/ 670454 w 1508539"/>
              <a:gd name="connsiteY85" fmla="*/ 3229163 h 6858000"/>
              <a:gd name="connsiteX86" fmla="*/ 672277 w 1508539"/>
              <a:gd name="connsiteY86" fmla="*/ 3217217 h 6858000"/>
              <a:gd name="connsiteX87" fmla="*/ 659112 w 1508539"/>
              <a:gd name="connsiteY87" fmla="*/ 3183755 h 6858000"/>
              <a:gd name="connsiteX88" fmla="*/ 659613 w 1508539"/>
              <a:gd name="connsiteY88" fmla="*/ 3178642 h 6858000"/>
              <a:gd name="connsiteX89" fmla="*/ 647213 w 1508539"/>
              <a:gd name="connsiteY89" fmla="*/ 3158586 h 6858000"/>
              <a:gd name="connsiteX90" fmla="*/ 632398 w 1508539"/>
              <a:gd name="connsiteY90" fmla="*/ 3129034 h 6858000"/>
              <a:gd name="connsiteX91" fmla="*/ 633063 w 1508539"/>
              <a:gd name="connsiteY91" fmla="*/ 3126682 h 6858000"/>
              <a:gd name="connsiteX92" fmla="*/ 623931 w 1508539"/>
              <a:gd name="connsiteY92" fmla="*/ 3114519 h 6858000"/>
              <a:gd name="connsiteX93" fmla="*/ 610540 w 1508539"/>
              <a:gd name="connsiteY93" fmla="*/ 3106272 h 6858000"/>
              <a:gd name="connsiteX94" fmla="*/ 583270 w 1508539"/>
              <a:gd name="connsiteY94" fmla="*/ 2958185 h 6858000"/>
              <a:gd name="connsiteX95" fmla="*/ 525884 w 1508539"/>
              <a:gd name="connsiteY95" fmla="*/ 2762989 h 6858000"/>
              <a:gd name="connsiteX96" fmla="*/ 474802 w 1508539"/>
              <a:gd name="connsiteY96" fmla="*/ 2554718 h 6858000"/>
              <a:gd name="connsiteX97" fmla="*/ 454896 w 1508539"/>
              <a:gd name="connsiteY97" fmla="*/ 2485734 h 6858000"/>
              <a:gd name="connsiteX98" fmla="*/ 445619 w 1508539"/>
              <a:gd name="connsiteY98" fmla="*/ 2447068 h 6858000"/>
              <a:gd name="connsiteX99" fmla="*/ 432580 w 1508539"/>
              <a:gd name="connsiteY99" fmla="*/ 2425819 h 6858000"/>
              <a:gd name="connsiteX100" fmla="*/ 438579 w 1508539"/>
              <a:gd name="connsiteY100" fmla="*/ 2402874 h 6858000"/>
              <a:gd name="connsiteX101" fmla="*/ 441191 w 1508539"/>
              <a:gd name="connsiteY101" fmla="*/ 2381443 h 6858000"/>
              <a:gd name="connsiteX102" fmla="*/ 417520 w 1508539"/>
              <a:gd name="connsiteY102" fmla="*/ 2261920 h 6858000"/>
              <a:gd name="connsiteX103" fmla="*/ 407407 w 1508539"/>
              <a:gd name="connsiteY103" fmla="*/ 2195378 h 6858000"/>
              <a:gd name="connsiteX104" fmla="*/ 391624 w 1508539"/>
              <a:gd name="connsiteY104" fmla="*/ 2155135 h 6858000"/>
              <a:gd name="connsiteX105" fmla="*/ 389082 w 1508539"/>
              <a:gd name="connsiteY105" fmla="*/ 2118008 h 6858000"/>
              <a:gd name="connsiteX106" fmla="*/ 390075 w 1508539"/>
              <a:gd name="connsiteY106" fmla="*/ 2050531 h 6858000"/>
              <a:gd name="connsiteX107" fmla="*/ 381881 w 1508539"/>
              <a:gd name="connsiteY107" fmla="*/ 1963269 h 6858000"/>
              <a:gd name="connsiteX108" fmla="*/ 363059 w 1508539"/>
              <a:gd name="connsiteY108" fmla="*/ 1906352 h 6858000"/>
              <a:gd name="connsiteX109" fmla="*/ 339616 w 1508539"/>
              <a:gd name="connsiteY109" fmla="*/ 1861531 h 6858000"/>
              <a:gd name="connsiteX110" fmla="*/ 293415 w 1508539"/>
              <a:gd name="connsiteY110" fmla="*/ 1732919 h 6858000"/>
              <a:gd name="connsiteX111" fmla="*/ 265726 w 1508539"/>
              <a:gd name="connsiteY111" fmla="*/ 1663540 h 6858000"/>
              <a:gd name="connsiteX112" fmla="*/ 264852 w 1508539"/>
              <a:gd name="connsiteY112" fmla="*/ 1615777 h 6858000"/>
              <a:gd name="connsiteX113" fmla="*/ 245647 w 1508539"/>
              <a:gd name="connsiteY113" fmla="*/ 1563678 h 6858000"/>
              <a:gd name="connsiteX114" fmla="*/ 258727 w 1508539"/>
              <a:gd name="connsiteY114" fmla="*/ 1519474 h 6858000"/>
              <a:gd name="connsiteX115" fmla="*/ 251469 w 1508539"/>
              <a:gd name="connsiteY115" fmla="*/ 1477995 h 6858000"/>
              <a:gd name="connsiteX116" fmla="*/ 237554 w 1508539"/>
              <a:gd name="connsiteY116" fmla="*/ 1373769 h 6858000"/>
              <a:gd name="connsiteX117" fmla="*/ 245861 w 1508539"/>
              <a:gd name="connsiteY117" fmla="*/ 1307086 h 6858000"/>
              <a:gd name="connsiteX118" fmla="*/ 247049 w 1508539"/>
              <a:gd name="connsiteY118" fmla="*/ 1189033 h 6858000"/>
              <a:gd name="connsiteX119" fmla="*/ 251734 w 1508539"/>
              <a:gd name="connsiteY119" fmla="*/ 1168288 h 6858000"/>
              <a:gd name="connsiteX120" fmla="*/ 244016 w 1508539"/>
              <a:gd name="connsiteY120" fmla="*/ 1142577 h 6858000"/>
              <a:gd name="connsiteX121" fmla="*/ 233322 w 1508539"/>
              <a:gd name="connsiteY121" fmla="*/ 1088484 h 6858000"/>
              <a:gd name="connsiteX122" fmla="*/ 222058 w 1508539"/>
              <a:gd name="connsiteY122" fmla="*/ 1016103 h 6858000"/>
              <a:gd name="connsiteX123" fmla="*/ 223514 w 1508539"/>
              <a:gd name="connsiteY123" fmla="*/ 932283 h 6858000"/>
              <a:gd name="connsiteX124" fmla="*/ 225750 w 1508539"/>
              <a:gd name="connsiteY124" fmla="*/ 915925 h 6858000"/>
              <a:gd name="connsiteX125" fmla="*/ 218379 w 1508539"/>
              <a:gd name="connsiteY125" fmla="*/ 896999 h 6858000"/>
              <a:gd name="connsiteX126" fmla="*/ 187787 w 1508539"/>
              <a:gd name="connsiteY126" fmla="*/ 821517 h 6858000"/>
              <a:gd name="connsiteX127" fmla="*/ 166737 w 1508539"/>
              <a:gd name="connsiteY127" fmla="*/ 751353 h 6858000"/>
              <a:gd name="connsiteX128" fmla="*/ 166295 w 1508539"/>
              <a:gd name="connsiteY128" fmla="*/ 721230 h 6858000"/>
              <a:gd name="connsiteX129" fmla="*/ 151966 w 1508539"/>
              <a:gd name="connsiteY129" fmla="*/ 681659 h 6858000"/>
              <a:gd name="connsiteX130" fmla="*/ 137385 w 1508539"/>
              <a:gd name="connsiteY130" fmla="*/ 635218 h 6858000"/>
              <a:gd name="connsiteX131" fmla="*/ 142396 w 1508539"/>
              <a:gd name="connsiteY131" fmla="*/ 613763 h 6858000"/>
              <a:gd name="connsiteX132" fmla="*/ 128338 w 1508539"/>
              <a:gd name="connsiteY132" fmla="*/ 598582 h 6858000"/>
              <a:gd name="connsiteX133" fmla="*/ 128019 w 1508539"/>
              <a:gd name="connsiteY133" fmla="*/ 576846 h 6858000"/>
              <a:gd name="connsiteX134" fmla="*/ 107645 w 1508539"/>
              <a:gd name="connsiteY134" fmla="*/ 530055 h 6858000"/>
              <a:gd name="connsiteX135" fmla="*/ 106893 w 1508539"/>
              <a:gd name="connsiteY135" fmla="*/ 465389 h 6858000"/>
              <a:gd name="connsiteX136" fmla="*/ 89816 w 1508539"/>
              <a:gd name="connsiteY136" fmla="*/ 424699 h 6858000"/>
              <a:gd name="connsiteX137" fmla="*/ 90191 w 1508539"/>
              <a:gd name="connsiteY137" fmla="*/ 404917 h 6858000"/>
              <a:gd name="connsiteX138" fmla="*/ 70148 w 1508539"/>
              <a:gd name="connsiteY138" fmla="*/ 367211 h 6858000"/>
              <a:gd name="connsiteX139" fmla="*/ 36452 w 1508539"/>
              <a:gd name="connsiteY139" fmla="*/ 268519 h 6858000"/>
              <a:gd name="connsiteX140" fmla="*/ 23935 w 1508539"/>
              <a:gd name="connsiteY140" fmla="*/ 160886 h 6858000"/>
              <a:gd name="connsiteX141" fmla="*/ 19312 w 1508539"/>
              <a:gd name="connsiteY141" fmla="*/ 47336 h 6858000"/>
              <a:gd name="connsiteX142" fmla="*/ 0 w 1508539"/>
              <a:gd name="connsiteY14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72933 w 1508539"/>
              <a:gd name="connsiteY23" fmla="*/ 6211940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63126 w 1508539"/>
              <a:gd name="connsiteY26" fmla="*/ 5934687 h 6858000"/>
              <a:gd name="connsiteX27" fmla="*/ 408411 w 1508539"/>
              <a:gd name="connsiteY27" fmla="*/ 5704905 h 6858000"/>
              <a:gd name="connsiteX28" fmla="*/ 431404 w 1508539"/>
              <a:gd name="connsiteY28" fmla="*/ 5665173 h 6858000"/>
              <a:gd name="connsiteX29" fmla="*/ 465121 w 1508539"/>
              <a:gd name="connsiteY29" fmla="*/ 5563435 h 6858000"/>
              <a:gd name="connsiteX30" fmla="*/ 494626 w 1508539"/>
              <a:gd name="connsiteY30" fmla="*/ 5476393 h 6858000"/>
              <a:gd name="connsiteX31" fmla="*/ 525819 w 1508539"/>
              <a:gd name="connsiteY31" fmla="*/ 5396260 h 6858000"/>
              <a:gd name="connsiteX32" fmla="*/ 541800 w 1508539"/>
              <a:gd name="connsiteY32" fmla="*/ 5330009 h 6858000"/>
              <a:gd name="connsiteX33" fmla="*/ 575293 w 1508539"/>
              <a:gd name="connsiteY33" fmla="*/ 5273739 h 6858000"/>
              <a:gd name="connsiteX34" fmla="*/ 584892 w 1508539"/>
              <a:gd name="connsiteY34" fmla="*/ 5241779 h 6858000"/>
              <a:gd name="connsiteX35" fmla="*/ 596118 w 1508539"/>
              <a:gd name="connsiteY35" fmla="*/ 5225268 h 6858000"/>
              <a:gd name="connsiteX36" fmla="*/ 597138 w 1508539"/>
              <a:gd name="connsiteY36" fmla="*/ 5217684 h 6858000"/>
              <a:gd name="connsiteX37" fmla="*/ 604479 w 1508539"/>
              <a:gd name="connsiteY37" fmla="*/ 5193377 h 6858000"/>
              <a:gd name="connsiteX38" fmla="*/ 607782 w 1508539"/>
              <a:gd name="connsiteY38" fmla="*/ 5179288 h 6858000"/>
              <a:gd name="connsiteX39" fmla="*/ 608766 w 1508539"/>
              <a:gd name="connsiteY39" fmla="*/ 5173621 h 6858000"/>
              <a:gd name="connsiteX40" fmla="*/ 604400 w 1508539"/>
              <a:gd name="connsiteY40" fmla="*/ 5159961 h 6858000"/>
              <a:gd name="connsiteX41" fmla="*/ 611077 w 1508539"/>
              <a:gd name="connsiteY41" fmla="*/ 5144295 h 6858000"/>
              <a:gd name="connsiteX42" fmla="*/ 608010 w 1508539"/>
              <a:gd name="connsiteY42" fmla="*/ 5125185 h 6858000"/>
              <a:gd name="connsiteX43" fmla="*/ 614840 w 1508539"/>
              <a:gd name="connsiteY43" fmla="*/ 5121884 h 6858000"/>
              <a:gd name="connsiteX44" fmla="*/ 621876 w 1508539"/>
              <a:gd name="connsiteY44" fmla="*/ 5067850 h 6858000"/>
              <a:gd name="connsiteX45" fmla="*/ 624607 w 1508539"/>
              <a:gd name="connsiteY45" fmla="*/ 5060861 h 6858000"/>
              <a:gd name="connsiteX46" fmla="*/ 621311 w 1508539"/>
              <a:gd name="connsiteY46" fmla="*/ 5034192 h 6858000"/>
              <a:gd name="connsiteX47" fmla="*/ 622865 w 1508539"/>
              <a:gd name="connsiteY47" fmla="*/ 4993030 h 6858000"/>
              <a:gd name="connsiteX48" fmla="*/ 629774 w 1508539"/>
              <a:gd name="connsiteY48" fmla="*/ 4946844 h 6858000"/>
              <a:gd name="connsiteX49" fmla="*/ 625630 w 1508539"/>
              <a:gd name="connsiteY49" fmla="*/ 4932692 h 6858000"/>
              <a:gd name="connsiteX50" fmla="*/ 641033 w 1508539"/>
              <a:gd name="connsiteY50" fmla="*/ 4858827 h 6858000"/>
              <a:gd name="connsiteX51" fmla="*/ 646936 w 1508539"/>
              <a:gd name="connsiteY51" fmla="*/ 4821170 h 6858000"/>
              <a:gd name="connsiteX52" fmla="*/ 651669 w 1508539"/>
              <a:gd name="connsiteY52" fmla="*/ 4780965 h 6858000"/>
              <a:gd name="connsiteX53" fmla="*/ 652962 w 1508539"/>
              <a:gd name="connsiteY53" fmla="*/ 4750867 h 6858000"/>
              <a:gd name="connsiteX54" fmla="*/ 650769 w 1508539"/>
              <a:gd name="connsiteY54" fmla="*/ 4690749 h 6858000"/>
              <a:gd name="connsiteX55" fmla="*/ 646249 w 1508539"/>
              <a:gd name="connsiteY55" fmla="*/ 4584173 h 6858000"/>
              <a:gd name="connsiteX56" fmla="*/ 641332 w 1508539"/>
              <a:gd name="connsiteY56" fmla="*/ 4444346 h 6858000"/>
              <a:gd name="connsiteX57" fmla="*/ 637897 w 1508539"/>
              <a:gd name="connsiteY57" fmla="*/ 4375228 h 6858000"/>
              <a:gd name="connsiteX58" fmla="*/ 618550 w 1508539"/>
              <a:gd name="connsiteY58" fmla="*/ 4214165 h 6858000"/>
              <a:gd name="connsiteX59" fmla="*/ 622623 w 1508539"/>
              <a:gd name="connsiteY59" fmla="*/ 4090296 h 6858000"/>
              <a:gd name="connsiteX60" fmla="*/ 607879 w 1508539"/>
              <a:gd name="connsiteY60" fmla="*/ 4033999 h 6858000"/>
              <a:gd name="connsiteX61" fmla="*/ 609028 w 1508539"/>
              <a:gd name="connsiteY61" fmla="*/ 4031933 h 6858000"/>
              <a:gd name="connsiteX62" fmla="*/ 607604 w 1508539"/>
              <a:gd name="connsiteY62" fmla="*/ 4013953 h 6858000"/>
              <a:gd name="connsiteX63" fmla="*/ 593899 w 1508539"/>
              <a:gd name="connsiteY63" fmla="*/ 3974753 h 6858000"/>
              <a:gd name="connsiteX64" fmla="*/ 595497 w 1508539"/>
              <a:gd name="connsiteY64" fmla="*/ 3969950 h 6858000"/>
              <a:gd name="connsiteX65" fmla="*/ 588919 w 1508539"/>
              <a:gd name="connsiteY65" fmla="*/ 3933779 h 6858000"/>
              <a:gd name="connsiteX66" fmla="*/ 590250 w 1508539"/>
              <a:gd name="connsiteY66" fmla="*/ 3933093 h 6858000"/>
              <a:gd name="connsiteX67" fmla="*/ 594604 w 1508539"/>
              <a:gd name="connsiteY67" fmla="*/ 3922082 h 6858000"/>
              <a:gd name="connsiteX68" fmla="*/ 599682 w 1508539"/>
              <a:gd name="connsiteY68" fmla="*/ 3901461 h 6858000"/>
              <a:gd name="connsiteX69" fmla="*/ 622276 w 1508539"/>
              <a:gd name="connsiteY69" fmla="*/ 3813873 h 6858000"/>
              <a:gd name="connsiteX70" fmla="*/ 621701 w 1508539"/>
              <a:gd name="connsiteY70" fmla="*/ 3806161 h 6858000"/>
              <a:gd name="connsiteX71" fmla="*/ 622008 w 1508539"/>
              <a:gd name="connsiteY71" fmla="*/ 3805957 h 6858000"/>
              <a:gd name="connsiteX72" fmla="*/ 622035 w 1508539"/>
              <a:gd name="connsiteY72" fmla="*/ 3797724 h 6858000"/>
              <a:gd name="connsiteX73" fmla="*/ 620650 w 1508539"/>
              <a:gd name="connsiteY73" fmla="*/ 3792098 h 6858000"/>
              <a:gd name="connsiteX74" fmla="*/ 619534 w 1508539"/>
              <a:gd name="connsiteY74" fmla="*/ 3777135 h 6858000"/>
              <a:gd name="connsiteX75" fmla="*/ 621267 w 1508539"/>
              <a:gd name="connsiteY75" fmla="*/ 3771656 h 6858000"/>
              <a:gd name="connsiteX76" fmla="*/ 625010 w 1508539"/>
              <a:gd name="connsiteY76" fmla="*/ 3769007 h 6858000"/>
              <a:gd name="connsiteX77" fmla="*/ 624476 w 1508539"/>
              <a:gd name="connsiteY77" fmla="*/ 3767709 h 6858000"/>
              <a:gd name="connsiteX78" fmla="*/ 633172 w 1508539"/>
              <a:gd name="connsiteY78" fmla="*/ 3738082 h 6858000"/>
              <a:gd name="connsiteX79" fmla="*/ 640518 w 1508539"/>
              <a:gd name="connsiteY79" fmla="*/ 3673397 h 6858000"/>
              <a:gd name="connsiteX80" fmla="*/ 639814 w 1508539"/>
              <a:gd name="connsiteY80" fmla="*/ 3637109 h 6858000"/>
              <a:gd name="connsiteX81" fmla="*/ 643257 w 1508539"/>
              <a:gd name="connsiteY81" fmla="*/ 3536883 h 6858000"/>
              <a:gd name="connsiteX82" fmla="*/ 650795 w 1508539"/>
              <a:gd name="connsiteY82" fmla="*/ 3435652 h 6858000"/>
              <a:gd name="connsiteX83" fmla="*/ 652466 w 1508539"/>
              <a:gd name="connsiteY83" fmla="*/ 3307769 h 6858000"/>
              <a:gd name="connsiteX84" fmla="*/ 670029 w 1508539"/>
              <a:gd name="connsiteY84" fmla="*/ 3250522 h 6858000"/>
              <a:gd name="connsiteX85" fmla="*/ 670454 w 1508539"/>
              <a:gd name="connsiteY85" fmla="*/ 3229163 h 6858000"/>
              <a:gd name="connsiteX86" fmla="*/ 672277 w 1508539"/>
              <a:gd name="connsiteY86" fmla="*/ 3217217 h 6858000"/>
              <a:gd name="connsiteX87" fmla="*/ 659112 w 1508539"/>
              <a:gd name="connsiteY87" fmla="*/ 3183755 h 6858000"/>
              <a:gd name="connsiteX88" fmla="*/ 659613 w 1508539"/>
              <a:gd name="connsiteY88" fmla="*/ 3178642 h 6858000"/>
              <a:gd name="connsiteX89" fmla="*/ 647213 w 1508539"/>
              <a:gd name="connsiteY89" fmla="*/ 3158586 h 6858000"/>
              <a:gd name="connsiteX90" fmla="*/ 632398 w 1508539"/>
              <a:gd name="connsiteY90" fmla="*/ 3129034 h 6858000"/>
              <a:gd name="connsiteX91" fmla="*/ 633063 w 1508539"/>
              <a:gd name="connsiteY91" fmla="*/ 3126682 h 6858000"/>
              <a:gd name="connsiteX92" fmla="*/ 623931 w 1508539"/>
              <a:gd name="connsiteY92" fmla="*/ 3114519 h 6858000"/>
              <a:gd name="connsiteX93" fmla="*/ 610540 w 1508539"/>
              <a:gd name="connsiteY93" fmla="*/ 3106272 h 6858000"/>
              <a:gd name="connsiteX94" fmla="*/ 583270 w 1508539"/>
              <a:gd name="connsiteY94" fmla="*/ 2958185 h 6858000"/>
              <a:gd name="connsiteX95" fmla="*/ 525884 w 1508539"/>
              <a:gd name="connsiteY95" fmla="*/ 2762989 h 6858000"/>
              <a:gd name="connsiteX96" fmla="*/ 474802 w 1508539"/>
              <a:gd name="connsiteY96" fmla="*/ 2554718 h 6858000"/>
              <a:gd name="connsiteX97" fmla="*/ 454896 w 1508539"/>
              <a:gd name="connsiteY97" fmla="*/ 2485734 h 6858000"/>
              <a:gd name="connsiteX98" fmla="*/ 445619 w 1508539"/>
              <a:gd name="connsiteY98" fmla="*/ 2447068 h 6858000"/>
              <a:gd name="connsiteX99" fmla="*/ 432580 w 1508539"/>
              <a:gd name="connsiteY99" fmla="*/ 2425819 h 6858000"/>
              <a:gd name="connsiteX100" fmla="*/ 438579 w 1508539"/>
              <a:gd name="connsiteY100" fmla="*/ 2402874 h 6858000"/>
              <a:gd name="connsiteX101" fmla="*/ 441191 w 1508539"/>
              <a:gd name="connsiteY101" fmla="*/ 2381443 h 6858000"/>
              <a:gd name="connsiteX102" fmla="*/ 417520 w 1508539"/>
              <a:gd name="connsiteY102" fmla="*/ 2261920 h 6858000"/>
              <a:gd name="connsiteX103" fmla="*/ 407407 w 1508539"/>
              <a:gd name="connsiteY103" fmla="*/ 2195378 h 6858000"/>
              <a:gd name="connsiteX104" fmla="*/ 391624 w 1508539"/>
              <a:gd name="connsiteY104" fmla="*/ 2155135 h 6858000"/>
              <a:gd name="connsiteX105" fmla="*/ 389082 w 1508539"/>
              <a:gd name="connsiteY105" fmla="*/ 2118008 h 6858000"/>
              <a:gd name="connsiteX106" fmla="*/ 390075 w 1508539"/>
              <a:gd name="connsiteY106" fmla="*/ 2050531 h 6858000"/>
              <a:gd name="connsiteX107" fmla="*/ 381881 w 1508539"/>
              <a:gd name="connsiteY107" fmla="*/ 1963269 h 6858000"/>
              <a:gd name="connsiteX108" fmla="*/ 363059 w 1508539"/>
              <a:gd name="connsiteY108" fmla="*/ 1906352 h 6858000"/>
              <a:gd name="connsiteX109" fmla="*/ 339616 w 1508539"/>
              <a:gd name="connsiteY109" fmla="*/ 1861531 h 6858000"/>
              <a:gd name="connsiteX110" fmla="*/ 293415 w 1508539"/>
              <a:gd name="connsiteY110" fmla="*/ 1732919 h 6858000"/>
              <a:gd name="connsiteX111" fmla="*/ 265726 w 1508539"/>
              <a:gd name="connsiteY111" fmla="*/ 1663540 h 6858000"/>
              <a:gd name="connsiteX112" fmla="*/ 264852 w 1508539"/>
              <a:gd name="connsiteY112" fmla="*/ 1615777 h 6858000"/>
              <a:gd name="connsiteX113" fmla="*/ 245647 w 1508539"/>
              <a:gd name="connsiteY113" fmla="*/ 1563678 h 6858000"/>
              <a:gd name="connsiteX114" fmla="*/ 258727 w 1508539"/>
              <a:gd name="connsiteY114" fmla="*/ 1519474 h 6858000"/>
              <a:gd name="connsiteX115" fmla="*/ 251469 w 1508539"/>
              <a:gd name="connsiteY115" fmla="*/ 1477995 h 6858000"/>
              <a:gd name="connsiteX116" fmla="*/ 237554 w 1508539"/>
              <a:gd name="connsiteY116" fmla="*/ 1373769 h 6858000"/>
              <a:gd name="connsiteX117" fmla="*/ 245861 w 1508539"/>
              <a:gd name="connsiteY117" fmla="*/ 1307086 h 6858000"/>
              <a:gd name="connsiteX118" fmla="*/ 247049 w 1508539"/>
              <a:gd name="connsiteY118" fmla="*/ 1189033 h 6858000"/>
              <a:gd name="connsiteX119" fmla="*/ 251734 w 1508539"/>
              <a:gd name="connsiteY119" fmla="*/ 1168288 h 6858000"/>
              <a:gd name="connsiteX120" fmla="*/ 244016 w 1508539"/>
              <a:gd name="connsiteY120" fmla="*/ 1142577 h 6858000"/>
              <a:gd name="connsiteX121" fmla="*/ 233322 w 1508539"/>
              <a:gd name="connsiteY121" fmla="*/ 1088484 h 6858000"/>
              <a:gd name="connsiteX122" fmla="*/ 222058 w 1508539"/>
              <a:gd name="connsiteY122" fmla="*/ 1016103 h 6858000"/>
              <a:gd name="connsiteX123" fmla="*/ 223514 w 1508539"/>
              <a:gd name="connsiteY123" fmla="*/ 932283 h 6858000"/>
              <a:gd name="connsiteX124" fmla="*/ 225750 w 1508539"/>
              <a:gd name="connsiteY124" fmla="*/ 915925 h 6858000"/>
              <a:gd name="connsiteX125" fmla="*/ 218379 w 1508539"/>
              <a:gd name="connsiteY125" fmla="*/ 896999 h 6858000"/>
              <a:gd name="connsiteX126" fmla="*/ 187787 w 1508539"/>
              <a:gd name="connsiteY126" fmla="*/ 821517 h 6858000"/>
              <a:gd name="connsiteX127" fmla="*/ 166737 w 1508539"/>
              <a:gd name="connsiteY127" fmla="*/ 751353 h 6858000"/>
              <a:gd name="connsiteX128" fmla="*/ 166295 w 1508539"/>
              <a:gd name="connsiteY128" fmla="*/ 721230 h 6858000"/>
              <a:gd name="connsiteX129" fmla="*/ 151966 w 1508539"/>
              <a:gd name="connsiteY129" fmla="*/ 681659 h 6858000"/>
              <a:gd name="connsiteX130" fmla="*/ 137385 w 1508539"/>
              <a:gd name="connsiteY130" fmla="*/ 635218 h 6858000"/>
              <a:gd name="connsiteX131" fmla="*/ 142396 w 1508539"/>
              <a:gd name="connsiteY131" fmla="*/ 613763 h 6858000"/>
              <a:gd name="connsiteX132" fmla="*/ 128338 w 1508539"/>
              <a:gd name="connsiteY132" fmla="*/ 598582 h 6858000"/>
              <a:gd name="connsiteX133" fmla="*/ 128019 w 1508539"/>
              <a:gd name="connsiteY133" fmla="*/ 576846 h 6858000"/>
              <a:gd name="connsiteX134" fmla="*/ 107645 w 1508539"/>
              <a:gd name="connsiteY134" fmla="*/ 530055 h 6858000"/>
              <a:gd name="connsiteX135" fmla="*/ 106893 w 1508539"/>
              <a:gd name="connsiteY135" fmla="*/ 465389 h 6858000"/>
              <a:gd name="connsiteX136" fmla="*/ 89816 w 1508539"/>
              <a:gd name="connsiteY136" fmla="*/ 424699 h 6858000"/>
              <a:gd name="connsiteX137" fmla="*/ 90191 w 1508539"/>
              <a:gd name="connsiteY137" fmla="*/ 404917 h 6858000"/>
              <a:gd name="connsiteX138" fmla="*/ 70148 w 1508539"/>
              <a:gd name="connsiteY138" fmla="*/ 367211 h 6858000"/>
              <a:gd name="connsiteX139" fmla="*/ 36452 w 1508539"/>
              <a:gd name="connsiteY139" fmla="*/ 268519 h 6858000"/>
              <a:gd name="connsiteX140" fmla="*/ 23935 w 1508539"/>
              <a:gd name="connsiteY140" fmla="*/ 160886 h 6858000"/>
              <a:gd name="connsiteX141" fmla="*/ 19312 w 1508539"/>
              <a:gd name="connsiteY141" fmla="*/ 47336 h 6858000"/>
              <a:gd name="connsiteX142" fmla="*/ 0 w 1508539"/>
              <a:gd name="connsiteY14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53633 w 1508539"/>
              <a:gd name="connsiteY7" fmla="*/ 6596265 h 6858000"/>
              <a:gd name="connsiteX8" fmla="*/ 164248 w 1508539"/>
              <a:gd name="connsiteY8" fmla="*/ 6574442 h 6858000"/>
              <a:gd name="connsiteX9" fmla="*/ 164588 w 1508539"/>
              <a:gd name="connsiteY9" fmla="*/ 6568530 h 6858000"/>
              <a:gd name="connsiteX10" fmla="*/ 166997 w 1508539"/>
              <a:gd name="connsiteY10" fmla="*/ 6560674 h 6858000"/>
              <a:gd name="connsiteX11" fmla="*/ 167342 w 1508539"/>
              <a:gd name="connsiteY11" fmla="*/ 6560598 h 6858000"/>
              <a:gd name="connsiteX12" fmla="*/ 201349 w 1508539"/>
              <a:gd name="connsiteY12" fmla="*/ 6530567 h 6858000"/>
              <a:gd name="connsiteX13" fmla="*/ 215389 w 1508539"/>
              <a:gd name="connsiteY13" fmla="*/ 6478062 h 6858000"/>
              <a:gd name="connsiteX14" fmla="*/ 226078 w 1508539"/>
              <a:gd name="connsiteY14" fmla="*/ 6460325 h 6858000"/>
              <a:gd name="connsiteX15" fmla="*/ 233311 w 1508539"/>
              <a:gd name="connsiteY15" fmla="*/ 6451488 h 6858000"/>
              <a:gd name="connsiteX16" fmla="*/ 234746 w 1508539"/>
              <a:gd name="connsiteY16" fmla="*/ 6451348 h 6858000"/>
              <a:gd name="connsiteX17" fmla="*/ 239104 w 1508539"/>
              <a:gd name="connsiteY17" fmla="*/ 6414240 h 6858000"/>
              <a:gd name="connsiteX18" fmla="*/ 241880 w 1508539"/>
              <a:gd name="connsiteY18" fmla="*/ 6384857 h 6858000"/>
              <a:gd name="connsiteX19" fmla="*/ 240591 w 1508539"/>
              <a:gd name="connsiteY19" fmla="*/ 6367510 h 6858000"/>
              <a:gd name="connsiteX20" fmla="*/ 244471 w 1508539"/>
              <a:gd name="connsiteY20" fmla="*/ 6349778 h 6858000"/>
              <a:gd name="connsiteX21" fmla="*/ 246136 w 1508539"/>
              <a:gd name="connsiteY21" fmla="*/ 6348250 h 6858000"/>
              <a:gd name="connsiteX22" fmla="*/ 262170 w 1508539"/>
              <a:gd name="connsiteY22" fmla="*/ 6281972 h 6858000"/>
              <a:gd name="connsiteX23" fmla="*/ 290557 w 1508539"/>
              <a:gd name="connsiteY23" fmla="*/ 6153037 h 6858000"/>
              <a:gd name="connsiteX24" fmla="*/ 314428 w 1508539"/>
              <a:gd name="connsiteY24" fmla="*/ 6113913 h 6858000"/>
              <a:gd name="connsiteX25" fmla="*/ 318721 w 1508539"/>
              <a:gd name="connsiteY25" fmla="*/ 6028119 h 6858000"/>
              <a:gd name="connsiteX26" fmla="*/ 363126 w 1508539"/>
              <a:gd name="connsiteY26" fmla="*/ 5934687 h 6858000"/>
              <a:gd name="connsiteX27" fmla="*/ 408411 w 1508539"/>
              <a:gd name="connsiteY27" fmla="*/ 5704905 h 6858000"/>
              <a:gd name="connsiteX28" fmla="*/ 431404 w 1508539"/>
              <a:gd name="connsiteY28" fmla="*/ 5665173 h 6858000"/>
              <a:gd name="connsiteX29" fmla="*/ 465121 w 1508539"/>
              <a:gd name="connsiteY29" fmla="*/ 5563435 h 6858000"/>
              <a:gd name="connsiteX30" fmla="*/ 494626 w 1508539"/>
              <a:gd name="connsiteY30" fmla="*/ 5476393 h 6858000"/>
              <a:gd name="connsiteX31" fmla="*/ 525819 w 1508539"/>
              <a:gd name="connsiteY31" fmla="*/ 5396260 h 6858000"/>
              <a:gd name="connsiteX32" fmla="*/ 541800 w 1508539"/>
              <a:gd name="connsiteY32" fmla="*/ 5330009 h 6858000"/>
              <a:gd name="connsiteX33" fmla="*/ 575293 w 1508539"/>
              <a:gd name="connsiteY33" fmla="*/ 5273739 h 6858000"/>
              <a:gd name="connsiteX34" fmla="*/ 584892 w 1508539"/>
              <a:gd name="connsiteY34" fmla="*/ 5241779 h 6858000"/>
              <a:gd name="connsiteX35" fmla="*/ 596118 w 1508539"/>
              <a:gd name="connsiteY35" fmla="*/ 5225268 h 6858000"/>
              <a:gd name="connsiteX36" fmla="*/ 597138 w 1508539"/>
              <a:gd name="connsiteY36" fmla="*/ 5217684 h 6858000"/>
              <a:gd name="connsiteX37" fmla="*/ 604479 w 1508539"/>
              <a:gd name="connsiteY37" fmla="*/ 5193377 h 6858000"/>
              <a:gd name="connsiteX38" fmla="*/ 607782 w 1508539"/>
              <a:gd name="connsiteY38" fmla="*/ 5179288 h 6858000"/>
              <a:gd name="connsiteX39" fmla="*/ 608766 w 1508539"/>
              <a:gd name="connsiteY39" fmla="*/ 5173621 h 6858000"/>
              <a:gd name="connsiteX40" fmla="*/ 604400 w 1508539"/>
              <a:gd name="connsiteY40" fmla="*/ 5159961 h 6858000"/>
              <a:gd name="connsiteX41" fmla="*/ 611077 w 1508539"/>
              <a:gd name="connsiteY41" fmla="*/ 5144295 h 6858000"/>
              <a:gd name="connsiteX42" fmla="*/ 608010 w 1508539"/>
              <a:gd name="connsiteY42" fmla="*/ 5125185 h 6858000"/>
              <a:gd name="connsiteX43" fmla="*/ 614840 w 1508539"/>
              <a:gd name="connsiteY43" fmla="*/ 5121884 h 6858000"/>
              <a:gd name="connsiteX44" fmla="*/ 621876 w 1508539"/>
              <a:gd name="connsiteY44" fmla="*/ 5067850 h 6858000"/>
              <a:gd name="connsiteX45" fmla="*/ 624607 w 1508539"/>
              <a:gd name="connsiteY45" fmla="*/ 5060861 h 6858000"/>
              <a:gd name="connsiteX46" fmla="*/ 621311 w 1508539"/>
              <a:gd name="connsiteY46" fmla="*/ 5034192 h 6858000"/>
              <a:gd name="connsiteX47" fmla="*/ 622865 w 1508539"/>
              <a:gd name="connsiteY47" fmla="*/ 4993030 h 6858000"/>
              <a:gd name="connsiteX48" fmla="*/ 629774 w 1508539"/>
              <a:gd name="connsiteY48" fmla="*/ 4946844 h 6858000"/>
              <a:gd name="connsiteX49" fmla="*/ 625630 w 1508539"/>
              <a:gd name="connsiteY49" fmla="*/ 4932692 h 6858000"/>
              <a:gd name="connsiteX50" fmla="*/ 641033 w 1508539"/>
              <a:gd name="connsiteY50" fmla="*/ 4858827 h 6858000"/>
              <a:gd name="connsiteX51" fmla="*/ 646936 w 1508539"/>
              <a:gd name="connsiteY51" fmla="*/ 4821170 h 6858000"/>
              <a:gd name="connsiteX52" fmla="*/ 651669 w 1508539"/>
              <a:gd name="connsiteY52" fmla="*/ 4780965 h 6858000"/>
              <a:gd name="connsiteX53" fmla="*/ 652962 w 1508539"/>
              <a:gd name="connsiteY53" fmla="*/ 4750867 h 6858000"/>
              <a:gd name="connsiteX54" fmla="*/ 650769 w 1508539"/>
              <a:gd name="connsiteY54" fmla="*/ 4690749 h 6858000"/>
              <a:gd name="connsiteX55" fmla="*/ 646249 w 1508539"/>
              <a:gd name="connsiteY55" fmla="*/ 4584173 h 6858000"/>
              <a:gd name="connsiteX56" fmla="*/ 641332 w 1508539"/>
              <a:gd name="connsiteY56" fmla="*/ 4444346 h 6858000"/>
              <a:gd name="connsiteX57" fmla="*/ 637897 w 1508539"/>
              <a:gd name="connsiteY57" fmla="*/ 4375228 h 6858000"/>
              <a:gd name="connsiteX58" fmla="*/ 618550 w 1508539"/>
              <a:gd name="connsiteY58" fmla="*/ 4214165 h 6858000"/>
              <a:gd name="connsiteX59" fmla="*/ 622623 w 1508539"/>
              <a:gd name="connsiteY59" fmla="*/ 4090296 h 6858000"/>
              <a:gd name="connsiteX60" fmla="*/ 607879 w 1508539"/>
              <a:gd name="connsiteY60" fmla="*/ 4033999 h 6858000"/>
              <a:gd name="connsiteX61" fmla="*/ 609028 w 1508539"/>
              <a:gd name="connsiteY61" fmla="*/ 4031933 h 6858000"/>
              <a:gd name="connsiteX62" fmla="*/ 607604 w 1508539"/>
              <a:gd name="connsiteY62" fmla="*/ 4013953 h 6858000"/>
              <a:gd name="connsiteX63" fmla="*/ 593899 w 1508539"/>
              <a:gd name="connsiteY63" fmla="*/ 3974753 h 6858000"/>
              <a:gd name="connsiteX64" fmla="*/ 595497 w 1508539"/>
              <a:gd name="connsiteY64" fmla="*/ 3969950 h 6858000"/>
              <a:gd name="connsiteX65" fmla="*/ 588919 w 1508539"/>
              <a:gd name="connsiteY65" fmla="*/ 3933779 h 6858000"/>
              <a:gd name="connsiteX66" fmla="*/ 590250 w 1508539"/>
              <a:gd name="connsiteY66" fmla="*/ 3933093 h 6858000"/>
              <a:gd name="connsiteX67" fmla="*/ 594604 w 1508539"/>
              <a:gd name="connsiteY67" fmla="*/ 3922082 h 6858000"/>
              <a:gd name="connsiteX68" fmla="*/ 599682 w 1508539"/>
              <a:gd name="connsiteY68" fmla="*/ 3901461 h 6858000"/>
              <a:gd name="connsiteX69" fmla="*/ 622276 w 1508539"/>
              <a:gd name="connsiteY69" fmla="*/ 3813873 h 6858000"/>
              <a:gd name="connsiteX70" fmla="*/ 621701 w 1508539"/>
              <a:gd name="connsiteY70" fmla="*/ 3806161 h 6858000"/>
              <a:gd name="connsiteX71" fmla="*/ 622008 w 1508539"/>
              <a:gd name="connsiteY71" fmla="*/ 3805957 h 6858000"/>
              <a:gd name="connsiteX72" fmla="*/ 622035 w 1508539"/>
              <a:gd name="connsiteY72" fmla="*/ 3797724 h 6858000"/>
              <a:gd name="connsiteX73" fmla="*/ 620650 w 1508539"/>
              <a:gd name="connsiteY73" fmla="*/ 3792098 h 6858000"/>
              <a:gd name="connsiteX74" fmla="*/ 619534 w 1508539"/>
              <a:gd name="connsiteY74" fmla="*/ 3777135 h 6858000"/>
              <a:gd name="connsiteX75" fmla="*/ 621267 w 1508539"/>
              <a:gd name="connsiteY75" fmla="*/ 3771656 h 6858000"/>
              <a:gd name="connsiteX76" fmla="*/ 625010 w 1508539"/>
              <a:gd name="connsiteY76" fmla="*/ 3769007 h 6858000"/>
              <a:gd name="connsiteX77" fmla="*/ 624476 w 1508539"/>
              <a:gd name="connsiteY77" fmla="*/ 3767709 h 6858000"/>
              <a:gd name="connsiteX78" fmla="*/ 633172 w 1508539"/>
              <a:gd name="connsiteY78" fmla="*/ 3738082 h 6858000"/>
              <a:gd name="connsiteX79" fmla="*/ 640518 w 1508539"/>
              <a:gd name="connsiteY79" fmla="*/ 3673397 h 6858000"/>
              <a:gd name="connsiteX80" fmla="*/ 639814 w 1508539"/>
              <a:gd name="connsiteY80" fmla="*/ 3637109 h 6858000"/>
              <a:gd name="connsiteX81" fmla="*/ 643257 w 1508539"/>
              <a:gd name="connsiteY81" fmla="*/ 3536883 h 6858000"/>
              <a:gd name="connsiteX82" fmla="*/ 650795 w 1508539"/>
              <a:gd name="connsiteY82" fmla="*/ 3435652 h 6858000"/>
              <a:gd name="connsiteX83" fmla="*/ 652466 w 1508539"/>
              <a:gd name="connsiteY83" fmla="*/ 3307769 h 6858000"/>
              <a:gd name="connsiteX84" fmla="*/ 670029 w 1508539"/>
              <a:gd name="connsiteY84" fmla="*/ 3250522 h 6858000"/>
              <a:gd name="connsiteX85" fmla="*/ 670454 w 1508539"/>
              <a:gd name="connsiteY85" fmla="*/ 3229163 h 6858000"/>
              <a:gd name="connsiteX86" fmla="*/ 672277 w 1508539"/>
              <a:gd name="connsiteY86" fmla="*/ 3217217 h 6858000"/>
              <a:gd name="connsiteX87" fmla="*/ 659112 w 1508539"/>
              <a:gd name="connsiteY87" fmla="*/ 3183755 h 6858000"/>
              <a:gd name="connsiteX88" fmla="*/ 659613 w 1508539"/>
              <a:gd name="connsiteY88" fmla="*/ 3178642 h 6858000"/>
              <a:gd name="connsiteX89" fmla="*/ 647213 w 1508539"/>
              <a:gd name="connsiteY89" fmla="*/ 3158586 h 6858000"/>
              <a:gd name="connsiteX90" fmla="*/ 632398 w 1508539"/>
              <a:gd name="connsiteY90" fmla="*/ 3129034 h 6858000"/>
              <a:gd name="connsiteX91" fmla="*/ 633063 w 1508539"/>
              <a:gd name="connsiteY91" fmla="*/ 3126682 h 6858000"/>
              <a:gd name="connsiteX92" fmla="*/ 623931 w 1508539"/>
              <a:gd name="connsiteY92" fmla="*/ 3114519 h 6858000"/>
              <a:gd name="connsiteX93" fmla="*/ 610540 w 1508539"/>
              <a:gd name="connsiteY93" fmla="*/ 3106272 h 6858000"/>
              <a:gd name="connsiteX94" fmla="*/ 583270 w 1508539"/>
              <a:gd name="connsiteY94" fmla="*/ 2958185 h 6858000"/>
              <a:gd name="connsiteX95" fmla="*/ 525884 w 1508539"/>
              <a:gd name="connsiteY95" fmla="*/ 2762989 h 6858000"/>
              <a:gd name="connsiteX96" fmla="*/ 474802 w 1508539"/>
              <a:gd name="connsiteY96" fmla="*/ 2554718 h 6858000"/>
              <a:gd name="connsiteX97" fmla="*/ 454896 w 1508539"/>
              <a:gd name="connsiteY97" fmla="*/ 2485734 h 6858000"/>
              <a:gd name="connsiteX98" fmla="*/ 445619 w 1508539"/>
              <a:gd name="connsiteY98" fmla="*/ 2447068 h 6858000"/>
              <a:gd name="connsiteX99" fmla="*/ 432580 w 1508539"/>
              <a:gd name="connsiteY99" fmla="*/ 2425819 h 6858000"/>
              <a:gd name="connsiteX100" fmla="*/ 438579 w 1508539"/>
              <a:gd name="connsiteY100" fmla="*/ 2402874 h 6858000"/>
              <a:gd name="connsiteX101" fmla="*/ 441191 w 1508539"/>
              <a:gd name="connsiteY101" fmla="*/ 2381443 h 6858000"/>
              <a:gd name="connsiteX102" fmla="*/ 417520 w 1508539"/>
              <a:gd name="connsiteY102" fmla="*/ 2261920 h 6858000"/>
              <a:gd name="connsiteX103" fmla="*/ 407407 w 1508539"/>
              <a:gd name="connsiteY103" fmla="*/ 2195378 h 6858000"/>
              <a:gd name="connsiteX104" fmla="*/ 391624 w 1508539"/>
              <a:gd name="connsiteY104" fmla="*/ 2155135 h 6858000"/>
              <a:gd name="connsiteX105" fmla="*/ 389082 w 1508539"/>
              <a:gd name="connsiteY105" fmla="*/ 2118008 h 6858000"/>
              <a:gd name="connsiteX106" fmla="*/ 390075 w 1508539"/>
              <a:gd name="connsiteY106" fmla="*/ 2050531 h 6858000"/>
              <a:gd name="connsiteX107" fmla="*/ 381881 w 1508539"/>
              <a:gd name="connsiteY107" fmla="*/ 1963269 h 6858000"/>
              <a:gd name="connsiteX108" fmla="*/ 363059 w 1508539"/>
              <a:gd name="connsiteY108" fmla="*/ 1906352 h 6858000"/>
              <a:gd name="connsiteX109" fmla="*/ 339616 w 1508539"/>
              <a:gd name="connsiteY109" fmla="*/ 1861531 h 6858000"/>
              <a:gd name="connsiteX110" fmla="*/ 293415 w 1508539"/>
              <a:gd name="connsiteY110" fmla="*/ 1732919 h 6858000"/>
              <a:gd name="connsiteX111" fmla="*/ 265726 w 1508539"/>
              <a:gd name="connsiteY111" fmla="*/ 1663540 h 6858000"/>
              <a:gd name="connsiteX112" fmla="*/ 264852 w 1508539"/>
              <a:gd name="connsiteY112" fmla="*/ 1615777 h 6858000"/>
              <a:gd name="connsiteX113" fmla="*/ 245647 w 1508539"/>
              <a:gd name="connsiteY113" fmla="*/ 1563678 h 6858000"/>
              <a:gd name="connsiteX114" fmla="*/ 258727 w 1508539"/>
              <a:gd name="connsiteY114" fmla="*/ 1519474 h 6858000"/>
              <a:gd name="connsiteX115" fmla="*/ 251469 w 1508539"/>
              <a:gd name="connsiteY115" fmla="*/ 1477995 h 6858000"/>
              <a:gd name="connsiteX116" fmla="*/ 237554 w 1508539"/>
              <a:gd name="connsiteY116" fmla="*/ 1373769 h 6858000"/>
              <a:gd name="connsiteX117" fmla="*/ 245861 w 1508539"/>
              <a:gd name="connsiteY117" fmla="*/ 1307086 h 6858000"/>
              <a:gd name="connsiteX118" fmla="*/ 247049 w 1508539"/>
              <a:gd name="connsiteY118" fmla="*/ 1189033 h 6858000"/>
              <a:gd name="connsiteX119" fmla="*/ 251734 w 1508539"/>
              <a:gd name="connsiteY119" fmla="*/ 1168288 h 6858000"/>
              <a:gd name="connsiteX120" fmla="*/ 244016 w 1508539"/>
              <a:gd name="connsiteY120" fmla="*/ 1142577 h 6858000"/>
              <a:gd name="connsiteX121" fmla="*/ 233322 w 1508539"/>
              <a:gd name="connsiteY121" fmla="*/ 1088484 h 6858000"/>
              <a:gd name="connsiteX122" fmla="*/ 222058 w 1508539"/>
              <a:gd name="connsiteY122" fmla="*/ 1016103 h 6858000"/>
              <a:gd name="connsiteX123" fmla="*/ 223514 w 1508539"/>
              <a:gd name="connsiteY123" fmla="*/ 932283 h 6858000"/>
              <a:gd name="connsiteX124" fmla="*/ 225750 w 1508539"/>
              <a:gd name="connsiteY124" fmla="*/ 915925 h 6858000"/>
              <a:gd name="connsiteX125" fmla="*/ 218379 w 1508539"/>
              <a:gd name="connsiteY125" fmla="*/ 896999 h 6858000"/>
              <a:gd name="connsiteX126" fmla="*/ 187787 w 1508539"/>
              <a:gd name="connsiteY126" fmla="*/ 821517 h 6858000"/>
              <a:gd name="connsiteX127" fmla="*/ 166737 w 1508539"/>
              <a:gd name="connsiteY127" fmla="*/ 751353 h 6858000"/>
              <a:gd name="connsiteX128" fmla="*/ 166295 w 1508539"/>
              <a:gd name="connsiteY128" fmla="*/ 721230 h 6858000"/>
              <a:gd name="connsiteX129" fmla="*/ 151966 w 1508539"/>
              <a:gd name="connsiteY129" fmla="*/ 681659 h 6858000"/>
              <a:gd name="connsiteX130" fmla="*/ 137385 w 1508539"/>
              <a:gd name="connsiteY130" fmla="*/ 635218 h 6858000"/>
              <a:gd name="connsiteX131" fmla="*/ 142396 w 1508539"/>
              <a:gd name="connsiteY131" fmla="*/ 613763 h 6858000"/>
              <a:gd name="connsiteX132" fmla="*/ 128338 w 1508539"/>
              <a:gd name="connsiteY132" fmla="*/ 598582 h 6858000"/>
              <a:gd name="connsiteX133" fmla="*/ 128019 w 1508539"/>
              <a:gd name="connsiteY133" fmla="*/ 576846 h 6858000"/>
              <a:gd name="connsiteX134" fmla="*/ 107645 w 1508539"/>
              <a:gd name="connsiteY134" fmla="*/ 530055 h 6858000"/>
              <a:gd name="connsiteX135" fmla="*/ 106893 w 1508539"/>
              <a:gd name="connsiteY135" fmla="*/ 465389 h 6858000"/>
              <a:gd name="connsiteX136" fmla="*/ 89816 w 1508539"/>
              <a:gd name="connsiteY136" fmla="*/ 424699 h 6858000"/>
              <a:gd name="connsiteX137" fmla="*/ 90191 w 1508539"/>
              <a:gd name="connsiteY137" fmla="*/ 404917 h 6858000"/>
              <a:gd name="connsiteX138" fmla="*/ 70148 w 1508539"/>
              <a:gd name="connsiteY138" fmla="*/ 367211 h 6858000"/>
              <a:gd name="connsiteX139" fmla="*/ 36452 w 1508539"/>
              <a:gd name="connsiteY139" fmla="*/ 268519 h 6858000"/>
              <a:gd name="connsiteX140" fmla="*/ 23935 w 1508539"/>
              <a:gd name="connsiteY140" fmla="*/ 160886 h 6858000"/>
              <a:gd name="connsiteX141" fmla="*/ 19312 w 1508539"/>
              <a:gd name="connsiteY141" fmla="*/ 47336 h 6858000"/>
              <a:gd name="connsiteX142" fmla="*/ 0 w 1508539"/>
              <a:gd name="connsiteY142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64248 w 1508539"/>
              <a:gd name="connsiteY7" fmla="*/ 6574442 h 6858000"/>
              <a:gd name="connsiteX8" fmla="*/ 164588 w 1508539"/>
              <a:gd name="connsiteY8" fmla="*/ 6568530 h 6858000"/>
              <a:gd name="connsiteX9" fmla="*/ 166997 w 1508539"/>
              <a:gd name="connsiteY9" fmla="*/ 6560674 h 6858000"/>
              <a:gd name="connsiteX10" fmla="*/ 167342 w 1508539"/>
              <a:gd name="connsiteY10" fmla="*/ 6560598 h 6858000"/>
              <a:gd name="connsiteX11" fmla="*/ 201349 w 1508539"/>
              <a:gd name="connsiteY11" fmla="*/ 6530567 h 6858000"/>
              <a:gd name="connsiteX12" fmla="*/ 215389 w 1508539"/>
              <a:gd name="connsiteY12" fmla="*/ 6478062 h 6858000"/>
              <a:gd name="connsiteX13" fmla="*/ 226078 w 1508539"/>
              <a:gd name="connsiteY13" fmla="*/ 6460325 h 6858000"/>
              <a:gd name="connsiteX14" fmla="*/ 233311 w 1508539"/>
              <a:gd name="connsiteY14" fmla="*/ 6451488 h 6858000"/>
              <a:gd name="connsiteX15" fmla="*/ 234746 w 1508539"/>
              <a:gd name="connsiteY15" fmla="*/ 6451348 h 6858000"/>
              <a:gd name="connsiteX16" fmla="*/ 239104 w 1508539"/>
              <a:gd name="connsiteY16" fmla="*/ 6414240 h 6858000"/>
              <a:gd name="connsiteX17" fmla="*/ 241880 w 1508539"/>
              <a:gd name="connsiteY17" fmla="*/ 6384857 h 6858000"/>
              <a:gd name="connsiteX18" fmla="*/ 240591 w 1508539"/>
              <a:gd name="connsiteY18" fmla="*/ 6367510 h 6858000"/>
              <a:gd name="connsiteX19" fmla="*/ 244471 w 1508539"/>
              <a:gd name="connsiteY19" fmla="*/ 6349778 h 6858000"/>
              <a:gd name="connsiteX20" fmla="*/ 246136 w 1508539"/>
              <a:gd name="connsiteY20" fmla="*/ 6348250 h 6858000"/>
              <a:gd name="connsiteX21" fmla="*/ 262170 w 1508539"/>
              <a:gd name="connsiteY21" fmla="*/ 6281972 h 6858000"/>
              <a:gd name="connsiteX22" fmla="*/ 290557 w 1508539"/>
              <a:gd name="connsiteY22" fmla="*/ 6153037 h 6858000"/>
              <a:gd name="connsiteX23" fmla="*/ 314428 w 1508539"/>
              <a:gd name="connsiteY23" fmla="*/ 6113913 h 6858000"/>
              <a:gd name="connsiteX24" fmla="*/ 318721 w 1508539"/>
              <a:gd name="connsiteY24" fmla="*/ 6028119 h 6858000"/>
              <a:gd name="connsiteX25" fmla="*/ 363126 w 1508539"/>
              <a:gd name="connsiteY25" fmla="*/ 5934687 h 6858000"/>
              <a:gd name="connsiteX26" fmla="*/ 408411 w 1508539"/>
              <a:gd name="connsiteY26" fmla="*/ 5704905 h 6858000"/>
              <a:gd name="connsiteX27" fmla="*/ 431404 w 1508539"/>
              <a:gd name="connsiteY27" fmla="*/ 5665173 h 6858000"/>
              <a:gd name="connsiteX28" fmla="*/ 465121 w 1508539"/>
              <a:gd name="connsiteY28" fmla="*/ 5563435 h 6858000"/>
              <a:gd name="connsiteX29" fmla="*/ 494626 w 1508539"/>
              <a:gd name="connsiteY29" fmla="*/ 5476393 h 6858000"/>
              <a:gd name="connsiteX30" fmla="*/ 525819 w 1508539"/>
              <a:gd name="connsiteY30" fmla="*/ 5396260 h 6858000"/>
              <a:gd name="connsiteX31" fmla="*/ 541800 w 1508539"/>
              <a:gd name="connsiteY31" fmla="*/ 5330009 h 6858000"/>
              <a:gd name="connsiteX32" fmla="*/ 575293 w 1508539"/>
              <a:gd name="connsiteY32" fmla="*/ 5273739 h 6858000"/>
              <a:gd name="connsiteX33" fmla="*/ 584892 w 1508539"/>
              <a:gd name="connsiteY33" fmla="*/ 5241779 h 6858000"/>
              <a:gd name="connsiteX34" fmla="*/ 596118 w 1508539"/>
              <a:gd name="connsiteY34" fmla="*/ 5225268 h 6858000"/>
              <a:gd name="connsiteX35" fmla="*/ 597138 w 1508539"/>
              <a:gd name="connsiteY35" fmla="*/ 5217684 h 6858000"/>
              <a:gd name="connsiteX36" fmla="*/ 604479 w 1508539"/>
              <a:gd name="connsiteY36" fmla="*/ 5193377 h 6858000"/>
              <a:gd name="connsiteX37" fmla="*/ 607782 w 1508539"/>
              <a:gd name="connsiteY37" fmla="*/ 5179288 h 6858000"/>
              <a:gd name="connsiteX38" fmla="*/ 608766 w 1508539"/>
              <a:gd name="connsiteY38" fmla="*/ 5173621 h 6858000"/>
              <a:gd name="connsiteX39" fmla="*/ 604400 w 1508539"/>
              <a:gd name="connsiteY39" fmla="*/ 5159961 h 6858000"/>
              <a:gd name="connsiteX40" fmla="*/ 611077 w 1508539"/>
              <a:gd name="connsiteY40" fmla="*/ 5144295 h 6858000"/>
              <a:gd name="connsiteX41" fmla="*/ 608010 w 1508539"/>
              <a:gd name="connsiteY41" fmla="*/ 5125185 h 6858000"/>
              <a:gd name="connsiteX42" fmla="*/ 614840 w 1508539"/>
              <a:gd name="connsiteY42" fmla="*/ 5121884 h 6858000"/>
              <a:gd name="connsiteX43" fmla="*/ 621876 w 1508539"/>
              <a:gd name="connsiteY43" fmla="*/ 5067850 h 6858000"/>
              <a:gd name="connsiteX44" fmla="*/ 624607 w 1508539"/>
              <a:gd name="connsiteY44" fmla="*/ 5060861 h 6858000"/>
              <a:gd name="connsiteX45" fmla="*/ 621311 w 1508539"/>
              <a:gd name="connsiteY45" fmla="*/ 5034192 h 6858000"/>
              <a:gd name="connsiteX46" fmla="*/ 622865 w 1508539"/>
              <a:gd name="connsiteY46" fmla="*/ 4993030 h 6858000"/>
              <a:gd name="connsiteX47" fmla="*/ 629774 w 1508539"/>
              <a:gd name="connsiteY47" fmla="*/ 4946844 h 6858000"/>
              <a:gd name="connsiteX48" fmla="*/ 625630 w 1508539"/>
              <a:gd name="connsiteY48" fmla="*/ 4932692 h 6858000"/>
              <a:gd name="connsiteX49" fmla="*/ 641033 w 1508539"/>
              <a:gd name="connsiteY49" fmla="*/ 4858827 h 6858000"/>
              <a:gd name="connsiteX50" fmla="*/ 646936 w 1508539"/>
              <a:gd name="connsiteY50" fmla="*/ 4821170 h 6858000"/>
              <a:gd name="connsiteX51" fmla="*/ 651669 w 1508539"/>
              <a:gd name="connsiteY51" fmla="*/ 4780965 h 6858000"/>
              <a:gd name="connsiteX52" fmla="*/ 652962 w 1508539"/>
              <a:gd name="connsiteY52" fmla="*/ 4750867 h 6858000"/>
              <a:gd name="connsiteX53" fmla="*/ 650769 w 1508539"/>
              <a:gd name="connsiteY53" fmla="*/ 4690749 h 6858000"/>
              <a:gd name="connsiteX54" fmla="*/ 646249 w 1508539"/>
              <a:gd name="connsiteY54" fmla="*/ 4584173 h 6858000"/>
              <a:gd name="connsiteX55" fmla="*/ 641332 w 1508539"/>
              <a:gd name="connsiteY55" fmla="*/ 4444346 h 6858000"/>
              <a:gd name="connsiteX56" fmla="*/ 637897 w 1508539"/>
              <a:gd name="connsiteY56" fmla="*/ 4375228 h 6858000"/>
              <a:gd name="connsiteX57" fmla="*/ 618550 w 1508539"/>
              <a:gd name="connsiteY57" fmla="*/ 4214165 h 6858000"/>
              <a:gd name="connsiteX58" fmla="*/ 622623 w 1508539"/>
              <a:gd name="connsiteY58" fmla="*/ 4090296 h 6858000"/>
              <a:gd name="connsiteX59" fmla="*/ 607879 w 1508539"/>
              <a:gd name="connsiteY59" fmla="*/ 4033999 h 6858000"/>
              <a:gd name="connsiteX60" fmla="*/ 609028 w 1508539"/>
              <a:gd name="connsiteY60" fmla="*/ 4031933 h 6858000"/>
              <a:gd name="connsiteX61" fmla="*/ 607604 w 1508539"/>
              <a:gd name="connsiteY61" fmla="*/ 4013953 h 6858000"/>
              <a:gd name="connsiteX62" fmla="*/ 593899 w 1508539"/>
              <a:gd name="connsiteY62" fmla="*/ 3974753 h 6858000"/>
              <a:gd name="connsiteX63" fmla="*/ 595497 w 1508539"/>
              <a:gd name="connsiteY63" fmla="*/ 3969950 h 6858000"/>
              <a:gd name="connsiteX64" fmla="*/ 588919 w 1508539"/>
              <a:gd name="connsiteY64" fmla="*/ 3933779 h 6858000"/>
              <a:gd name="connsiteX65" fmla="*/ 590250 w 1508539"/>
              <a:gd name="connsiteY65" fmla="*/ 3933093 h 6858000"/>
              <a:gd name="connsiteX66" fmla="*/ 594604 w 1508539"/>
              <a:gd name="connsiteY66" fmla="*/ 3922082 h 6858000"/>
              <a:gd name="connsiteX67" fmla="*/ 599682 w 1508539"/>
              <a:gd name="connsiteY67" fmla="*/ 3901461 h 6858000"/>
              <a:gd name="connsiteX68" fmla="*/ 622276 w 1508539"/>
              <a:gd name="connsiteY68" fmla="*/ 3813873 h 6858000"/>
              <a:gd name="connsiteX69" fmla="*/ 621701 w 1508539"/>
              <a:gd name="connsiteY69" fmla="*/ 3806161 h 6858000"/>
              <a:gd name="connsiteX70" fmla="*/ 622008 w 1508539"/>
              <a:gd name="connsiteY70" fmla="*/ 3805957 h 6858000"/>
              <a:gd name="connsiteX71" fmla="*/ 622035 w 1508539"/>
              <a:gd name="connsiteY71" fmla="*/ 3797724 h 6858000"/>
              <a:gd name="connsiteX72" fmla="*/ 620650 w 1508539"/>
              <a:gd name="connsiteY72" fmla="*/ 3792098 h 6858000"/>
              <a:gd name="connsiteX73" fmla="*/ 619534 w 1508539"/>
              <a:gd name="connsiteY73" fmla="*/ 3777135 h 6858000"/>
              <a:gd name="connsiteX74" fmla="*/ 621267 w 1508539"/>
              <a:gd name="connsiteY74" fmla="*/ 3771656 h 6858000"/>
              <a:gd name="connsiteX75" fmla="*/ 625010 w 1508539"/>
              <a:gd name="connsiteY75" fmla="*/ 3769007 h 6858000"/>
              <a:gd name="connsiteX76" fmla="*/ 624476 w 1508539"/>
              <a:gd name="connsiteY76" fmla="*/ 3767709 h 6858000"/>
              <a:gd name="connsiteX77" fmla="*/ 633172 w 1508539"/>
              <a:gd name="connsiteY77" fmla="*/ 3738082 h 6858000"/>
              <a:gd name="connsiteX78" fmla="*/ 640518 w 1508539"/>
              <a:gd name="connsiteY78" fmla="*/ 3673397 h 6858000"/>
              <a:gd name="connsiteX79" fmla="*/ 639814 w 1508539"/>
              <a:gd name="connsiteY79" fmla="*/ 3637109 h 6858000"/>
              <a:gd name="connsiteX80" fmla="*/ 643257 w 1508539"/>
              <a:gd name="connsiteY80" fmla="*/ 3536883 h 6858000"/>
              <a:gd name="connsiteX81" fmla="*/ 650795 w 1508539"/>
              <a:gd name="connsiteY81" fmla="*/ 3435652 h 6858000"/>
              <a:gd name="connsiteX82" fmla="*/ 652466 w 1508539"/>
              <a:gd name="connsiteY82" fmla="*/ 3307769 h 6858000"/>
              <a:gd name="connsiteX83" fmla="*/ 670029 w 1508539"/>
              <a:gd name="connsiteY83" fmla="*/ 3250522 h 6858000"/>
              <a:gd name="connsiteX84" fmla="*/ 670454 w 1508539"/>
              <a:gd name="connsiteY84" fmla="*/ 3229163 h 6858000"/>
              <a:gd name="connsiteX85" fmla="*/ 672277 w 1508539"/>
              <a:gd name="connsiteY85" fmla="*/ 3217217 h 6858000"/>
              <a:gd name="connsiteX86" fmla="*/ 659112 w 1508539"/>
              <a:gd name="connsiteY86" fmla="*/ 3183755 h 6858000"/>
              <a:gd name="connsiteX87" fmla="*/ 659613 w 1508539"/>
              <a:gd name="connsiteY87" fmla="*/ 3178642 h 6858000"/>
              <a:gd name="connsiteX88" fmla="*/ 647213 w 1508539"/>
              <a:gd name="connsiteY88" fmla="*/ 3158586 h 6858000"/>
              <a:gd name="connsiteX89" fmla="*/ 632398 w 1508539"/>
              <a:gd name="connsiteY89" fmla="*/ 3129034 h 6858000"/>
              <a:gd name="connsiteX90" fmla="*/ 633063 w 1508539"/>
              <a:gd name="connsiteY90" fmla="*/ 3126682 h 6858000"/>
              <a:gd name="connsiteX91" fmla="*/ 623931 w 1508539"/>
              <a:gd name="connsiteY91" fmla="*/ 3114519 h 6858000"/>
              <a:gd name="connsiteX92" fmla="*/ 610540 w 1508539"/>
              <a:gd name="connsiteY92" fmla="*/ 3106272 h 6858000"/>
              <a:gd name="connsiteX93" fmla="*/ 583270 w 1508539"/>
              <a:gd name="connsiteY93" fmla="*/ 2958185 h 6858000"/>
              <a:gd name="connsiteX94" fmla="*/ 525884 w 1508539"/>
              <a:gd name="connsiteY94" fmla="*/ 2762989 h 6858000"/>
              <a:gd name="connsiteX95" fmla="*/ 474802 w 1508539"/>
              <a:gd name="connsiteY95" fmla="*/ 2554718 h 6858000"/>
              <a:gd name="connsiteX96" fmla="*/ 454896 w 1508539"/>
              <a:gd name="connsiteY96" fmla="*/ 2485734 h 6858000"/>
              <a:gd name="connsiteX97" fmla="*/ 445619 w 1508539"/>
              <a:gd name="connsiteY97" fmla="*/ 2447068 h 6858000"/>
              <a:gd name="connsiteX98" fmla="*/ 432580 w 1508539"/>
              <a:gd name="connsiteY98" fmla="*/ 2425819 h 6858000"/>
              <a:gd name="connsiteX99" fmla="*/ 438579 w 1508539"/>
              <a:gd name="connsiteY99" fmla="*/ 2402874 h 6858000"/>
              <a:gd name="connsiteX100" fmla="*/ 441191 w 1508539"/>
              <a:gd name="connsiteY100" fmla="*/ 2381443 h 6858000"/>
              <a:gd name="connsiteX101" fmla="*/ 417520 w 1508539"/>
              <a:gd name="connsiteY101" fmla="*/ 2261920 h 6858000"/>
              <a:gd name="connsiteX102" fmla="*/ 407407 w 1508539"/>
              <a:gd name="connsiteY102" fmla="*/ 2195378 h 6858000"/>
              <a:gd name="connsiteX103" fmla="*/ 391624 w 1508539"/>
              <a:gd name="connsiteY103" fmla="*/ 2155135 h 6858000"/>
              <a:gd name="connsiteX104" fmla="*/ 389082 w 1508539"/>
              <a:gd name="connsiteY104" fmla="*/ 2118008 h 6858000"/>
              <a:gd name="connsiteX105" fmla="*/ 390075 w 1508539"/>
              <a:gd name="connsiteY105" fmla="*/ 2050531 h 6858000"/>
              <a:gd name="connsiteX106" fmla="*/ 381881 w 1508539"/>
              <a:gd name="connsiteY106" fmla="*/ 1963269 h 6858000"/>
              <a:gd name="connsiteX107" fmla="*/ 363059 w 1508539"/>
              <a:gd name="connsiteY107" fmla="*/ 1906352 h 6858000"/>
              <a:gd name="connsiteX108" fmla="*/ 339616 w 1508539"/>
              <a:gd name="connsiteY108" fmla="*/ 1861531 h 6858000"/>
              <a:gd name="connsiteX109" fmla="*/ 293415 w 1508539"/>
              <a:gd name="connsiteY109" fmla="*/ 1732919 h 6858000"/>
              <a:gd name="connsiteX110" fmla="*/ 265726 w 1508539"/>
              <a:gd name="connsiteY110" fmla="*/ 1663540 h 6858000"/>
              <a:gd name="connsiteX111" fmla="*/ 264852 w 1508539"/>
              <a:gd name="connsiteY111" fmla="*/ 1615777 h 6858000"/>
              <a:gd name="connsiteX112" fmla="*/ 245647 w 1508539"/>
              <a:gd name="connsiteY112" fmla="*/ 1563678 h 6858000"/>
              <a:gd name="connsiteX113" fmla="*/ 258727 w 1508539"/>
              <a:gd name="connsiteY113" fmla="*/ 1519474 h 6858000"/>
              <a:gd name="connsiteX114" fmla="*/ 251469 w 1508539"/>
              <a:gd name="connsiteY114" fmla="*/ 1477995 h 6858000"/>
              <a:gd name="connsiteX115" fmla="*/ 237554 w 1508539"/>
              <a:gd name="connsiteY115" fmla="*/ 1373769 h 6858000"/>
              <a:gd name="connsiteX116" fmla="*/ 245861 w 1508539"/>
              <a:gd name="connsiteY116" fmla="*/ 1307086 h 6858000"/>
              <a:gd name="connsiteX117" fmla="*/ 247049 w 1508539"/>
              <a:gd name="connsiteY117" fmla="*/ 1189033 h 6858000"/>
              <a:gd name="connsiteX118" fmla="*/ 251734 w 1508539"/>
              <a:gd name="connsiteY118" fmla="*/ 1168288 h 6858000"/>
              <a:gd name="connsiteX119" fmla="*/ 244016 w 1508539"/>
              <a:gd name="connsiteY119" fmla="*/ 1142577 h 6858000"/>
              <a:gd name="connsiteX120" fmla="*/ 233322 w 1508539"/>
              <a:gd name="connsiteY120" fmla="*/ 1088484 h 6858000"/>
              <a:gd name="connsiteX121" fmla="*/ 222058 w 1508539"/>
              <a:gd name="connsiteY121" fmla="*/ 1016103 h 6858000"/>
              <a:gd name="connsiteX122" fmla="*/ 223514 w 1508539"/>
              <a:gd name="connsiteY122" fmla="*/ 932283 h 6858000"/>
              <a:gd name="connsiteX123" fmla="*/ 225750 w 1508539"/>
              <a:gd name="connsiteY123" fmla="*/ 915925 h 6858000"/>
              <a:gd name="connsiteX124" fmla="*/ 218379 w 1508539"/>
              <a:gd name="connsiteY124" fmla="*/ 896999 h 6858000"/>
              <a:gd name="connsiteX125" fmla="*/ 187787 w 1508539"/>
              <a:gd name="connsiteY125" fmla="*/ 821517 h 6858000"/>
              <a:gd name="connsiteX126" fmla="*/ 166737 w 1508539"/>
              <a:gd name="connsiteY126" fmla="*/ 751353 h 6858000"/>
              <a:gd name="connsiteX127" fmla="*/ 166295 w 1508539"/>
              <a:gd name="connsiteY127" fmla="*/ 721230 h 6858000"/>
              <a:gd name="connsiteX128" fmla="*/ 151966 w 1508539"/>
              <a:gd name="connsiteY128" fmla="*/ 681659 h 6858000"/>
              <a:gd name="connsiteX129" fmla="*/ 137385 w 1508539"/>
              <a:gd name="connsiteY129" fmla="*/ 635218 h 6858000"/>
              <a:gd name="connsiteX130" fmla="*/ 142396 w 1508539"/>
              <a:gd name="connsiteY130" fmla="*/ 613763 h 6858000"/>
              <a:gd name="connsiteX131" fmla="*/ 128338 w 1508539"/>
              <a:gd name="connsiteY131" fmla="*/ 598582 h 6858000"/>
              <a:gd name="connsiteX132" fmla="*/ 128019 w 1508539"/>
              <a:gd name="connsiteY132" fmla="*/ 576846 h 6858000"/>
              <a:gd name="connsiteX133" fmla="*/ 107645 w 1508539"/>
              <a:gd name="connsiteY133" fmla="*/ 530055 h 6858000"/>
              <a:gd name="connsiteX134" fmla="*/ 106893 w 1508539"/>
              <a:gd name="connsiteY134" fmla="*/ 465389 h 6858000"/>
              <a:gd name="connsiteX135" fmla="*/ 89816 w 1508539"/>
              <a:gd name="connsiteY135" fmla="*/ 424699 h 6858000"/>
              <a:gd name="connsiteX136" fmla="*/ 90191 w 1508539"/>
              <a:gd name="connsiteY136" fmla="*/ 404917 h 6858000"/>
              <a:gd name="connsiteX137" fmla="*/ 70148 w 1508539"/>
              <a:gd name="connsiteY137" fmla="*/ 367211 h 6858000"/>
              <a:gd name="connsiteX138" fmla="*/ 36452 w 1508539"/>
              <a:gd name="connsiteY138" fmla="*/ 268519 h 6858000"/>
              <a:gd name="connsiteX139" fmla="*/ 23935 w 1508539"/>
              <a:gd name="connsiteY139" fmla="*/ 160886 h 6858000"/>
              <a:gd name="connsiteX140" fmla="*/ 19312 w 1508539"/>
              <a:gd name="connsiteY140" fmla="*/ 47336 h 6858000"/>
              <a:gd name="connsiteX141" fmla="*/ 0 w 1508539"/>
              <a:gd name="connsiteY141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3411 w 1508539"/>
              <a:gd name="connsiteY6" fmla="*/ 6638036 h 6858000"/>
              <a:gd name="connsiteX7" fmla="*/ 164248 w 1508539"/>
              <a:gd name="connsiteY7" fmla="*/ 6574442 h 6858000"/>
              <a:gd name="connsiteX8" fmla="*/ 164588 w 1508539"/>
              <a:gd name="connsiteY8" fmla="*/ 6568530 h 6858000"/>
              <a:gd name="connsiteX9" fmla="*/ 166997 w 1508539"/>
              <a:gd name="connsiteY9" fmla="*/ 6560674 h 6858000"/>
              <a:gd name="connsiteX10" fmla="*/ 201349 w 1508539"/>
              <a:gd name="connsiteY10" fmla="*/ 6530567 h 6858000"/>
              <a:gd name="connsiteX11" fmla="*/ 215389 w 1508539"/>
              <a:gd name="connsiteY11" fmla="*/ 6478062 h 6858000"/>
              <a:gd name="connsiteX12" fmla="*/ 226078 w 1508539"/>
              <a:gd name="connsiteY12" fmla="*/ 6460325 h 6858000"/>
              <a:gd name="connsiteX13" fmla="*/ 233311 w 1508539"/>
              <a:gd name="connsiteY13" fmla="*/ 6451488 h 6858000"/>
              <a:gd name="connsiteX14" fmla="*/ 234746 w 1508539"/>
              <a:gd name="connsiteY14" fmla="*/ 6451348 h 6858000"/>
              <a:gd name="connsiteX15" fmla="*/ 239104 w 1508539"/>
              <a:gd name="connsiteY15" fmla="*/ 6414240 h 6858000"/>
              <a:gd name="connsiteX16" fmla="*/ 241880 w 1508539"/>
              <a:gd name="connsiteY16" fmla="*/ 6384857 h 6858000"/>
              <a:gd name="connsiteX17" fmla="*/ 240591 w 1508539"/>
              <a:gd name="connsiteY17" fmla="*/ 6367510 h 6858000"/>
              <a:gd name="connsiteX18" fmla="*/ 244471 w 1508539"/>
              <a:gd name="connsiteY18" fmla="*/ 6349778 h 6858000"/>
              <a:gd name="connsiteX19" fmla="*/ 246136 w 1508539"/>
              <a:gd name="connsiteY19" fmla="*/ 6348250 h 6858000"/>
              <a:gd name="connsiteX20" fmla="*/ 262170 w 1508539"/>
              <a:gd name="connsiteY20" fmla="*/ 6281972 h 6858000"/>
              <a:gd name="connsiteX21" fmla="*/ 290557 w 1508539"/>
              <a:gd name="connsiteY21" fmla="*/ 6153037 h 6858000"/>
              <a:gd name="connsiteX22" fmla="*/ 314428 w 1508539"/>
              <a:gd name="connsiteY22" fmla="*/ 6113913 h 6858000"/>
              <a:gd name="connsiteX23" fmla="*/ 318721 w 1508539"/>
              <a:gd name="connsiteY23" fmla="*/ 6028119 h 6858000"/>
              <a:gd name="connsiteX24" fmla="*/ 363126 w 1508539"/>
              <a:gd name="connsiteY24" fmla="*/ 5934687 h 6858000"/>
              <a:gd name="connsiteX25" fmla="*/ 408411 w 1508539"/>
              <a:gd name="connsiteY25" fmla="*/ 5704905 h 6858000"/>
              <a:gd name="connsiteX26" fmla="*/ 431404 w 1508539"/>
              <a:gd name="connsiteY26" fmla="*/ 5665173 h 6858000"/>
              <a:gd name="connsiteX27" fmla="*/ 465121 w 1508539"/>
              <a:gd name="connsiteY27" fmla="*/ 5563435 h 6858000"/>
              <a:gd name="connsiteX28" fmla="*/ 494626 w 1508539"/>
              <a:gd name="connsiteY28" fmla="*/ 5476393 h 6858000"/>
              <a:gd name="connsiteX29" fmla="*/ 525819 w 1508539"/>
              <a:gd name="connsiteY29" fmla="*/ 5396260 h 6858000"/>
              <a:gd name="connsiteX30" fmla="*/ 541800 w 1508539"/>
              <a:gd name="connsiteY30" fmla="*/ 5330009 h 6858000"/>
              <a:gd name="connsiteX31" fmla="*/ 575293 w 1508539"/>
              <a:gd name="connsiteY31" fmla="*/ 5273739 h 6858000"/>
              <a:gd name="connsiteX32" fmla="*/ 584892 w 1508539"/>
              <a:gd name="connsiteY32" fmla="*/ 5241779 h 6858000"/>
              <a:gd name="connsiteX33" fmla="*/ 596118 w 1508539"/>
              <a:gd name="connsiteY33" fmla="*/ 5225268 h 6858000"/>
              <a:gd name="connsiteX34" fmla="*/ 597138 w 1508539"/>
              <a:gd name="connsiteY34" fmla="*/ 5217684 h 6858000"/>
              <a:gd name="connsiteX35" fmla="*/ 604479 w 1508539"/>
              <a:gd name="connsiteY35" fmla="*/ 5193377 h 6858000"/>
              <a:gd name="connsiteX36" fmla="*/ 607782 w 1508539"/>
              <a:gd name="connsiteY36" fmla="*/ 5179288 h 6858000"/>
              <a:gd name="connsiteX37" fmla="*/ 608766 w 1508539"/>
              <a:gd name="connsiteY37" fmla="*/ 5173621 h 6858000"/>
              <a:gd name="connsiteX38" fmla="*/ 604400 w 1508539"/>
              <a:gd name="connsiteY38" fmla="*/ 5159961 h 6858000"/>
              <a:gd name="connsiteX39" fmla="*/ 611077 w 1508539"/>
              <a:gd name="connsiteY39" fmla="*/ 5144295 h 6858000"/>
              <a:gd name="connsiteX40" fmla="*/ 608010 w 1508539"/>
              <a:gd name="connsiteY40" fmla="*/ 5125185 h 6858000"/>
              <a:gd name="connsiteX41" fmla="*/ 614840 w 1508539"/>
              <a:gd name="connsiteY41" fmla="*/ 5121884 h 6858000"/>
              <a:gd name="connsiteX42" fmla="*/ 621876 w 1508539"/>
              <a:gd name="connsiteY42" fmla="*/ 5067850 h 6858000"/>
              <a:gd name="connsiteX43" fmla="*/ 624607 w 1508539"/>
              <a:gd name="connsiteY43" fmla="*/ 5060861 h 6858000"/>
              <a:gd name="connsiteX44" fmla="*/ 621311 w 1508539"/>
              <a:gd name="connsiteY44" fmla="*/ 5034192 h 6858000"/>
              <a:gd name="connsiteX45" fmla="*/ 622865 w 1508539"/>
              <a:gd name="connsiteY45" fmla="*/ 4993030 h 6858000"/>
              <a:gd name="connsiteX46" fmla="*/ 629774 w 1508539"/>
              <a:gd name="connsiteY46" fmla="*/ 4946844 h 6858000"/>
              <a:gd name="connsiteX47" fmla="*/ 625630 w 1508539"/>
              <a:gd name="connsiteY47" fmla="*/ 4932692 h 6858000"/>
              <a:gd name="connsiteX48" fmla="*/ 641033 w 1508539"/>
              <a:gd name="connsiteY48" fmla="*/ 4858827 h 6858000"/>
              <a:gd name="connsiteX49" fmla="*/ 646936 w 1508539"/>
              <a:gd name="connsiteY49" fmla="*/ 4821170 h 6858000"/>
              <a:gd name="connsiteX50" fmla="*/ 651669 w 1508539"/>
              <a:gd name="connsiteY50" fmla="*/ 4780965 h 6858000"/>
              <a:gd name="connsiteX51" fmla="*/ 652962 w 1508539"/>
              <a:gd name="connsiteY51" fmla="*/ 4750867 h 6858000"/>
              <a:gd name="connsiteX52" fmla="*/ 650769 w 1508539"/>
              <a:gd name="connsiteY52" fmla="*/ 4690749 h 6858000"/>
              <a:gd name="connsiteX53" fmla="*/ 646249 w 1508539"/>
              <a:gd name="connsiteY53" fmla="*/ 4584173 h 6858000"/>
              <a:gd name="connsiteX54" fmla="*/ 641332 w 1508539"/>
              <a:gd name="connsiteY54" fmla="*/ 4444346 h 6858000"/>
              <a:gd name="connsiteX55" fmla="*/ 637897 w 1508539"/>
              <a:gd name="connsiteY55" fmla="*/ 4375228 h 6858000"/>
              <a:gd name="connsiteX56" fmla="*/ 618550 w 1508539"/>
              <a:gd name="connsiteY56" fmla="*/ 4214165 h 6858000"/>
              <a:gd name="connsiteX57" fmla="*/ 622623 w 1508539"/>
              <a:gd name="connsiteY57" fmla="*/ 4090296 h 6858000"/>
              <a:gd name="connsiteX58" fmla="*/ 607879 w 1508539"/>
              <a:gd name="connsiteY58" fmla="*/ 4033999 h 6858000"/>
              <a:gd name="connsiteX59" fmla="*/ 609028 w 1508539"/>
              <a:gd name="connsiteY59" fmla="*/ 4031933 h 6858000"/>
              <a:gd name="connsiteX60" fmla="*/ 607604 w 1508539"/>
              <a:gd name="connsiteY60" fmla="*/ 4013953 h 6858000"/>
              <a:gd name="connsiteX61" fmla="*/ 593899 w 1508539"/>
              <a:gd name="connsiteY61" fmla="*/ 3974753 h 6858000"/>
              <a:gd name="connsiteX62" fmla="*/ 595497 w 1508539"/>
              <a:gd name="connsiteY62" fmla="*/ 3969950 h 6858000"/>
              <a:gd name="connsiteX63" fmla="*/ 588919 w 1508539"/>
              <a:gd name="connsiteY63" fmla="*/ 3933779 h 6858000"/>
              <a:gd name="connsiteX64" fmla="*/ 590250 w 1508539"/>
              <a:gd name="connsiteY64" fmla="*/ 3933093 h 6858000"/>
              <a:gd name="connsiteX65" fmla="*/ 594604 w 1508539"/>
              <a:gd name="connsiteY65" fmla="*/ 3922082 h 6858000"/>
              <a:gd name="connsiteX66" fmla="*/ 599682 w 1508539"/>
              <a:gd name="connsiteY66" fmla="*/ 3901461 h 6858000"/>
              <a:gd name="connsiteX67" fmla="*/ 622276 w 1508539"/>
              <a:gd name="connsiteY67" fmla="*/ 3813873 h 6858000"/>
              <a:gd name="connsiteX68" fmla="*/ 621701 w 1508539"/>
              <a:gd name="connsiteY68" fmla="*/ 3806161 h 6858000"/>
              <a:gd name="connsiteX69" fmla="*/ 622008 w 1508539"/>
              <a:gd name="connsiteY69" fmla="*/ 3805957 h 6858000"/>
              <a:gd name="connsiteX70" fmla="*/ 622035 w 1508539"/>
              <a:gd name="connsiteY70" fmla="*/ 3797724 h 6858000"/>
              <a:gd name="connsiteX71" fmla="*/ 620650 w 1508539"/>
              <a:gd name="connsiteY71" fmla="*/ 3792098 h 6858000"/>
              <a:gd name="connsiteX72" fmla="*/ 619534 w 1508539"/>
              <a:gd name="connsiteY72" fmla="*/ 3777135 h 6858000"/>
              <a:gd name="connsiteX73" fmla="*/ 621267 w 1508539"/>
              <a:gd name="connsiteY73" fmla="*/ 3771656 h 6858000"/>
              <a:gd name="connsiteX74" fmla="*/ 625010 w 1508539"/>
              <a:gd name="connsiteY74" fmla="*/ 3769007 h 6858000"/>
              <a:gd name="connsiteX75" fmla="*/ 624476 w 1508539"/>
              <a:gd name="connsiteY75" fmla="*/ 3767709 h 6858000"/>
              <a:gd name="connsiteX76" fmla="*/ 633172 w 1508539"/>
              <a:gd name="connsiteY76" fmla="*/ 3738082 h 6858000"/>
              <a:gd name="connsiteX77" fmla="*/ 640518 w 1508539"/>
              <a:gd name="connsiteY77" fmla="*/ 3673397 h 6858000"/>
              <a:gd name="connsiteX78" fmla="*/ 639814 w 1508539"/>
              <a:gd name="connsiteY78" fmla="*/ 3637109 h 6858000"/>
              <a:gd name="connsiteX79" fmla="*/ 643257 w 1508539"/>
              <a:gd name="connsiteY79" fmla="*/ 3536883 h 6858000"/>
              <a:gd name="connsiteX80" fmla="*/ 650795 w 1508539"/>
              <a:gd name="connsiteY80" fmla="*/ 3435652 h 6858000"/>
              <a:gd name="connsiteX81" fmla="*/ 652466 w 1508539"/>
              <a:gd name="connsiteY81" fmla="*/ 3307769 h 6858000"/>
              <a:gd name="connsiteX82" fmla="*/ 670029 w 1508539"/>
              <a:gd name="connsiteY82" fmla="*/ 3250522 h 6858000"/>
              <a:gd name="connsiteX83" fmla="*/ 670454 w 1508539"/>
              <a:gd name="connsiteY83" fmla="*/ 3229163 h 6858000"/>
              <a:gd name="connsiteX84" fmla="*/ 672277 w 1508539"/>
              <a:gd name="connsiteY84" fmla="*/ 3217217 h 6858000"/>
              <a:gd name="connsiteX85" fmla="*/ 659112 w 1508539"/>
              <a:gd name="connsiteY85" fmla="*/ 3183755 h 6858000"/>
              <a:gd name="connsiteX86" fmla="*/ 659613 w 1508539"/>
              <a:gd name="connsiteY86" fmla="*/ 3178642 h 6858000"/>
              <a:gd name="connsiteX87" fmla="*/ 647213 w 1508539"/>
              <a:gd name="connsiteY87" fmla="*/ 3158586 h 6858000"/>
              <a:gd name="connsiteX88" fmla="*/ 632398 w 1508539"/>
              <a:gd name="connsiteY88" fmla="*/ 3129034 h 6858000"/>
              <a:gd name="connsiteX89" fmla="*/ 633063 w 1508539"/>
              <a:gd name="connsiteY89" fmla="*/ 3126682 h 6858000"/>
              <a:gd name="connsiteX90" fmla="*/ 623931 w 1508539"/>
              <a:gd name="connsiteY90" fmla="*/ 3114519 h 6858000"/>
              <a:gd name="connsiteX91" fmla="*/ 610540 w 1508539"/>
              <a:gd name="connsiteY91" fmla="*/ 3106272 h 6858000"/>
              <a:gd name="connsiteX92" fmla="*/ 583270 w 1508539"/>
              <a:gd name="connsiteY92" fmla="*/ 2958185 h 6858000"/>
              <a:gd name="connsiteX93" fmla="*/ 525884 w 1508539"/>
              <a:gd name="connsiteY93" fmla="*/ 2762989 h 6858000"/>
              <a:gd name="connsiteX94" fmla="*/ 474802 w 1508539"/>
              <a:gd name="connsiteY94" fmla="*/ 2554718 h 6858000"/>
              <a:gd name="connsiteX95" fmla="*/ 454896 w 1508539"/>
              <a:gd name="connsiteY95" fmla="*/ 2485734 h 6858000"/>
              <a:gd name="connsiteX96" fmla="*/ 445619 w 1508539"/>
              <a:gd name="connsiteY96" fmla="*/ 2447068 h 6858000"/>
              <a:gd name="connsiteX97" fmla="*/ 432580 w 1508539"/>
              <a:gd name="connsiteY97" fmla="*/ 2425819 h 6858000"/>
              <a:gd name="connsiteX98" fmla="*/ 438579 w 1508539"/>
              <a:gd name="connsiteY98" fmla="*/ 2402874 h 6858000"/>
              <a:gd name="connsiteX99" fmla="*/ 441191 w 1508539"/>
              <a:gd name="connsiteY99" fmla="*/ 2381443 h 6858000"/>
              <a:gd name="connsiteX100" fmla="*/ 417520 w 1508539"/>
              <a:gd name="connsiteY100" fmla="*/ 2261920 h 6858000"/>
              <a:gd name="connsiteX101" fmla="*/ 407407 w 1508539"/>
              <a:gd name="connsiteY101" fmla="*/ 2195378 h 6858000"/>
              <a:gd name="connsiteX102" fmla="*/ 391624 w 1508539"/>
              <a:gd name="connsiteY102" fmla="*/ 2155135 h 6858000"/>
              <a:gd name="connsiteX103" fmla="*/ 389082 w 1508539"/>
              <a:gd name="connsiteY103" fmla="*/ 2118008 h 6858000"/>
              <a:gd name="connsiteX104" fmla="*/ 390075 w 1508539"/>
              <a:gd name="connsiteY104" fmla="*/ 2050531 h 6858000"/>
              <a:gd name="connsiteX105" fmla="*/ 381881 w 1508539"/>
              <a:gd name="connsiteY105" fmla="*/ 1963269 h 6858000"/>
              <a:gd name="connsiteX106" fmla="*/ 363059 w 1508539"/>
              <a:gd name="connsiteY106" fmla="*/ 1906352 h 6858000"/>
              <a:gd name="connsiteX107" fmla="*/ 339616 w 1508539"/>
              <a:gd name="connsiteY107" fmla="*/ 1861531 h 6858000"/>
              <a:gd name="connsiteX108" fmla="*/ 293415 w 1508539"/>
              <a:gd name="connsiteY108" fmla="*/ 1732919 h 6858000"/>
              <a:gd name="connsiteX109" fmla="*/ 265726 w 1508539"/>
              <a:gd name="connsiteY109" fmla="*/ 1663540 h 6858000"/>
              <a:gd name="connsiteX110" fmla="*/ 264852 w 1508539"/>
              <a:gd name="connsiteY110" fmla="*/ 1615777 h 6858000"/>
              <a:gd name="connsiteX111" fmla="*/ 245647 w 1508539"/>
              <a:gd name="connsiteY111" fmla="*/ 1563678 h 6858000"/>
              <a:gd name="connsiteX112" fmla="*/ 258727 w 1508539"/>
              <a:gd name="connsiteY112" fmla="*/ 1519474 h 6858000"/>
              <a:gd name="connsiteX113" fmla="*/ 251469 w 1508539"/>
              <a:gd name="connsiteY113" fmla="*/ 1477995 h 6858000"/>
              <a:gd name="connsiteX114" fmla="*/ 237554 w 1508539"/>
              <a:gd name="connsiteY114" fmla="*/ 1373769 h 6858000"/>
              <a:gd name="connsiteX115" fmla="*/ 245861 w 1508539"/>
              <a:gd name="connsiteY115" fmla="*/ 1307086 h 6858000"/>
              <a:gd name="connsiteX116" fmla="*/ 247049 w 1508539"/>
              <a:gd name="connsiteY116" fmla="*/ 1189033 h 6858000"/>
              <a:gd name="connsiteX117" fmla="*/ 251734 w 1508539"/>
              <a:gd name="connsiteY117" fmla="*/ 1168288 h 6858000"/>
              <a:gd name="connsiteX118" fmla="*/ 244016 w 1508539"/>
              <a:gd name="connsiteY118" fmla="*/ 1142577 h 6858000"/>
              <a:gd name="connsiteX119" fmla="*/ 233322 w 1508539"/>
              <a:gd name="connsiteY119" fmla="*/ 1088484 h 6858000"/>
              <a:gd name="connsiteX120" fmla="*/ 222058 w 1508539"/>
              <a:gd name="connsiteY120" fmla="*/ 1016103 h 6858000"/>
              <a:gd name="connsiteX121" fmla="*/ 223514 w 1508539"/>
              <a:gd name="connsiteY121" fmla="*/ 932283 h 6858000"/>
              <a:gd name="connsiteX122" fmla="*/ 225750 w 1508539"/>
              <a:gd name="connsiteY122" fmla="*/ 915925 h 6858000"/>
              <a:gd name="connsiteX123" fmla="*/ 218379 w 1508539"/>
              <a:gd name="connsiteY123" fmla="*/ 896999 h 6858000"/>
              <a:gd name="connsiteX124" fmla="*/ 187787 w 1508539"/>
              <a:gd name="connsiteY124" fmla="*/ 821517 h 6858000"/>
              <a:gd name="connsiteX125" fmla="*/ 166737 w 1508539"/>
              <a:gd name="connsiteY125" fmla="*/ 751353 h 6858000"/>
              <a:gd name="connsiteX126" fmla="*/ 166295 w 1508539"/>
              <a:gd name="connsiteY126" fmla="*/ 721230 h 6858000"/>
              <a:gd name="connsiteX127" fmla="*/ 151966 w 1508539"/>
              <a:gd name="connsiteY127" fmla="*/ 681659 h 6858000"/>
              <a:gd name="connsiteX128" fmla="*/ 137385 w 1508539"/>
              <a:gd name="connsiteY128" fmla="*/ 635218 h 6858000"/>
              <a:gd name="connsiteX129" fmla="*/ 142396 w 1508539"/>
              <a:gd name="connsiteY129" fmla="*/ 613763 h 6858000"/>
              <a:gd name="connsiteX130" fmla="*/ 128338 w 1508539"/>
              <a:gd name="connsiteY130" fmla="*/ 598582 h 6858000"/>
              <a:gd name="connsiteX131" fmla="*/ 128019 w 1508539"/>
              <a:gd name="connsiteY131" fmla="*/ 576846 h 6858000"/>
              <a:gd name="connsiteX132" fmla="*/ 107645 w 1508539"/>
              <a:gd name="connsiteY132" fmla="*/ 530055 h 6858000"/>
              <a:gd name="connsiteX133" fmla="*/ 106893 w 1508539"/>
              <a:gd name="connsiteY133" fmla="*/ 465389 h 6858000"/>
              <a:gd name="connsiteX134" fmla="*/ 89816 w 1508539"/>
              <a:gd name="connsiteY134" fmla="*/ 424699 h 6858000"/>
              <a:gd name="connsiteX135" fmla="*/ 90191 w 1508539"/>
              <a:gd name="connsiteY135" fmla="*/ 404917 h 6858000"/>
              <a:gd name="connsiteX136" fmla="*/ 70148 w 1508539"/>
              <a:gd name="connsiteY136" fmla="*/ 367211 h 6858000"/>
              <a:gd name="connsiteX137" fmla="*/ 36452 w 1508539"/>
              <a:gd name="connsiteY137" fmla="*/ 268519 h 6858000"/>
              <a:gd name="connsiteX138" fmla="*/ 23935 w 1508539"/>
              <a:gd name="connsiteY138" fmla="*/ 160886 h 6858000"/>
              <a:gd name="connsiteX139" fmla="*/ 19312 w 1508539"/>
              <a:gd name="connsiteY139" fmla="*/ 47336 h 6858000"/>
              <a:gd name="connsiteX140" fmla="*/ 0 w 1508539"/>
              <a:gd name="connsiteY140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64248 w 1508539"/>
              <a:gd name="connsiteY6" fmla="*/ 6574442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31404 w 1508539"/>
              <a:gd name="connsiteY25" fmla="*/ 5665173 h 6858000"/>
              <a:gd name="connsiteX26" fmla="*/ 465121 w 1508539"/>
              <a:gd name="connsiteY26" fmla="*/ 5563435 h 6858000"/>
              <a:gd name="connsiteX27" fmla="*/ 494626 w 1508539"/>
              <a:gd name="connsiteY27" fmla="*/ 5476393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6674 w 1508539"/>
              <a:gd name="connsiteY5" fmla="*/ 6696999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31404 w 1508539"/>
              <a:gd name="connsiteY25" fmla="*/ 5665173 h 6858000"/>
              <a:gd name="connsiteX26" fmla="*/ 465121 w 1508539"/>
              <a:gd name="connsiteY26" fmla="*/ 5563435 h 6858000"/>
              <a:gd name="connsiteX27" fmla="*/ 494626 w 1508539"/>
              <a:gd name="connsiteY27" fmla="*/ 5476393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28010 w 1508539"/>
              <a:gd name="connsiteY4" fmla="*/ 6751578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31404 w 1508539"/>
              <a:gd name="connsiteY25" fmla="*/ 5665173 h 6858000"/>
              <a:gd name="connsiteX26" fmla="*/ 465121 w 1508539"/>
              <a:gd name="connsiteY26" fmla="*/ 5563435 h 6858000"/>
              <a:gd name="connsiteX27" fmla="*/ 494626 w 1508539"/>
              <a:gd name="connsiteY27" fmla="*/ 5476393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33885 w 1508539"/>
              <a:gd name="connsiteY4" fmla="*/ 6729139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31404 w 1508539"/>
              <a:gd name="connsiteY25" fmla="*/ 5665173 h 6858000"/>
              <a:gd name="connsiteX26" fmla="*/ 465121 w 1508539"/>
              <a:gd name="connsiteY26" fmla="*/ 5563435 h 6858000"/>
              <a:gd name="connsiteX27" fmla="*/ 494626 w 1508539"/>
              <a:gd name="connsiteY27" fmla="*/ 5476393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33885 w 1508539"/>
              <a:gd name="connsiteY4" fmla="*/ 6729139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494626 w 1508539"/>
              <a:gd name="connsiteY27" fmla="*/ 5476393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139560 w 1508539"/>
              <a:gd name="connsiteY3" fmla="*/ 6857735 h 6858000"/>
              <a:gd name="connsiteX4" fmla="*/ 133885 w 1508539"/>
              <a:gd name="connsiteY4" fmla="*/ 6729139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133885 w 1508539"/>
              <a:gd name="connsiteY4" fmla="*/ 6729139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149611 w 1508539"/>
              <a:gd name="connsiteY5" fmla="*/ 6666145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170123 w 1508539"/>
              <a:gd name="connsiteY6" fmla="*/ 6608101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164588 w 1508539"/>
              <a:gd name="connsiteY7" fmla="*/ 6568530 h 6858000"/>
              <a:gd name="connsiteX8" fmla="*/ 166997 w 1508539"/>
              <a:gd name="connsiteY8" fmla="*/ 6560674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164588 w 1508539"/>
              <a:gd name="connsiteY7" fmla="*/ 6568530 h 6858000"/>
              <a:gd name="connsiteX8" fmla="*/ 340301 w 1508539"/>
              <a:gd name="connsiteY8" fmla="*/ 6572601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40301 w 1508539"/>
              <a:gd name="connsiteY8" fmla="*/ 6572601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201349 w 1508539"/>
              <a:gd name="connsiteY9" fmla="*/ 653056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215389 w 1508539"/>
              <a:gd name="connsiteY10" fmla="*/ 6478062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234746 w 1508539"/>
              <a:gd name="connsiteY13" fmla="*/ 6451348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226078 w 1508539"/>
              <a:gd name="connsiteY11" fmla="*/ 6460325 h 6858000"/>
              <a:gd name="connsiteX12" fmla="*/ 233311 w 1508539"/>
              <a:gd name="connsiteY12" fmla="*/ 6451488 h 6858000"/>
              <a:gd name="connsiteX13" fmla="*/ 454546 w 1508539"/>
              <a:gd name="connsiteY13" fmla="*/ 6379786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226078 w 1508539"/>
              <a:gd name="connsiteY11" fmla="*/ 6460325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504057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239104 w 1508539"/>
              <a:gd name="connsiteY14" fmla="*/ 6414240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262170 w 1508539"/>
              <a:gd name="connsiteY19" fmla="*/ 6281972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246136 w 1508539"/>
              <a:gd name="connsiteY18" fmla="*/ 6348250 h 6858000"/>
              <a:gd name="connsiteX19" fmla="*/ 410113 w 1508539"/>
              <a:gd name="connsiteY19" fmla="*/ 6202459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63126 w 1508539"/>
              <a:gd name="connsiteY23" fmla="*/ 5934687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290557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14428 w 1508539"/>
              <a:gd name="connsiteY21" fmla="*/ 6113913 h 6858000"/>
              <a:gd name="connsiteX22" fmla="*/ 31872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1872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244471 w 1508539"/>
              <a:gd name="connsiteY17" fmla="*/ 6349778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240591 w 1508539"/>
              <a:gd name="connsiteY16" fmla="*/ 6367510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241880 w 1508539"/>
              <a:gd name="connsiteY15" fmla="*/ 6384857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25289 w 1508539"/>
              <a:gd name="connsiteY10" fmla="*/ 6525770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16634 w 1508539"/>
              <a:gd name="connsiteY14" fmla="*/ 6346654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08411 w 1508539"/>
              <a:gd name="connsiteY24" fmla="*/ 5704905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386351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392003 w 1508539"/>
              <a:gd name="connsiteY20" fmla="*/ 6153037 h 6858000"/>
              <a:gd name="connsiteX21" fmla="*/ 394739 w 1508539"/>
              <a:gd name="connsiteY21" fmla="*/ 6090059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408911 w 1508539"/>
              <a:gd name="connsiteY20" fmla="*/ 6153037 h 6858000"/>
              <a:gd name="connsiteX21" fmla="*/ 394739 w 1508539"/>
              <a:gd name="connsiteY21" fmla="*/ 6090059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43784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408911 w 1508539"/>
              <a:gd name="connsiteY20" fmla="*/ 6153037 h 6858000"/>
              <a:gd name="connsiteX21" fmla="*/ 424326 w 1508539"/>
              <a:gd name="connsiteY21" fmla="*/ 6078132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81826 w 1508539"/>
              <a:gd name="connsiteY4" fmla="*/ 6776847 h 6858000"/>
              <a:gd name="connsiteX5" fmla="*/ 255284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408911 w 1508539"/>
              <a:gd name="connsiteY20" fmla="*/ 6153037 h 6858000"/>
              <a:gd name="connsiteX21" fmla="*/ 424326 w 1508539"/>
              <a:gd name="connsiteY21" fmla="*/ 6078132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81826 w 1508539"/>
              <a:gd name="connsiteY4" fmla="*/ 6776847 h 6858000"/>
              <a:gd name="connsiteX5" fmla="*/ 293326 w 1508539"/>
              <a:gd name="connsiteY5" fmla="*/ 6737706 h 6858000"/>
              <a:gd name="connsiteX6" fmla="*/ 267342 w 1508539"/>
              <a:gd name="connsiteY6" fmla="*/ 6683638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408911 w 1508539"/>
              <a:gd name="connsiteY20" fmla="*/ 6153037 h 6858000"/>
              <a:gd name="connsiteX21" fmla="*/ 424326 w 1508539"/>
              <a:gd name="connsiteY21" fmla="*/ 6078132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0 w 1508539"/>
              <a:gd name="connsiteY0" fmla="*/ 0 h 6858000"/>
              <a:gd name="connsiteX1" fmla="*/ 1508539 w 1508539"/>
              <a:gd name="connsiteY1" fmla="*/ 0 h 6858000"/>
              <a:gd name="connsiteX2" fmla="*/ 1508539 w 1508539"/>
              <a:gd name="connsiteY2" fmla="*/ 6858000 h 6858000"/>
              <a:gd name="connsiteX3" fmla="*/ 245233 w 1508539"/>
              <a:gd name="connsiteY3" fmla="*/ 6857735 h 6858000"/>
              <a:gd name="connsiteX4" fmla="*/ 281826 w 1508539"/>
              <a:gd name="connsiteY4" fmla="*/ 6776847 h 6858000"/>
              <a:gd name="connsiteX5" fmla="*/ 293326 w 1508539"/>
              <a:gd name="connsiteY5" fmla="*/ 6737706 h 6858000"/>
              <a:gd name="connsiteX6" fmla="*/ 318065 w 1508539"/>
              <a:gd name="connsiteY6" fmla="*/ 6691589 h 6858000"/>
              <a:gd name="connsiteX7" fmla="*/ 295622 w 1508539"/>
              <a:gd name="connsiteY7" fmla="*/ 6659970 h 6858000"/>
              <a:gd name="connsiteX8" fmla="*/ 310713 w 1508539"/>
              <a:gd name="connsiteY8" fmla="*/ 6636211 h 6858000"/>
              <a:gd name="connsiteX9" fmla="*/ 328157 w 1508539"/>
              <a:gd name="connsiteY9" fmla="*/ 6594177 h 6858000"/>
              <a:gd name="connsiteX10" fmla="*/ 342197 w 1508539"/>
              <a:gd name="connsiteY10" fmla="*/ 6557575 h 6858000"/>
              <a:gd name="connsiteX11" fmla="*/ 395154 w 1508539"/>
              <a:gd name="connsiteY11" fmla="*/ 6492130 h 6858000"/>
              <a:gd name="connsiteX12" fmla="*/ 410841 w 1508539"/>
              <a:gd name="connsiteY12" fmla="*/ 6431610 h 6858000"/>
              <a:gd name="connsiteX13" fmla="*/ 454546 w 1508539"/>
              <a:gd name="connsiteY13" fmla="*/ 6379786 h 6858000"/>
              <a:gd name="connsiteX14" fmla="*/ 437769 w 1508539"/>
              <a:gd name="connsiteY14" fmla="*/ 6334727 h 6858000"/>
              <a:gd name="connsiteX15" fmla="*/ 415184 w 1508539"/>
              <a:gd name="connsiteY15" fmla="*/ 6313295 h 6858000"/>
              <a:gd name="connsiteX16" fmla="*/ 422348 w 1508539"/>
              <a:gd name="connsiteY16" fmla="*/ 6280046 h 6858000"/>
              <a:gd name="connsiteX17" fmla="*/ 405093 w 1508539"/>
              <a:gd name="connsiteY17" fmla="*/ 6270265 h 6858000"/>
              <a:gd name="connsiteX18" fmla="*/ 432121 w 1508539"/>
              <a:gd name="connsiteY18" fmla="*/ 6252834 h 6858000"/>
              <a:gd name="connsiteX19" fmla="*/ 410113 w 1508539"/>
              <a:gd name="connsiteY19" fmla="*/ 6202459 h 6858000"/>
              <a:gd name="connsiteX20" fmla="*/ 408911 w 1508539"/>
              <a:gd name="connsiteY20" fmla="*/ 6153037 h 6858000"/>
              <a:gd name="connsiteX21" fmla="*/ 424326 w 1508539"/>
              <a:gd name="connsiteY21" fmla="*/ 6078132 h 6858000"/>
              <a:gd name="connsiteX22" fmla="*/ 411713 w 1508539"/>
              <a:gd name="connsiteY22" fmla="*/ 6028119 h 6858000"/>
              <a:gd name="connsiteX23" fmla="*/ 396942 w 1508539"/>
              <a:gd name="connsiteY23" fmla="*/ 5926735 h 6858000"/>
              <a:gd name="connsiteX24" fmla="*/ 446454 w 1508539"/>
              <a:gd name="connsiteY24" fmla="*/ 5712857 h 6858000"/>
              <a:gd name="connsiteX25" fmla="*/ 425529 w 1508539"/>
              <a:gd name="connsiteY25" fmla="*/ 5676393 h 6858000"/>
              <a:gd name="connsiteX26" fmla="*/ 465121 w 1508539"/>
              <a:gd name="connsiteY26" fmla="*/ 5563435 h 6858000"/>
              <a:gd name="connsiteX27" fmla="*/ 512251 w 1508539"/>
              <a:gd name="connsiteY27" fmla="*/ 5437125 h 6858000"/>
              <a:gd name="connsiteX28" fmla="*/ 525819 w 1508539"/>
              <a:gd name="connsiteY28" fmla="*/ 5396260 h 6858000"/>
              <a:gd name="connsiteX29" fmla="*/ 541800 w 1508539"/>
              <a:gd name="connsiteY29" fmla="*/ 5330009 h 6858000"/>
              <a:gd name="connsiteX30" fmla="*/ 575293 w 1508539"/>
              <a:gd name="connsiteY30" fmla="*/ 5273739 h 6858000"/>
              <a:gd name="connsiteX31" fmla="*/ 584892 w 1508539"/>
              <a:gd name="connsiteY31" fmla="*/ 5241779 h 6858000"/>
              <a:gd name="connsiteX32" fmla="*/ 596118 w 1508539"/>
              <a:gd name="connsiteY32" fmla="*/ 5225268 h 6858000"/>
              <a:gd name="connsiteX33" fmla="*/ 597138 w 1508539"/>
              <a:gd name="connsiteY33" fmla="*/ 5217684 h 6858000"/>
              <a:gd name="connsiteX34" fmla="*/ 604479 w 1508539"/>
              <a:gd name="connsiteY34" fmla="*/ 5193377 h 6858000"/>
              <a:gd name="connsiteX35" fmla="*/ 607782 w 1508539"/>
              <a:gd name="connsiteY35" fmla="*/ 5179288 h 6858000"/>
              <a:gd name="connsiteX36" fmla="*/ 608766 w 1508539"/>
              <a:gd name="connsiteY36" fmla="*/ 5173621 h 6858000"/>
              <a:gd name="connsiteX37" fmla="*/ 604400 w 1508539"/>
              <a:gd name="connsiteY37" fmla="*/ 5159961 h 6858000"/>
              <a:gd name="connsiteX38" fmla="*/ 611077 w 1508539"/>
              <a:gd name="connsiteY38" fmla="*/ 5144295 h 6858000"/>
              <a:gd name="connsiteX39" fmla="*/ 608010 w 1508539"/>
              <a:gd name="connsiteY39" fmla="*/ 5125185 h 6858000"/>
              <a:gd name="connsiteX40" fmla="*/ 614840 w 1508539"/>
              <a:gd name="connsiteY40" fmla="*/ 5121884 h 6858000"/>
              <a:gd name="connsiteX41" fmla="*/ 621876 w 1508539"/>
              <a:gd name="connsiteY41" fmla="*/ 5067850 h 6858000"/>
              <a:gd name="connsiteX42" fmla="*/ 624607 w 1508539"/>
              <a:gd name="connsiteY42" fmla="*/ 5060861 h 6858000"/>
              <a:gd name="connsiteX43" fmla="*/ 621311 w 1508539"/>
              <a:gd name="connsiteY43" fmla="*/ 5034192 h 6858000"/>
              <a:gd name="connsiteX44" fmla="*/ 622865 w 1508539"/>
              <a:gd name="connsiteY44" fmla="*/ 4993030 h 6858000"/>
              <a:gd name="connsiteX45" fmla="*/ 629774 w 1508539"/>
              <a:gd name="connsiteY45" fmla="*/ 4946844 h 6858000"/>
              <a:gd name="connsiteX46" fmla="*/ 625630 w 1508539"/>
              <a:gd name="connsiteY46" fmla="*/ 4932692 h 6858000"/>
              <a:gd name="connsiteX47" fmla="*/ 641033 w 1508539"/>
              <a:gd name="connsiteY47" fmla="*/ 4858827 h 6858000"/>
              <a:gd name="connsiteX48" fmla="*/ 646936 w 1508539"/>
              <a:gd name="connsiteY48" fmla="*/ 4821170 h 6858000"/>
              <a:gd name="connsiteX49" fmla="*/ 651669 w 1508539"/>
              <a:gd name="connsiteY49" fmla="*/ 4780965 h 6858000"/>
              <a:gd name="connsiteX50" fmla="*/ 652962 w 1508539"/>
              <a:gd name="connsiteY50" fmla="*/ 4750867 h 6858000"/>
              <a:gd name="connsiteX51" fmla="*/ 650769 w 1508539"/>
              <a:gd name="connsiteY51" fmla="*/ 4690749 h 6858000"/>
              <a:gd name="connsiteX52" fmla="*/ 646249 w 1508539"/>
              <a:gd name="connsiteY52" fmla="*/ 4584173 h 6858000"/>
              <a:gd name="connsiteX53" fmla="*/ 641332 w 1508539"/>
              <a:gd name="connsiteY53" fmla="*/ 4444346 h 6858000"/>
              <a:gd name="connsiteX54" fmla="*/ 637897 w 1508539"/>
              <a:gd name="connsiteY54" fmla="*/ 4375228 h 6858000"/>
              <a:gd name="connsiteX55" fmla="*/ 618550 w 1508539"/>
              <a:gd name="connsiteY55" fmla="*/ 4214165 h 6858000"/>
              <a:gd name="connsiteX56" fmla="*/ 622623 w 1508539"/>
              <a:gd name="connsiteY56" fmla="*/ 4090296 h 6858000"/>
              <a:gd name="connsiteX57" fmla="*/ 607879 w 1508539"/>
              <a:gd name="connsiteY57" fmla="*/ 4033999 h 6858000"/>
              <a:gd name="connsiteX58" fmla="*/ 609028 w 1508539"/>
              <a:gd name="connsiteY58" fmla="*/ 4031933 h 6858000"/>
              <a:gd name="connsiteX59" fmla="*/ 607604 w 1508539"/>
              <a:gd name="connsiteY59" fmla="*/ 4013953 h 6858000"/>
              <a:gd name="connsiteX60" fmla="*/ 593899 w 1508539"/>
              <a:gd name="connsiteY60" fmla="*/ 3974753 h 6858000"/>
              <a:gd name="connsiteX61" fmla="*/ 595497 w 1508539"/>
              <a:gd name="connsiteY61" fmla="*/ 3969950 h 6858000"/>
              <a:gd name="connsiteX62" fmla="*/ 588919 w 1508539"/>
              <a:gd name="connsiteY62" fmla="*/ 3933779 h 6858000"/>
              <a:gd name="connsiteX63" fmla="*/ 590250 w 1508539"/>
              <a:gd name="connsiteY63" fmla="*/ 3933093 h 6858000"/>
              <a:gd name="connsiteX64" fmla="*/ 594604 w 1508539"/>
              <a:gd name="connsiteY64" fmla="*/ 3922082 h 6858000"/>
              <a:gd name="connsiteX65" fmla="*/ 599682 w 1508539"/>
              <a:gd name="connsiteY65" fmla="*/ 3901461 h 6858000"/>
              <a:gd name="connsiteX66" fmla="*/ 622276 w 1508539"/>
              <a:gd name="connsiteY66" fmla="*/ 3813873 h 6858000"/>
              <a:gd name="connsiteX67" fmla="*/ 621701 w 1508539"/>
              <a:gd name="connsiteY67" fmla="*/ 3806161 h 6858000"/>
              <a:gd name="connsiteX68" fmla="*/ 622008 w 1508539"/>
              <a:gd name="connsiteY68" fmla="*/ 3805957 h 6858000"/>
              <a:gd name="connsiteX69" fmla="*/ 622035 w 1508539"/>
              <a:gd name="connsiteY69" fmla="*/ 3797724 h 6858000"/>
              <a:gd name="connsiteX70" fmla="*/ 620650 w 1508539"/>
              <a:gd name="connsiteY70" fmla="*/ 3792098 h 6858000"/>
              <a:gd name="connsiteX71" fmla="*/ 619534 w 1508539"/>
              <a:gd name="connsiteY71" fmla="*/ 3777135 h 6858000"/>
              <a:gd name="connsiteX72" fmla="*/ 621267 w 1508539"/>
              <a:gd name="connsiteY72" fmla="*/ 3771656 h 6858000"/>
              <a:gd name="connsiteX73" fmla="*/ 625010 w 1508539"/>
              <a:gd name="connsiteY73" fmla="*/ 3769007 h 6858000"/>
              <a:gd name="connsiteX74" fmla="*/ 624476 w 1508539"/>
              <a:gd name="connsiteY74" fmla="*/ 3767709 h 6858000"/>
              <a:gd name="connsiteX75" fmla="*/ 633172 w 1508539"/>
              <a:gd name="connsiteY75" fmla="*/ 3738082 h 6858000"/>
              <a:gd name="connsiteX76" fmla="*/ 640518 w 1508539"/>
              <a:gd name="connsiteY76" fmla="*/ 3673397 h 6858000"/>
              <a:gd name="connsiteX77" fmla="*/ 639814 w 1508539"/>
              <a:gd name="connsiteY77" fmla="*/ 3637109 h 6858000"/>
              <a:gd name="connsiteX78" fmla="*/ 643257 w 1508539"/>
              <a:gd name="connsiteY78" fmla="*/ 3536883 h 6858000"/>
              <a:gd name="connsiteX79" fmla="*/ 650795 w 1508539"/>
              <a:gd name="connsiteY79" fmla="*/ 3435652 h 6858000"/>
              <a:gd name="connsiteX80" fmla="*/ 652466 w 1508539"/>
              <a:gd name="connsiteY80" fmla="*/ 3307769 h 6858000"/>
              <a:gd name="connsiteX81" fmla="*/ 670029 w 1508539"/>
              <a:gd name="connsiteY81" fmla="*/ 3250522 h 6858000"/>
              <a:gd name="connsiteX82" fmla="*/ 670454 w 1508539"/>
              <a:gd name="connsiteY82" fmla="*/ 3229163 h 6858000"/>
              <a:gd name="connsiteX83" fmla="*/ 672277 w 1508539"/>
              <a:gd name="connsiteY83" fmla="*/ 3217217 h 6858000"/>
              <a:gd name="connsiteX84" fmla="*/ 659112 w 1508539"/>
              <a:gd name="connsiteY84" fmla="*/ 3183755 h 6858000"/>
              <a:gd name="connsiteX85" fmla="*/ 659613 w 1508539"/>
              <a:gd name="connsiteY85" fmla="*/ 3178642 h 6858000"/>
              <a:gd name="connsiteX86" fmla="*/ 647213 w 1508539"/>
              <a:gd name="connsiteY86" fmla="*/ 3158586 h 6858000"/>
              <a:gd name="connsiteX87" fmla="*/ 632398 w 1508539"/>
              <a:gd name="connsiteY87" fmla="*/ 3129034 h 6858000"/>
              <a:gd name="connsiteX88" fmla="*/ 633063 w 1508539"/>
              <a:gd name="connsiteY88" fmla="*/ 3126682 h 6858000"/>
              <a:gd name="connsiteX89" fmla="*/ 623931 w 1508539"/>
              <a:gd name="connsiteY89" fmla="*/ 3114519 h 6858000"/>
              <a:gd name="connsiteX90" fmla="*/ 610540 w 1508539"/>
              <a:gd name="connsiteY90" fmla="*/ 3106272 h 6858000"/>
              <a:gd name="connsiteX91" fmla="*/ 583270 w 1508539"/>
              <a:gd name="connsiteY91" fmla="*/ 2958185 h 6858000"/>
              <a:gd name="connsiteX92" fmla="*/ 525884 w 1508539"/>
              <a:gd name="connsiteY92" fmla="*/ 2762989 h 6858000"/>
              <a:gd name="connsiteX93" fmla="*/ 474802 w 1508539"/>
              <a:gd name="connsiteY93" fmla="*/ 2554718 h 6858000"/>
              <a:gd name="connsiteX94" fmla="*/ 454896 w 1508539"/>
              <a:gd name="connsiteY94" fmla="*/ 2485734 h 6858000"/>
              <a:gd name="connsiteX95" fmla="*/ 445619 w 1508539"/>
              <a:gd name="connsiteY95" fmla="*/ 2447068 h 6858000"/>
              <a:gd name="connsiteX96" fmla="*/ 432580 w 1508539"/>
              <a:gd name="connsiteY96" fmla="*/ 2425819 h 6858000"/>
              <a:gd name="connsiteX97" fmla="*/ 438579 w 1508539"/>
              <a:gd name="connsiteY97" fmla="*/ 2402874 h 6858000"/>
              <a:gd name="connsiteX98" fmla="*/ 441191 w 1508539"/>
              <a:gd name="connsiteY98" fmla="*/ 2381443 h 6858000"/>
              <a:gd name="connsiteX99" fmla="*/ 417520 w 1508539"/>
              <a:gd name="connsiteY99" fmla="*/ 2261920 h 6858000"/>
              <a:gd name="connsiteX100" fmla="*/ 407407 w 1508539"/>
              <a:gd name="connsiteY100" fmla="*/ 2195378 h 6858000"/>
              <a:gd name="connsiteX101" fmla="*/ 391624 w 1508539"/>
              <a:gd name="connsiteY101" fmla="*/ 2155135 h 6858000"/>
              <a:gd name="connsiteX102" fmla="*/ 389082 w 1508539"/>
              <a:gd name="connsiteY102" fmla="*/ 2118008 h 6858000"/>
              <a:gd name="connsiteX103" fmla="*/ 390075 w 1508539"/>
              <a:gd name="connsiteY103" fmla="*/ 2050531 h 6858000"/>
              <a:gd name="connsiteX104" fmla="*/ 381881 w 1508539"/>
              <a:gd name="connsiteY104" fmla="*/ 1963269 h 6858000"/>
              <a:gd name="connsiteX105" fmla="*/ 363059 w 1508539"/>
              <a:gd name="connsiteY105" fmla="*/ 1906352 h 6858000"/>
              <a:gd name="connsiteX106" fmla="*/ 339616 w 1508539"/>
              <a:gd name="connsiteY106" fmla="*/ 1861531 h 6858000"/>
              <a:gd name="connsiteX107" fmla="*/ 293415 w 1508539"/>
              <a:gd name="connsiteY107" fmla="*/ 1732919 h 6858000"/>
              <a:gd name="connsiteX108" fmla="*/ 265726 w 1508539"/>
              <a:gd name="connsiteY108" fmla="*/ 1663540 h 6858000"/>
              <a:gd name="connsiteX109" fmla="*/ 264852 w 1508539"/>
              <a:gd name="connsiteY109" fmla="*/ 1615777 h 6858000"/>
              <a:gd name="connsiteX110" fmla="*/ 245647 w 1508539"/>
              <a:gd name="connsiteY110" fmla="*/ 1563678 h 6858000"/>
              <a:gd name="connsiteX111" fmla="*/ 258727 w 1508539"/>
              <a:gd name="connsiteY111" fmla="*/ 1519474 h 6858000"/>
              <a:gd name="connsiteX112" fmla="*/ 251469 w 1508539"/>
              <a:gd name="connsiteY112" fmla="*/ 1477995 h 6858000"/>
              <a:gd name="connsiteX113" fmla="*/ 237554 w 1508539"/>
              <a:gd name="connsiteY113" fmla="*/ 1373769 h 6858000"/>
              <a:gd name="connsiteX114" fmla="*/ 245861 w 1508539"/>
              <a:gd name="connsiteY114" fmla="*/ 1307086 h 6858000"/>
              <a:gd name="connsiteX115" fmla="*/ 247049 w 1508539"/>
              <a:gd name="connsiteY115" fmla="*/ 1189033 h 6858000"/>
              <a:gd name="connsiteX116" fmla="*/ 251734 w 1508539"/>
              <a:gd name="connsiteY116" fmla="*/ 1168288 h 6858000"/>
              <a:gd name="connsiteX117" fmla="*/ 244016 w 1508539"/>
              <a:gd name="connsiteY117" fmla="*/ 1142577 h 6858000"/>
              <a:gd name="connsiteX118" fmla="*/ 233322 w 1508539"/>
              <a:gd name="connsiteY118" fmla="*/ 1088484 h 6858000"/>
              <a:gd name="connsiteX119" fmla="*/ 222058 w 1508539"/>
              <a:gd name="connsiteY119" fmla="*/ 1016103 h 6858000"/>
              <a:gd name="connsiteX120" fmla="*/ 223514 w 1508539"/>
              <a:gd name="connsiteY120" fmla="*/ 932283 h 6858000"/>
              <a:gd name="connsiteX121" fmla="*/ 225750 w 1508539"/>
              <a:gd name="connsiteY121" fmla="*/ 915925 h 6858000"/>
              <a:gd name="connsiteX122" fmla="*/ 218379 w 1508539"/>
              <a:gd name="connsiteY122" fmla="*/ 896999 h 6858000"/>
              <a:gd name="connsiteX123" fmla="*/ 187787 w 1508539"/>
              <a:gd name="connsiteY123" fmla="*/ 821517 h 6858000"/>
              <a:gd name="connsiteX124" fmla="*/ 166737 w 1508539"/>
              <a:gd name="connsiteY124" fmla="*/ 751353 h 6858000"/>
              <a:gd name="connsiteX125" fmla="*/ 166295 w 1508539"/>
              <a:gd name="connsiteY125" fmla="*/ 721230 h 6858000"/>
              <a:gd name="connsiteX126" fmla="*/ 151966 w 1508539"/>
              <a:gd name="connsiteY126" fmla="*/ 681659 h 6858000"/>
              <a:gd name="connsiteX127" fmla="*/ 137385 w 1508539"/>
              <a:gd name="connsiteY127" fmla="*/ 635218 h 6858000"/>
              <a:gd name="connsiteX128" fmla="*/ 142396 w 1508539"/>
              <a:gd name="connsiteY128" fmla="*/ 613763 h 6858000"/>
              <a:gd name="connsiteX129" fmla="*/ 128338 w 1508539"/>
              <a:gd name="connsiteY129" fmla="*/ 598582 h 6858000"/>
              <a:gd name="connsiteX130" fmla="*/ 128019 w 1508539"/>
              <a:gd name="connsiteY130" fmla="*/ 576846 h 6858000"/>
              <a:gd name="connsiteX131" fmla="*/ 107645 w 1508539"/>
              <a:gd name="connsiteY131" fmla="*/ 530055 h 6858000"/>
              <a:gd name="connsiteX132" fmla="*/ 106893 w 1508539"/>
              <a:gd name="connsiteY132" fmla="*/ 465389 h 6858000"/>
              <a:gd name="connsiteX133" fmla="*/ 89816 w 1508539"/>
              <a:gd name="connsiteY133" fmla="*/ 424699 h 6858000"/>
              <a:gd name="connsiteX134" fmla="*/ 90191 w 1508539"/>
              <a:gd name="connsiteY134" fmla="*/ 404917 h 6858000"/>
              <a:gd name="connsiteX135" fmla="*/ 70148 w 1508539"/>
              <a:gd name="connsiteY135" fmla="*/ 367211 h 6858000"/>
              <a:gd name="connsiteX136" fmla="*/ 36452 w 1508539"/>
              <a:gd name="connsiteY136" fmla="*/ 268519 h 6858000"/>
              <a:gd name="connsiteX137" fmla="*/ 23935 w 1508539"/>
              <a:gd name="connsiteY137" fmla="*/ 160886 h 6858000"/>
              <a:gd name="connsiteX138" fmla="*/ 19312 w 1508539"/>
              <a:gd name="connsiteY138" fmla="*/ 47336 h 6858000"/>
              <a:gd name="connsiteX139" fmla="*/ 0 w 1508539"/>
              <a:gd name="connsiteY139" fmla="*/ 0 h 6858000"/>
              <a:gd name="connsiteX0" fmla="*/ 164830 w 1491612"/>
              <a:gd name="connsiteY0" fmla="*/ 0 h 6858000"/>
              <a:gd name="connsiteX1" fmla="*/ 1491612 w 1491612"/>
              <a:gd name="connsiteY1" fmla="*/ 0 h 6858000"/>
              <a:gd name="connsiteX2" fmla="*/ 1491612 w 1491612"/>
              <a:gd name="connsiteY2" fmla="*/ 6858000 h 6858000"/>
              <a:gd name="connsiteX3" fmla="*/ 228306 w 1491612"/>
              <a:gd name="connsiteY3" fmla="*/ 6857735 h 6858000"/>
              <a:gd name="connsiteX4" fmla="*/ 264899 w 1491612"/>
              <a:gd name="connsiteY4" fmla="*/ 6776847 h 6858000"/>
              <a:gd name="connsiteX5" fmla="*/ 276399 w 1491612"/>
              <a:gd name="connsiteY5" fmla="*/ 6737706 h 6858000"/>
              <a:gd name="connsiteX6" fmla="*/ 301138 w 1491612"/>
              <a:gd name="connsiteY6" fmla="*/ 6691589 h 6858000"/>
              <a:gd name="connsiteX7" fmla="*/ 278695 w 1491612"/>
              <a:gd name="connsiteY7" fmla="*/ 6659970 h 6858000"/>
              <a:gd name="connsiteX8" fmla="*/ 293786 w 1491612"/>
              <a:gd name="connsiteY8" fmla="*/ 6636211 h 6858000"/>
              <a:gd name="connsiteX9" fmla="*/ 311230 w 1491612"/>
              <a:gd name="connsiteY9" fmla="*/ 6594177 h 6858000"/>
              <a:gd name="connsiteX10" fmla="*/ 325270 w 1491612"/>
              <a:gd name="connsiteY10" fmla="*/ 6557575 h 6858000"/>
              <a:gd name="connsiteX11" fmla="*/ 378227 w 1491612"/>
              <a:gd name="connsiteY11" fmla="*/ 6492130 h 6858000"/>
              <a:gd name="connsiteX12" fmla="*/ 393914 w 1491612"/>
              <a:gd name="connsiteY12" fmla="*/ 6431610 h 6858000"/>
              <a:gd name="connsiteX13" fmla="*/ 437619 w 1491612"/>
              <a:gd name="connsiteY13" fmla="*/ 6379786 h 6858000"/>
              <a:gd name="connsiteX14" fmla="*/ 420842 w 1491612"/>
              <a:gd name="connsiteY14" fmla="*/ 6334727 h 6858000"/>
              <a:gd name="connsiteX15" fmla="*/ 398257 w 1491612"/>
              <a:gd name="connsiteY15" fmla="*/ 6313295 h 6858000"/>
              <a:gd name="connsiteX16" fmla="*/ 405421 w 1491612"/>
              <a:gd name="connsiteY16" fmla="*/ 6280046 h 6858000"/>
              <a:gd name="connsiteX17" fmla="*/ 388166 w 1491612"/>
              <a:gd name="connsiteY17" fmla="*/ 6270265 h 6858000"/>
              <a:gd name="connsiteX18" fmla="*/ 415194 w 1491612"/>
              <a:gd name="connsiteY18" fmla="*/ 6252834 h 6858000"/>
              <a:gd name="connsiteX19" fmla="*/ 393186 w 1491612"/>
              <a:gd name="connsiteY19" fmla="*/ 6202459 h 6858000"/>
              <a:gd name="connsiteX20" fmla="*/ 391984 w 1491612"/>
              <a:gd name="connsiteY20" fmla="*/ 6153037 h 6858000"/>
              <a:gd name="connsiteX21" fmla="*/ 407399 w 1491612"/>
              <a:gd name="connsiteY21" fmla="*/ 6078132 h 6858000"/>
              <a:gd name="connsiteX22" fmla="*/ 394786 w 1491612"/>
              <a:gd name="connsiteY22" fmla="*/ 6028119 h 6858000"/>
              <a:gd name="connsiteX23" fmla="*/ 380015 w 1491612"/>
              <a:gd name="connsiteY23" fmla="*/ 5926735 h 6858000"/>
              <a:gd name="connsiteX24" fmla="*/ 429527 w 1491612"/>
              <a:gd name="connsiteY24" fmla="*/ 5712857 h 6858000"/>
              <a:gd name="connsiteX25" fmla="*/ 408602 w 1491612"/>
              <a:gd name="connsiteY25" fmla="*/ 5676393 h 6858000"/>
              <a:gd name="connsiteX26" fmla="*/ 448194 w 1491612"/>
              <a:gd name="connsiteY26" fmla="*/ 5563435 h 6858000"/>
              <a:gd name="connsiteX27" fmla="*/ 495324 w 1491612"/>
              <a:gd name="connsiteY27" fmla="*/ 5437125 h 6858000"/>
              <a:gd name="connsiteX28" fmla="*/ 508892 w 1491612"/>
              <a:gd name="connsiteY28" fmla="*/ 5396260 h 6858000"/>
              <a:gd name="connsiteX29" fmla="*/ 524873 w 1491612"/>
              <a:gd name="connsiteY29" fmla="*/ 5330009 h 6858000"/>
              <a:gd name="connsiteX30" fmla="*/ 558366 w 1491612"/>
              <a:gd name="connsiteY30" fmla="*/ 5273739 h 6858000"/>
              <a:gd name="connsiteX31" fmla="*/ 567965 w 1491612"/>
              <a:gd name="connsiteY31" fmla="*/ 5241779 h 6858000"/>
              <a:gd name="connsiteX32" fmla="*/ 579191 w 1491612"/>
              <a:gd name="connsiteY32" fmla="*/ 5225268 h 6858000"/>
              <a:gd name="connsiteX33" fmla="*/ 580211 w 1491612"/>
              <a:gd name="connsiteY33" fmla="*/ 5217684 h 6858000"/>
              <a:gd name="connsiteX34" fmla="*/ 587552 w 1491612"/>
              <a:gd name="connsiteY34" fmla="*/ 5193377 h 6858000"/>
              <a:gd name="connsiteX35" fmla="*/ 590855 w 1491612"/>
              <a:gd name="connsiteY35" fmla="*/ 5179288 h 6858000"/>
              <a:gd name="connsiteX36" fmla="*/ 591839 w 1491612"/>
              <a:gd name="connsiteY36" fmla="*/ 5173621 h 6858000"/>
              <a:gd name="connsiteX37" fmla="*/ 587473 w 1491612"/>
              <a:gd name="connsiteY37" fmla="*/ 5159961 h 6858000"/>
              <a:gd name="connsiteX38" fmla="*/ 594150 w 1491612"/>
              <a:gd name="connsiteY38" fmla="*/ 5144295 h 6858000"/>
              <a:gd name="connsiteX39" fmla="*/ 591083 w 1491612"/>
              <a:gd name="connsiteY39" fmla="*/ 5125185 h 6858000"/>
              <a:gd name="connsiteX40" fmla="*/ 597913 w 1491612"/>
              <a:gd name="connsiteY40" fmla="*/ 5121884 h 6858000"/>
              <a:gd name="connsiteX41" fmla="*/ 604949 w 1491612"/>
              <a:gd name="connsiteY41" fmla="*/ 5067850 h 6858000"/>
              <a:gd name="connsiteX42" fmla="*/ 607680 w 1491612"/>
              <a:gd name="connsiteY42" fmla="*/ 5060861 h 6858000"/>
              <a:gd name="connsiteX43" fmla="*/ 604384 w 1491612"/>
              <a:gd name="connsiteY43" fmla="*/ 5034192 h 6858000"/>
              <a:gd name="connsiteX44" fmla="*/ 605938 w 1491612"/>
              <a:gd name="connsiteY44" fmla="*/ 4993030 h 6858000"/>
              <a:gd name="connsiteX45" fmla="*/ 612847 w 1491612"/>
              <a:gd name="connsiteY45" fmla="*/ 4946844 h 6858000"/>
              <a:gd name="connsiteX46" fmla="*/ 608703 w 1491612"/>
              <a:gd name="connsiteY46" fmla="*/ 4932692 h 6858000"/>
              <a:gd name="connsiteX47" fmla="*/ 624106 w 1491612"/>
              <a:gd name="connsiteY47" fmla="*/ 4858827 h 6858000"/>
              <a:gd name="connsiteX48" fmla="*/ 630009 w 1491612"/>
              <a:gd name="connsiteY48" fmla="*/ 4821170 h 6858000"/>
              <a:gd name="connsiteX49" fmla="*/ 634742 w 1491612"/>
              <a:gd name="connsiteY49" fmla="*/ 4780965 h 6858000"/>
              <a:gd name="connsiteX50" fmla="*/ 636035 w 1491612"/>
              <a:gd name="connsiteY50" fmla="*/ 4750867 h 6858000"/>
              <a:gd name="connsiteX51" fmla="*/ 633842 w 1491612"/>
              <a:gd name="connsiteY51" fmla="*/ 4690749 h 6858000"/>
              <a:gd name="connsiteX52" fmla="*/ 629322 w 1491612"/>
              <a:gd name="connsiteY52" fmla="*/ 4584173 h 6858000"/>
              <a:gd name="connsiteX53" fmla="*/ 624405 w 1491612"/>
              <a:gd name="connsiteY53" fmla="*/ 4444346 h 6858000"/>
              <a:gd name="connsiteX54" fmla="*/ 620970 w 1491612"/>
              <a:gd name="connsiteY54" fmla="*/ 4375228 h 6858000"/>
              <a:gd name="connsiteX55" fmla="*/ 601623 w 1491612"/>
              <a:gd name="connsiteY55" fmla="*/ 4214165 h 6858000"/>
              <a:gd name="connsiteX56" fmla="*/ 605696 w 1491612"/>
              <a:gd name="connsiteY56" fmla="*/ 4090296 h 6858000"/>
              <a:gd name="connsiteX57" fmla="*/ 590952 w 1491612"/>
              <a:gd name="connsiteY57" fmla="*/ 4033999 h 6858000"/>
              <a:gd name="connsiteX58" fmla="*/ 592101 w 1491612"/>
              <a:gd name="connsiteY58" fmla="*/ 4031933 h 6858000"/>
              <a:gd name="connsiteX59" fmla="*/ 590677 w 1491612"/>
              <a:gd name="connsiteY59" fmla="*/ 4013953 h 6858000"/>
              <a:gd name="connsiteX60" fmla="*/ 576972 w 1491612"/>
              <a:gd name="connsiteY60" fmla="*/ 3974753 h 6858000"/>
              <a:gd name="connsiteX61" fmla="*/ 578570 w 1491612"/>
              <a:gd name="connsiteY61" fmla="*/ 3969950 h 6858000"/>
              <a:gd name="connsiteX62" fmla="*/ 571992 w 1491612"/>
              <a:gd name="connsiteY62" fmla="*/ 3933779 h 6858000"/>
              <a:gd name="connsiteX63" fmla="*/ 573323 w 1491612"/>
              <a:gd name="connsiteY63" fmla="*/ 3933093 h 6858000"/>
              <a:gd name="connsiteX64" fmla="*/ 577677 w 1491612"/>
              <a:gd name="connsiteY64" fmla="*/ 3922082 h 6858000"/>
              <a:gd name="connsiteX65" fmla="*/ 582755 w 1491612"/>
              <a:gd name="connsiteY65" fmla="*/ 3901461 h 6858000"/>
              <a:gd name="connsiteX66" fmla="*/ 605349 w 1491612"/>
              <a:gd name="connsiteY66" fmla="*/ 3813873 h 6858000"/>
              <a:gd name="connsiteX67" fmla="*/ 604774 w 1491612"/>
              <a:gd name="connsiteY67" fmla="*/ 3806161 h 6858000"/>
              <a:gd name="connsiteX68" fmla="*/ 605081 w 1491612"/>
              <a:gd name="connsiteY68" fmla="*/ 3805957 h 6858000"/>
              <a:gd name="connsiteX69" fmla="*/ 605108 w 1491612"/>
              <a:gd name="connsiteY69" fmla="*/ 3797724 h 6858000"/>
              <a:gd name="connsiteX70" fmla="*/ 603723 w 1491612"/>
              <a:gd name="connsiteY70" fmla="*/ 3792098 h 6858000"/>
              <a:gd name="connsiteX71" fmla="*/ 602607 w 1491612"/>
              <a:gd name="connsiteY71" fmla="*/ 3777135 h 6858000"/>
              <a:gd name="connsiteX72" fmla="*/ 604340 w 1491612"/>
              <a:gd name="connsiteY72" fmla="*/ 3771656 h 6858000"/>
              <a:gd name="connsiteX73" fmla="*/ 608083 w 1491612"/>
              <a:gd name="connsiteY73" fmla="*/ 3769007 h 6858000"/>
              <a:gd name="connsiteX74" fmla="*/ 607549 w 1491612"/>
              <a:gd name="connsiteY74" fmla="*/ 3767709 h 6858000"/>
              <a:gd name="connsiteX75" fmla="*/ 616245 w 1491612"/>
              <a:gd name="connsiteY75" fmla="*/ 3738082 h 6858000"/>
              <a:gd name="connsiteX76" fmla="*/ 623591 w 1491612"/>
              <a:gd name="connsiteY76" fmla="*/ 3673397 h 6858000"/>
              <a:gd name="connsiteX77" fmla="*/ 622887 w 1491612"/>
              <a:gd name="connsiteY77" fmla="*/ 3637109 h 6858000"/>
              <a:gd name="connsiteX78" fmla="*/ 626330 w 1491612"/>
              <a:gd name="connsiteY78" fmla="*/ 3536883 h 6858000"/>
              <a:gd name="connsiteX79" fmla="*/ 633868 w 1491612"/>
              <a:gd name="connsiteY79" fmla="*/ 3435652 h 6858000"/>
              <a:gd name="connsiteX80" fmla="*/ 635539 w 1491612"/>
              <a:gd name="connsiteY80" fmla="*/ 3307769 h 6858000"/>
              <a:gd name="connsiteX81" fmla="*/ 653102 w 1491612"/>
              <a:gd name="connsiteY81" fmla="*/ 3250522 h 6858000"/>
              <a:gd name="connsiteX82" fmla="*/ 653527 w 1491612"/>
              <a:gd name="connsiteY82" fmla="*/ 3229163 h 6858000"/>
              <a:gd name="connsiteX83" fmla="*/ 655350 w 1491612"/>
              <a:gd name="connsiteY83" fmla="*/ 3217217 h 6858000"/>
              <a:gd name="connsiteX84" fmla="*/ 642185 w 1491612"/>
              <a:gd name="connsiteY84" fmla="*/ 3183755 h 6858000"/>
              <a:gd name="connsiteX85" fmla="*/ 642686 w 1491612"/>
              <a:gd name="connsiteY85" fmla="*/ 3178642 h 6858000"/>
              <a:gd name="connsiteX86" fmla="*/ 630286 w 1491612"/>
              <a:gd name="connsiteY86" fmla="*/ 3158586 h 6858000"/>
              <a:gd name="connsiteX87" fmla="*/ 615471 w 1491612"/>
              <a:gd name="connsiteY87" fmla="*/ 3129034 h 6858000"/>
              <a:gd name="connsiteX88" fmla="*/ 616136 w 1491612"/>
              <a:gd name="connsiteY88" fmla="*/ 3126682 h 6858000"/>
              <a:gd name="connsiteX89" fmla="*/ 607004 w 1491612"/>
              <a:gd name="connsiteY89" fmla="*/ 3114519 h 6858000"/>
              <a:gd name="connsiteX90" fmla="*/ 593613 w 1491612"/>
              <a:gd name="connsiteY90" fmla="*/ 3106272 h 6858000"/>
              <a:gd name="connsiteX91" fmla="*/ 566343 w 1491612"/>
              <a:gd name="connsiteY91" fmla="*/ 2958185 h 6858000"/>
              <a:gd name="connsiteX92" fmla="*/ 508957 w 1491612"/>
              <a:gd name="connsiteY92" fmla="*/ 2762989 h 6858000"/>
              <a:gd name="connsiteX93" fmla="*/ 457875 w 1491612"/>
              <a:gd name="connsiteY93" fmla="*/ 2554718 h 6858000"/>
              <a:gd name="connsiteX94" fmla="*/ 437969 w 1491612"/>
              <a:gd name="connsiteY94" fmla="*/ 2485734 h 6858000"/>
              <a:gd name="connsiteX95" fmla="*/ 428692 w 1491612"/>
              <a:gd name="connsiteY95" fmla="*/ 2447068 h 6858000"/>
              <a:gd name="connsiteX96" fmla="*/ 415653 w 1491612"/>
              <a:gd name="connsiteY96" fmla="*/ 2425819 h 6858000"/>
              <a:gd name="connsiteX97" fmla="*/ 421652 w 1491612"/>
              <a:gd name="connsiteY97" fmla="*/ 2402874 h 6858000"/>
              <a:gd name="connsiteX98" fmla="*/ 424264 w 1491612"/>
              <a:gd name="connsiteY98" fmla="*/ 2381443 h 6858000"/>
              <a:gd name="connsiteX99" fmla="*/ 400593 w 1491612"/>
              <a:gd name="connsiteY99" fmla="*/ 2261920 h 6858000"/>
              <a:gd name="connsiteX100" fmla="*/ 390480 w 1491612"/>
              <a:gd name="connsiteY100" fmla="*/ 2195378 h 6858000"/>
              <a:gd name="connsiteX101" fmla="*/ 374697 w 1491612"/>
              <a:gd name="connsiteY101" fmla="*/ 2155135 h 6858000"/>
              <a:gd name="connsiteX102" fmla="*/ 372155 w 1491612"/>
              <a:gd name="connsiteY102" fmla="*/ 2118008 h 6858000"/>
              <a:gd name="connsiteX103" fmla="*/ 373148 w 1491612"/>
              <a:gd name="connsiteY103" fmla="*/ 2050531 h 6858000"/>
              <a:gd name="connsiteX104" fmla="*/ 364954 w 1491612"/>
              <a:gd name="connsiteY104" fmla="*/ 1963269 h 6858000"/>
              <a:gd name="connsiteX105" fmla="*/ 346132 w 1491612"/>
              <a:gd name="connsiteY105" fmla="*/ 1906352 h 6858000"/>
              <a:gd name="connsiteX106" fmla="*/ 322689 w 1491612"/>
              <a:gd name="connsiteY106" fmla="*/ 1861531 h 6858000"/>
              <a:gd name="connsiteX107" fmla="*/ 276488 w 1491612"/>
              <a:gd name="connsiteY107" fmla="*/ 1732919 h 6858000"/>
              <a:gd name="connsiteX108" fmla="*/ 248799 w 1491612"/>
              <a:gd name="connsiteY108" fmla="*/ 1663540 h 6858000"/>
              <a:gd name="connsiteX109" fmla="*/ 247925 w 1491612"/>
              <a:gd name="connsiteY109" fmla="*/ 1615777 h 6858000"/>
              <a:gd name="connsiteX110" fmla="*/ 228720 w 1491612"/>
              <a:gd name="connsiteY110" fmla="*/ 1563678 h 6858000"/>
              <a:gd name="connsiteX111" fmla="*/ 241800 w 1491612"/>
              <a:gd name="connsiteY111" fmla="*/ 1519474 h 6858000"/>
              <a:gd name="connsiteX112" fmla="*/ 234542 w 1491612"/>
              <a:gd name="connsiteY112" fmla="*/ 1477995 h 6858000"/>
              <a:gd name="connsiteX113" fmla="*/ 220627 w 1491612"/>
              <a:gd name="connsiteY113" fmla="*/ 1373769 h 6858000"/>
              <a:gd name="connsiteX114" fmla="*/ 228934 w 1491612"/>
              <a:gd name="connsiteY114" fmla="*/ 1307086 h 6858000"/>
              <a:gd name="connsiteX115" fmla="*/ 230122 w 1491612"/>
              <a:gd name="connsiteY115" fmla="*/ 1189033 h 6858000"/>
              <a:gd name="connsiteX116" fmla="*/ 234807 w 1491612"/>
              <a:gd name="connsiteY116" fmla="*/ 1168288 h 6858000"/>
              <a:gd name="connsiteX117" fmla="*/ 227089 w 1491612"/>
              <a:gd name="connsiteY117" fmla="*/ 1142577 h 6858000"/>
              <a:gd name="connsiteX118" fmla="*/ 216395 w 1491612"/>
              <a:gd name="connsiteY118" fmla="*/ 1088484 h 6858000"/>
              <a:gd name="connsiteX119" fmla="*/ 205131 w 1491612"/>
              <a:gd name="connsiteY119" fmla="*/ 1016103 h 6858000"/>
              <a:gd name="connsiteX120" fmla="*/ 206587 w 1491612"/>
              <a:gd name="connsiteY120" fmla="*/ 932283 h 6858000"/>
              <a:gd name="connsiteX121" fmla="*/ 208823 w 1491612"/>
              <a:gd name="connsiteY121" fmla="*/ 915925 h 6858000"/>
              <a:gd name="connsiteX122" fmla="*/ 201452 w 1491612"/>
              <a:gd name="connsiteY122" fmla="*/ 896999 h 6858000"/>
              <a:gd name="connsiteX123" fmla="*/ 170860 w 1491612"/>
              <a:gd name="connsiteY123" fmla="*/ 821517 h 6858000"/>
              <a:gd name="connsiteX124" fmla="*/ 149810 w 1491612"/>
              <a:gd name="connsiteY124" fmla="*/ 751353 h 6858000"/>
              <a:gd name="connsiteX125" fmla="*/ 149368 w 1491612"/>
              <a:gd name="connsiteY125" fmla="*/ 721230 h 6858000"/>
              <a:gd name="connsiteX126" fmla="*/ 135039 w 1491612"/>
              <a:gd name="connsiteY126" fmla="*/ 681659 h 6858000"/>
              <a:gd name="connsiteX127" fmla="*/ 120458 w 1491612"/>
              <a:gd name="connsiteY127" fmla="*/ 635218 h 6858000"/>
              <a:gd name="connsiteX128" fmla="*/ 125469 w 1491612"/>
              <a:gd name="connsiteY128" fmla="*/ 613763 h 6858000"/>
              <a:gd name="connsiteX129" fmla="*/ 111411 w 1491612"/>
              <a:gd name="connsiteY129" fmla="*/ 598582 h 6858000"/>
              <a:gd name="connsiteX130" fmla="*/ 111092 w 1491612"/>
              <a:gd name="connsiteY130" fmla="*/ 576846 h 6858000"/>
              <a:gd name="connsiteX131" fmla="*/ 90718 w 1491612"/>
              <a:gd name="connsiteY131" fmla="*/ 530055 h 6858000"/>
              <a:gd name="connsiteX132" fmla="*/ 89966 w 1491612"/>
              <a:gd name="connsiteY132" fmla="*/ 465389 h 6858000"/>
              <a:gd name="connsiteX133" fmla="*/ 72889 w 1491612"/>
              <a:gd name="connsiteY133" fmla="*/ 424699 h 6858000"/>
              <a:gd name="connsiteX134" fmla="*/ 73264 w 1491612"/>
              <a:gd name="connsiteY134" fmla="*/ 404917 h 6858000"/>
              <a:gd name="connsiteX135" fmla="*/ 53221 w 1491612"/>
              <a:gd name="connsiteY135" fmla="*/ 367211 h 6858000"/>
              <a:gd name="connsiteX136" fmla="*/ 19525 w 1491612"/>
              <a:gd name="connsiteY136" fmla="*/ 268519 h 6858000"/>
              <a:gd name="connsiteX137" fmla="*/ 7008 w 1491612"/>
              <a:gd name="connsiteY137" fmla="*/ 160886 h 6858000"/>
              <a:gd name="connsiteX138" fmla="*/ 2385 w 1491612"/>
              <a:gd name="connsiteY138" fmla="*/ 47336 h 6858000"/>
              <a:gd name="connsiteX139" fmla="*/ 164830 w 1491612"/>
              <a:gd name="connsiteY139" fmla="*/ 0 h 6858000"/>
              <a:gd name="connsiteX0" fmla="*/ 158408 w 1485190"/>
              <a:gd name="connsiteY0" fmla="*/ 0 h 6858000"/>
              <a:gd name="connsiteX1" fmla="*/ 1485190 w 1485190"/>
              <a:gd name="connsiteY1" fmla="*/ 0 h 6858000"/>
              <a:gd name="connsiteX2" fmla="*/ 1485190 w 1485190"/>
              <a:gd name="connsiteY2" fmla="*/ 6858000 h 6858000"/>
              <a:gd name="connsiteX3" fmla="*/ 221884 w 1485190"/>
              <a:gd name="connsiteY3" fmla="*/ 6857735 h 6858000"/>
              <a:gd name="connsiteX4" fmla="*/ 258477 w 1485190"/>
              <a:gd name="connsiteY4" fmla="*/ 6776847 h 6858000"/>
              <a:gd name="connsiteX5" fmla="*/ 269977 w 1485190"/>
              <a:gd name="connsiteY5" fmla="*/ 6737706 h 6858000"/>
              <a:gd name="connsiteX6" fmla="*/ 294716 w 1485190"/>
              <a:gd name="connsiteY6" fmla="*/ 6691589 h 6858000"/>
              <a:gd name="connsiteX7" fmla="*/ 272273 w 1485190"/>
              <a:gd name="connsiteY7" fmla="*/ 6659970 h 6858000"/>
              <a:gd name="connsiteX8" fmla="*/ 287364 w 1485190"/>
              <a:gd name="connsiteY8" fmla="*/ 6636211 h 6858000"/>
              <a:gd name="connsiteX9" fmla="*/ 304808 w 1485190"/>
              <a:gd name="connsiteY9" fmla="*/ 6594177 h 6858000"/>
              <a:gd name="connsiteX10" fmla="*/ 318848 w 1485190"/>
              <a:gd name="connsiteY10" fmla="*/ 6557575 h 6858000"/>
              <a:gd name="connsiteX11" fmla="*/ 371805 w 1485190"/>
              <a:gd name="connsiteY11" fmla="*/ 6492130 h 6858000"/>
              <a:gd name="connsiteX12" fmla="*/ 387492 w 1485190"/>
              <a:gd name="connsiteY12" fmla="*/ 6431610 h 6858000"/>
              <a:gd name="connsiteX13" fmla="*/ 431197 w 1485190"/>
              <a:gd name="connsiteY13" fmla="*/ 6379786 h 6858000"/>
              <a:gd name="connsiteX14" fmla="*/ 414420 w 1485190"/>
              <a:gd name="connsiteY14" fmla="*/ 6334727 h 6858000"/>
              <a:gd name="connsiteX15" fmla="*/ 391835 w 1485190"/>
              <a:gd name="connsiteY15" fmla="*/ 6313295 h 6858000"/>
              <a:gd name="connsiteX16" fmla="*/ 398999 w 1485190"/>
              <a:gd name="connsiteY16" fmla="*/ 6280046 h 6858000"/>
              <a:gd name="connsiteX17" fmla="*/ 381744 w 1485190"/>
              <a:gd name="connsiteY17" fmla="*/ 6270265 h 6858000"/>
              <a:gd name="connsiteX18" fmla="*/ 408772 w 1485190"/>
              <a:gd name="connsiteY18" fmla="*/ 6252834 h 6858000"/>
              <a:gd name="connsiteX19" fmla="*/ 386764 w 1485190"/>
              <a:gd name="connsiteY19" fmla="*/ 6202459 h 6858000"/>
              <a:gd name="connsiteX20" fmla="*/ 385562 w 1485190"/>
              <a:gd name="connsiteY20" fmla="*/ 6153037 h 6858000"/>
              <a:gd name="connsiteX21" fmla="*/ 400977 w 1485190"/>
              <a:gd name="connsiteY21" fmla="*/ 6078132 h 6858000"/>
              <a:gd name="connsiteX22" fmla="*/ 388364 w 1485190"/>
              <a:gd name="connsiteY22" fmla="*/ 6028119 h 6858000"/>
              <a:gd name="connsiteX23" fmla="*/ 373593 w 1485190"/>
              <a:gd name="connsiteY23" fmla="*/ 5926735 h 6858000"/>
              <a:gd name="connsiteX24" fmla="*/ 423105 w 1485190"/>
              <a:gd name="connsiteY24" fmla="*/ 5712857 h 6858000"/>
              <a:gd name="connsiteX25" fmla="*/ 402180 w 1485190"/>
              <a:gd name="connsiteY25" fmla="*/ 5676393 h 6858000"/>
              <a:gd name="connsiteX26" fmla="*/ 441772 w 1485190"/>
              <a:gd name="connsiteY26" fmla="*/ 5563435 h 6858000"/>
              <a:gd name="connsiteX27" fmla="*/ 488902 w 1485190"/>
              <a:gd name="connsiteY27" fmla="*/ 5437125 h 6858000"/>
              <a:gd name="connsiteX28" fmla="*/ 502470 w 1485190"/>
              <a:gd name="connsiteY28" fmla="*/ 5396260 h 6858000"/>
              <a:gd name="connsiteX29" fmla="*/ 518451 w 1485190"/>
              <a:gd name="connsiteY29" fmla="*/ 5330009 h 6858000"/>
              <a:gd name="connsiteX30" fmla="*/ 551944 w 1485190"/>
              <a:gd name="connsiteY30" fmla="*/ 5273739 h 6858000"/>
              <a:gd name="connsiteX31" fmla="*/ 561543 w 1485190"/>
              <a:gd name="connsiteY31" fmla="*/ 5241779 h 6858000"/>
              <a:gd name="connsiteX32" fmla="*/ 572769 w 1485190"/>
              <a:gd name="connsiteY32" fmla="*/ 5225268 h 6858000"/>
              <a:gd name="connsiteX33" fmla="*/ 573789 w 1485190"/>
              <a:gd name="connsiteY33" fmla="*/ 5217684 h 6858000"/>
              <a:gd name="connsiteX34" fmla="*/ 581130 w 1485190"/>
              <a:gd name="connsiteY34" fmla="*/ 5193377 h 6858000"/>
              <a:gd name="connsiteX35" fmla="*/ 584433 w 1485190"/>
              <a:gd name="connsiteY35" fmla="*/ 5179288 h 6858000"/>
              <a:gd name="connsiteX36" fmla="*/ 585417 w 1485190"/>
              <a:gd name="connsiteY36" fmla="*/ 5173621 h 6858000"/>
              <a:gd name="connsiteX37" fmla="*/ 581051 w 1485190"/>
              <a:gd name="connsiteY37" fmla="*/ 5159961 h 6858000"/>
              <a:gd name="connsiteX38" fmla="*/ 587728 w 1485190"/>
              <a:gd name="connsiteY38" fmla="*/ 5144295 h 6858000"/>
              <a:gd name="connsiteX39" fmla="*/ 584661 w 1485190"/>
              <a:gd name="connsiteY39" fmla="*/ 5125185 h 6858000"/>
              <a:gd name="connsiteX40" fmla="*/ 591491 w 1485190"/>
              <a:gd name="connsiteY40" fmla="*/ 5121884 h 6858000"/>
              <a:gd name="connsiteX41" fmla="*/ 598527 w 1485190"/>
              <a:gd name="connsiteY41" fmla="*/ 5067850 h 6858000"/>
              <a:gd name="connsiteX42" fmla="*/ 601258 w 1485190"/>
              <a:gd name="connsiteY42" fmla="*/ 5060861 h 6858000"/>
              <a:gd name="connsiteX43" fmla="*/ 597962 w 1485190"/>
              <a:gd name="connsiteY43" fmla="*/ 5034192 h 6858000"/>
              <a:gd name="connsiteX44" fmla="*/ 599516 w 1485190"/>
              <a:gd name="connsiteY44" fmla="*/ 4993030 h 6858000"/>
              <a:gd name="connsiteX45" fmla="*/ 606425 w 1485190"/>
              <a:gd name="connsiteY45" fmla="*/ 4946844 h 6858000"/>
              <a:gd name="connsiteX46" fmla="*/ 602281 w 1485190"/>
              <a:gd name="connsiteY46" fmla="*/ 4932692 h 6858000"/>
              <a:gd name="connsiteX47" fmla="*/ 617684 w 1485190"/>
              <a:gd name="connsiteY47" fmla="*/ 4858827 h 6858000"/>
              <a:gd name="connsiteX48" fmla="*/ 623587 w 1485190"/>
              <a:gd name="connsiteY48" fmla="*/ 4821170 h 6858000"/>
              <a:gd name="connsiteX49" fmla="*/ 628320 w 1485190"/>
              <a:gd name="connsiteY49" fmla="*/ 4780965 h 6858000"/>
              <a:gd name="connsiteX50" fmla="*/ 629613 w 1485190"/>
              <a:gd name="connsiteY50" fmla="*/ 4750867 h 6858000"/>
              <a:gd name="connsiteX51" fmla="*/ 627420 w 1485190"/>
              <a:gd name="connsiteY51" fmla="*/ 4690749 h 6858000"/>
              <a:gd name="connsiteX52" fmla="*/ 622900 w 1485190"/>
              <a:gd name="connsiteY52" fmla="*/ 4584173 h 6858000"/>
              <a:gd name="connsiteX53" fmla="*/ 617983 w 1485190"/>
              <a:gd name="connsiteY53" fmla="*/ 4444346 h 6858000"/>
              <a:gd name="connsiteX54" fmla="*/ 614548 w 1485190"/>
              <a:gd name="connsiteY54" fmla="*/ 4375228 h 6858000"/>
              <a:gd name="connsiteX55" fmla="*/ 595201 w 1485190"/>
              <a:gd name="connsiteY55" fmla="*/ 4214165 h 6858000"/>
              <a:gd name="connsiteX56" fmla="*/ 599274 w 1485190"/>
              <a:gd name="connsiteY56" fmla="*/ 4090296 h 6858000"/>
              <a:gd name="connsiteX57" fmla="*/ 584530 w 1485190"/>
              <a:gd name="connsiteY57" fmla="*/ 4033999 h 6858000"/>
              <a:gd name="connsiteX58" fmla="*/ 585679 w 1485190"/>
              <a:gd name="connsiteY58" fmla="*/ 4031933 h 6858000"/>
              <a:gd name="connsiteX59" fmla="*/ 584255 w 1485190"/>
              <a:gd name="connsiteY59" fmla="*/ 4013953 h 6858000"/>
              <a:gd name="connsiteX60" fmla="*/ 570550 w 1485190"/>
              <a:gd name="connsiteY60" fmla="*/ 3974753 h 6858000"/>
              <a:gd name="connsiteX61" fmla="*/ 572148 w 1485190"/>
              <a:gd name="connsiteY61" fmla="*/ 3969950 h 6858000"/>
              <a:gd name="connsiteX62" fmla="*/ 565570 w 1485190"/>
              <a:gd name="connsiteY62" fmla="*/ 3933779 h 6858000"/>
              <a:gd name="connsiteX63" fmla="*/ 566901 w 1485190"/>
              <a:gd name="connsiteY63" fmla="*/ 3933093 h 6858000"/>
              <a:gd name="connsiteX64" fmla="*/ 571255 w 1485190"/>
              <a:gd name="connsiteY64" fmla="*/ 3922082 h 6858000"/>
              <a:gd name="connsiteX65" fmla="*/ 576333 w 1485190"/>
              <a:gd name="connsiteY65" fmla="*/ 3901461 h 6858000"/>
              <a:gd name="connsiteX66" fmla="*/ 598927 w 1485190"/>
              <a:gd name="connsiteY66" fmla="*/ 3813873 h 6858000"/>
              <a:gd name="connsiteX67" fmla="*/ 598352 w 1485190"/>
              <a:gd name="connsiteY67" fmla="*/ 3806161 h 6858000"/>
              <a:gd name="connsiteX68" fmla="*/ 598659 w 1485190"/>
              <a:gd name="connsiteY68" fmla="*/ 3805957 h 6858000"/>
              <a:gd name="connsiteX69" fmla="*/ 598686 w 1485190"/>
              <a:gd name="connsiteY69" fmla="*/ 3797724 h 6858000"/>
              <a:gd name="connsiteX70" fmla="*/ 597301 w 1485190"/>
              <a:gd name="connsiteY70" fmla="*/ 3792098 h 6858000"/>
              <a:gd name="connsiteX71" fmla="*/ 596185 w 1485190"/>
              <a:gd name="connsiteY71" fmla="*/ 3777135 h 6858000"/>
              <a:gd name="connsiteX72" fmla="*/ 597918 w 1485190"/>
              <a:gd name="connsiteY72" fmla="*/ 3771656 h 6858000"/>
              <a:gd name="connsiteX73" fmla="*/ 601661 w 1485190"/>
              <a:gd name="connsiteY73" fmla="*/ 3769007 h 6858000"/>
              <a:gd name="connsiteX74" fmla="*/ 601127 w 1485190"/>
              <a:gd name="connsiteY74" fmla="*/ 3767709 h 6858000"/>
              <a:gd name="connsiteX75" fmla="*/ 609823 w 1485190"/>
              <a:gd name="connsiteY75" fmla="*/ 3738082 h 6858000"/>
              <a:gd name="connsiteX76" fmla="*/ 617169 w 1485190"/>
              <a:gd name="connsiteY76" fmla="*/ 3673397 h 6858000"/>
              <a:gd name="connsiteX77" fmla="*/ 616465 w 1485190"/>
              <a:gd name="connsiteY77" fmla="*/ 3637109 h 6858000"/>
              <a:gd name="connsiteX78" fmla="*/ 619908 w 1485190"/>
              <a:gd name="connsiteY78" fmla="*/ 3536883 h 6858000"/>
              <a:gd name="connsiteX79" fmla="*/ 627446 w 1485190"/>
              <a:gd name="connsiteY79" fmla="*/ 3435652 h 6858000"/>
              <a:gd name="connsiteX80" fmla="*/ 629117 w 1485190"/>
              <a:gd name="connsiteY80" fmla="*/ 3307769 h 6858000"/>
              <a:gd name="connsiteX81" fmla="*/ 646680 w 1485190"/>
              <a:gd name="connsiteY81" fmla="*/ 3250522 h 6858000"/>
              <a:gd name="connsiteX82" fmla="*/ 647105 w 1485190"/>
              <a:gd name="connsiteY82" fmla="*/ 3229163 h 6858000"/>
              <a:gd name="connsiteX83" fmla="*/ 648928 w 1485190"/>
              <a:gd name="connsiteY83" fmla="*/ 3217217 h 6858000"/>
              <a:gd name="connsiteX84" fmla="*/ 635763 w 1485190"/>
              <a:gd name="connsiteY84" fmla="*/ 3183755 h 6858000"/>
              <a:gd name="connsiteX85" fmla="*/ 636264 w 1485190"/>
              <a:gd name="connsiteY85" fmla="*/ 3178642 h 6858000"/>
              <a:gd name="connsiteX86" fmla="*/ 623864 w 1485190"/>
              <a:gd name="connsiteY86" fmla="*/ 3158586 h 6858000"/>
              <a:gd name="connsiteX87" fmla="*/ 609049 w 1485190"/>
              <a:gd name="connsiteY87" fmla="*/ 3129034 h 6858000"/>
              <a:gd name="connsiteX88" fmla="*/ 609714 w 1485190"/>
              <a:gd name="connsiteY88" fmla="*/ 3126682 h 6858000"/>
              <a:gd name="connsiteX89" fmla="*/ 600582 w 1485190"/>
              <a:gd name="connsiteY89" fmla="*/ 3114519 h 6858000"/>
              <a:gd name="connsiteX90" fmla="*/ 587191 w 1485190"/>
              <a:gd name="connsiteY90" fmla="*/ 3106272 h 6858000"/>
              <a:gd name="connsiteX91" fmla="*/ 559921 w 1485190"/>
              <a:gd name="connsiteY91" fmla="*/ 2958185 h 6858000"/>
              <a:gd name="connsiteX92" fmla="*/ 502535 w 1485190"/>
              <a:gd name="connsiteY92" fmla="*/ 2762989 h 6858000"/>
              <a:gd name="connsiteX93" fmla="*/ 451453 w 1485190"/>
              <a:gd name="connsiteY93" fmla="*/ 2554718 h 6858000"/>
              <a:gd name="connsiteX94" fmla="*/ 431547 w 1485190"/>
              <a:gd name="connsiteY94" fmla="*/ 2485734 h 6858000"/>
              <a:gd name="connsiteX95" fmla="*/ 422270 w 1485190"/>
              <a:gd name="connsiteY95" fmla="*/ 2447068 h 6858000"/>
              <a:gd name="connsiteX96" fmla="*/ 409231 w 1485190"/>
              <a:gd name="connsiteY96" fmla="*/ 2425819 h 6858000"/>
              <a:gd name="connsiteX97" fmla="*/ 415230 w 1485190"/>
              <a:gd name="connsiteY97" fmla="*/ 2402874 h 6858000"/>
              <a:gd name="connsiteX98" fmla="*/ 417842 w 1485190"/>
              <a:gd name="connsiteY98" fmla="*/ 2381443 h 6858000"/>
              <a:gd name="connsiteX99" fmla="*/ 394171 w 1485190"/>
              <a:gd name="connsiteY99" fmla="*/ 2261920 h 6858000"/>
              <a:gd name="connsiteX100" fmla="*/ 384058 w 1485190"/>
              <a:gd name="connsiteY100" fmla="*/ 2195378 h 6858000"/>
              <a:gd name="connsiteX101" fmla="*/ 368275 w 1485190"/>
              <a:gd name="connsiteY101" fmla="*/ 2155135 h 6858000"/>
              <a:gd name="connsiteX102" fmla="*/ 365733 w 1485190"/>
              <a:gd name="connsiteY102" fmla="*/ 2118008 h 6858000"/>
              <a:gd name="connsiteX103" fmla="*/ 366726 w 1485190"/>
              <a:gd name="connsiteY103" fmla="*/ 2050531 h 6858000"/>
              <a:gd name="connsiteX104" fmla="*/ 358532 w 1485190"/>
              <a:gd name="connsiteY104" fmla="*/ 1963269 h 6858000"/>
              <a:gd name="connsiteX105" fmla="*/ 339710 w 1485190"/>
              <a:gd name="connsiteY105" fmla="*/ 1906352 h 6858000"/>
              <a:gd name="connsiteX106" fmla="*/ 316267 w 1485190"/>
              <a:gd name="connsiteY106" fmla="*/ 1861531 h 6858000"/>
              <a:gd name="connsiteX107" fmla="*/ 270066 w 1485190"/>
              <a:gd name="connsiteY107" fmla="*/ 1732919 h 6858000"/>
              <a:gd name="connsiteX108" fmla="*/ 242377 w 1485190"/>
              <a:gd name="connsiteY108" fmla="*/ 1663540 h 6858000"/>
              <a:gd name="connsiteX109" fmla="*/ 241503 w 1485190"/>
              <a:gd name="connsiteY109" fmla="*/ 1615777 h 6858000"/>
              <a:gd name="connsiteX110" fmla="*/ 222298 w 1485190"/>
              <a:gd name="connsiteY110" fmla="*/ 1563678 h 6858000"/>
              <a:gd name="connsiteX111" fmla="*/ 235378 w 1485190"/>
              <a:gd name="connsiteY111" fmla="*/ 1519474 h 6858000"/>
              <a:gd name="connsiteX112" fmla="*/ 228120 w 1485190"/>
              <a:gd name="connsiteY112" fmla="*/ 1477995 h 6858000"/>
              <a:gd name="connsiteX113" fmla="*/ 214205 w 1485190"/>
              <a:gd name="connsiteY113" fmla="*/ 1373769 h 6858000"/>
              <a:gd name="connsiteX114" fmla="*/ 222512 w 1485190"/>
              <a:gd name="connsiteY114" fmla="*/ 1307086 h 6858000"/>
              <a:gd name="connsiteX115" fmla="*/ 223700 w 1485190"/>
              <a:gd name="connsiteY115" fmla="*/ 1189033 h 6858000"/>
              <a:gd name="connsiteX116" fmla="*/ 228385 w 1485190"/>
              <a:gd name="connsiteY116" fmla="*/ 1168288 h 6858000"/>
              <a:gd name="connsiteX117" fmla="*/ 220667 w 1485190"/>
              <a:gd name="connsiteY117" fmla="*/ 1142577 h 6858000"/>
              <a:gd name="connsiteX118" fmla="*/ 209973 w 1485190"/>
              <a:gd name="connsiteY118" fmla="*/ 1088484 h 6858000"/>
              <a:gd name="connsiteX119" fmla="*/ 198709 w 1485190"/>
              <a:gd name="connsiteY119" fmla="*/ 1016103 h 6858000"/>
              <a:gd name="connsiteX120" fmla="*/ 200165 w 1485190"/>
              <a:gd name="connsiteY120" fmla="*/ 932283 h 6858000"/>
              <a:gd name="connsiteX121" fmla="*/ 202401 w 1485190"/>
              <a:gd name="connsiteY121" fmla="*/ 915925 h 6858000"/>
              <a:gd name="connsiteX122" fmla="*/ 195030 w 1485190"/>
              <a:gd name="connsiteY122" fmla="*/ 896999 h 6858000"/>
              <a:gd name="connsiteX123" fmla="*/ 164438 w 1485190"/>
              <a:gd name="connsiteY123" fmla="*/ 821517 h 6858000"/>
              <a:gd name="connsiteX124" fmla="*/ 143388 w 1485190"/>
              <a:gd name="connsiteY124" fmla="*/ 751353 h 6858000"/>
              <a:gd name="connsiteX125" fmla="*/ 142946 w 1485190"/>
              <a:gd name="connsiteY125" fmla="*/ 721230 h 6858000"/>
              <a:gd name="connsiteX126" fmla="*/ 128617 w 1485190"/>
              <a:gd name="connsiteY126" fmla="*/ 681659 h 6858000"/>
              <a:gd name="connsiteX127" fmla="*/ 114036 w 1485190"/>
              <a:gd name="connsiteY127" fmla="*/ 635218 h 6858000"/>
              <a:gd name="connsiteX128" fmla="*/ 119047 w 1485190"/>
              <a:gd name="connsiteY128" fmla="*/ 613763 h 6858000"/>
              <a:gd name="connsiteX129" fmla="*/ 104989 w 1485190"/>
              <a:gd name="connsiteY129" fmla="*/ 598582 h 6858000"/>
              <a:gd name="connsiteX130" fmla="*/ 104670 w 1485190"/>
              <a:gd name="connsiteY130" fmla="*/ 576846 h 6858000"/>
              <a:gd name="connsiteX131" fmla="*/ 84296 w 1485190"/>
              <a:gd name="connsiteY131" fmla="*/ 530055 h 6858000"/>
              <a:gd name="connsiteX132" fmla="*/ 83544 w 1485190"/>
              <a:gd name="connsiteY132" fmla="*/ 465389 h 6858000"/>
              <a:gd name="connsiteX133" fmla="*/ 66467 w 1485190"/>
              <a:gd name="connsiteY133" fmla="*/ 424699 h 6858000"/>
              <a:gd name="connsiteX134" fmla="*/ 66842 w 1485190"/>
              <a:gd name="connsiteY134" fmla="*/ 404917 h 6858000"/>
              <a:gd name="connsiteX135" fmla="*/ 46799 w 1485190"/>
              <a:gd name="connsiteY135" fmla="*/ 367211 h 6858000"/>
              <a:gd name="connsiteX136" fmla="*/ 13103 w 1485190"/>
              <a:gd name="connsiteY136" fmla="*/ 268519 h 6858000"/>
              <a:gd name="connsiteX137" fmla="*/ 586 w 1485190"/>
              <a:gd name="connsiteY137" fmla="*/ 160886 h 6858000"/>
              <a:gd name="connsiteX138" fmla="*/ 198854 w 1485190"/>
              <a:gd name="connsiteY138" fmla="*/ 55288 h 6858000"/>
              <a:gd name="connsiteX139" fmla="*/ 158408 w 1485190"/>
              <a:gd name="connsiteY139" fmla="*/ 0 h 6858000"/>
              <a:gd name="connsiteX0" fmla="*/ 145305 w 1472087"/>
              <a:gd name="connsiteY0" fmla="*/ 0 h 6858000"/>
              <a:gd name="connsiteX1" fmla="*/ 1472087 w 1472087"/>
              <a:gd name="connsiteY1" fmla="*/ 0 h 6858000"/>
              <a:gd name="connsiteX2" fmla="*/ 1472087 w 1472087"/>
              <a:gd name="connsiteY2" fmla="*/ 6858000 h 6858000"/>
              <a:gd name="connsiteX3" fmla="*/ 208781 w 1472087"/>
              <a:gd name="connsiteY3" fmla="*/ 6857735 h 6858000"/>
              <a:gd name="connsiteX4" fmla="*/ 245374 w 1472087"/>
              <a:gd name="connsiteY4" fmla="*/ 6776847 h 6858000"/>
              <a:gd name="connsiteX5" fmla="*/ 256874 w 1472087"/>
              <a:gd name="connsiteY5" fmla="*/ 6737706 h 6858000"/>
              <a:gd name="connsiteX6" fmla="*/ 281613 w 1472087"/>
              <a:gd name="connsiteY6" fmla="*/ 6691589 h 6858000"/>
              <a:gd name="connsiteX7" fmla="*/ 259170 w 1472087"/>
              <a:gd name="connsiteY7" fmla="*/ 6659970 h 6858000"/>
              <a:gd name="connsiteX8" fmla="*/ 274261 w 1472087"/>
              <a:gd name="connsiteY8" fmla="*/ 6636211 h 6858000"/>
              <a:gd name="connsiteX9" fmla="*/ 291705 w 1472087"/>
              <a:gd name="connsiteY9" fmla="*/ 6594177 h 6858000"/>
              <a:gd name="connsiteX10" fmla="*/ 305745 w 1472087"/>
              <a:gd name="connsiteY10" fmla="*/ 6557575 h 6858000"/>
              <a:gd name="connsiteX11" fmla="*/ 358702 w 1472087"/>
              <a:gd name="connsiteY11" fmla="*/ 6492130 h 6858000"/>
              <a:gd name="connsiteX12" fmla="*/ 374389 w 1472087"/>
              <a:gd name="connsiteY12" fmla="*/ 6431610 h 6858000"/>
              <a:gd name="connsiteX13" fmla="*/ 418094 w 1472087"/>
              <a:gd name="connsiteY13" fmla="*/ 6379786 h 6858000"/>
              <a:gd name="connsiteX14" fmla="*/ 401317 w 1472087"/>
              <a:gd name="connsiteY14" fmla="*/ 6334727 h 6858000"/>
              <a:gd name="connsiteX15" fmla="*/ 378732 w 1472087"/>
              <a:gd name="connsiteY15" fmla="*/ 6313295 h 6858000"/>
              <a:gd name="connsiteX16" fmla="*/ 385896 w 1472087"/>
              <a:gd name="connsiteY16" fmla="*/ 6280046 h 6858000"/>
              <a:gd name="connsiteX17" fmla="*/ 368641 w 1472087"/>
              <a:gd name="connsiteY17" fmla="*/ 6270265 h 6858000"/>
              <a:gd name="connsiteX18" fmla="*/ 395669 w 1472087"/>
              <a:gd name="connsiteY18" fmla="*/ 6252834 h 6858000"/>
              <a:gd name="connsiteX19" fmla="*/ 373661 w 1472087"/>
              <a:gd name="connsiteY19" fmla="*/ 6202459 h 6858000"/>
              <a:gd name="connsiteX20" fmla="*/ 372459 w 1472087"/>
              <a:gd name="connsiteY20" fmla="*/ 6153037 h 6858000"/>
              <a:gd name="connsiteX21" fmla="*/ 387874 w 1472087"/>
              <a:gd name="connsiteY21" fmla="*/ 6078132 h 6858000"/>
              <a:gd name="connsiteX22" fmla="*/ 375261 w 1472087"/>
              <a:gd name="connsiteY22" fmla="*/ 6028119 h 6858000"/>
              <a:gd name="connsiteX23" fmla="*/ 360490 w 1472087"/>
              <a:gd name="connsiteY23" fmla="*/ 5926735 h 6858000"/>
              <a:gd name="connsiteX24" fmla="*/ 410002 w 1472087"/>
              <a:gd name="connsiteY24" fmla="*/ 5712857 h 6858000"/>
              <a:gd name="connsiteX25" fmla="*/ 389077 w 1472087"/>
              <a:gd name="connsiteY25" fmla="*/ 5676393 h 6858000"/>
              <a:gd name="connsiteX26" fmla="*/ 428669 w 1472087"/>
              <a:gd name="connsiteY26" fmla="*/ 5563435 h 6858000"/>
              <a:gd name="connsiteX27" fmla="*/ 475799 w 1472087"/>
              <a:gd name="connsiteY27" fmla="*/ 5437125 h 6858000"/>
              <a:gd name="connsiteX28" fmla="*/ 489367 w 1472087"/>
              <a:gd name="connsiteY28" fmla="*/ 5396260 h 6858000"/>
              <a:gd name="connsiteX29" fmla="*/ 505348 w 1472087"/>
              <a:gd name="connsiteY29" fmla="*/ 5330009 h 6858000"/>
              <a:gd name="connsiteX30" fmla="*/ 538841 w 1472087"/>
              <a:gd name="connsiteY30" fmla="*/ 5273739 h 6858000"/>
              <a:gd name="connsiteX31" fmla="*/ 548440 w 1472087"/>
              <a:gd name="connsiteY31" fmla="*/ 5241779 h 6858000"/>
              <a:gd name="connsiteX32" fmla="*/ 559666 w 1472087"/>
              <a:gd name="connsiteY32" fmla="*/ 5225268 h 6858000"/>
              <a:gd name="connsiteX33" fmla="*/ 560686 w 1472087"/>
              <a:gd name="connsiteY33" fmla="*/ 5217684 h 6858000"/>
              <a:gd name="connsiteX34" fmla="*/ 568027 w 1472087"/>
              <a:gd name="connsiteY34" fmla="*/ 5193377 h 6858000"/>
              <a:gd name="connsiteX35" fmla="*/ 571330 w 1472087"/>
              <a:gd name="connsiteY35" fmla="*/ 5179288 h 6858000"/>
              <a:gd name="connsiteX36" fmla="*/ 572314 w 1472087"/>
              <a:gd name="connsiteY36" fmla="*/ 5173621 h 6858000"/>
              <a:gd name="connsiteX37" fmla="*/ 567948 w 1472087"/>
              <a:gd name="connsiteY37" fmla="*/ 5159961 h 6858000"/>
              <a:gd name="connsiteX38" fmla="*/ 574625 w 1472087"/>
              <a:gd name="connsiteY38" fmla="*/ 5144295 h 6858000"/>
              <a:gd name="connsiteX39" fmla="*/ 571558 w 1472087"/>
              <a:gd name="connsiteY39" fmla="*/ 5125185 h 6858000"/>
              <a:gd name="connsiteX40" fmla="*/ 578388 w 1472087"/>
              <a:gd name="connsiteY40" fmla="*/ 5121884 h 6858000"/>
              <a:gd name="connsiteX41" fmla="*/ 585424 w 1472087"/>
              <a:gd name="connsiteY41" fmla="*/ 5067850 h 6858000"/>
              <a:gd name="connsiteX42" fmla="*/ 588155 w 1472087"/>
              <a:gd name="connsiteY42" fmla="*/ 5060861 h 6858000"/>
              <a:gd name="connsiteX43" fmla="*/ 584859 w 1472087"/>
              <a:gd name="connsiteY43" fmla="*/ 5034192 h 6858000"/>
              <a:gd name="connsiteX44" fmla="*/ 586413 w 1472087"/>
              <a:gd name="connsiteY44" fmla="*/ 4993030 h 6858000"/>
              <a:gd name="connsiteX45" fmla="*/ 593322 w 1472087"/>
              <a:gd name="connsiteY45" fmla="*/ 4946844 h 6858000"/>
              <a:gd name="connsiteX46" fmla="*/ 589178 w 1472087"/>
              <a:gd name="connsiteY46" fmla="*/ 4932692 h 6858000"/>
              <a:gd name="connsiteX47" fmla="*/ 604581 w 1472087"/>
              <a:gd name="connsiteY47" fmla="*/ 4858827 h 6858000"/>
              <a:gd name="connsiteX48" fmla="*/ 610484 w 1472087"/>
              <a:gd name="connsiteY48" fmla="*/ 4821170 h 6858000"/>
              <a:gd name="connsiteX49" fmla="*/ 615217 w 1472087"/>
              <a:gd name="connsiteY49" fmla="*/ 4780965 h 6858000"/>
              <a:gd name="connsiteX50" fmla="*/ 616510 w 1472087"/>
              <a:gd name="connsiteY50" fmla="*/ 4750867 h 6858000"/>
              <a:gd name="connsiteX51" fmla="*/ 614317 w 1472087"/>
              <a:gd name="connsiteY51" fmla="*/ 4690749 h 6858000"/>
              <a:gd name="connsiteX52" fmla="*/ 609797 w 1472087"/>
              <a:gd name="connsiteY52" fmla="*/ 4584173 h 6858000"/>
              <a:gd name="connsiteX53" fmla="*/ 604880 w 1472087"/>
              <a:gd name="connsiteY53" fmla="*/ 4444346 h 6858000"/>
              <a:gd name="connsiteX54" fmla="*/ 601445 w 1472087"/>
              <a:gd name="connsiteY54" fmla="*/ 4375228 h 6858000"/>
              <a:gd name="connsiteX55" fmla="*/ 582098 w 1472087"/>
              <a:gd name="connsiteY55" fmla="*/ 4214165 h 6858000"/>
              <a:gd name="connsiteX56" fmla="*/ 586171 w 1472087"/>
              <a:gd name="connsiteY56" fmla="*/ 4090296 h 6858000"/>
              <a:gd name="connsiteX57" fmla="*/ 571427 w 1472087"/>
              <a:gd name="connsiteY57" fmla="*/ 4033999 h 6858000"/>
              <a:gd name="connsiteX58" fmla="*/ 572576 w 1472087"/>
              <a:gd name="connsiteY58" fmla="*/ 4031933 h 6858000"/>
              <a:gd name="connsiteX59" fmla="*/ 571152 w 1472087"/>
              <a:gd name="connsiteY59" fmla="*/ 4013953 h 6858000"/>
              <a:gd name="connsiteX60" fmla="*/ 557447 w 1472087"/>
              <a:gd name="connsiteY60" fmla="*/ 3974753 h 6858000"/>
              <a:gd name="connsiteX61" fmla="*/ 559045 w 1472087"/>
              <a:gd name="connsiteY61" fmla="*/ 3969950 h 6858000"/>
              <a:gd name="connsiteX62" fmla="*/ 552467 w 1472087"/>
              <a:gd name="connsiteY62" fmla="*/ 3933779 h 6858000"/>
              <a:gd name="connsiteX63" fmla="*/ 553798 w 1472087"/>
              <a:gd name="connsiteY63" fmla="*/ 3933093 h 6858000"/>
              <a:gd name="connsiteX64" fmla="*/ 558152 w 1472087"/>
              <a:gd name="connsiteY64" fmla="*/ 3922082 h 6858000"/>
              <a:gd name="connsiteX65" fmla="*/ 563230 w 1472087"/>
              <a:gd name="connsiteY65" fmla="*/ 3901461 h 6858000"/>
              <a:gd name="connsiteX66" fmla="*/ 585824 w 1472087"/>
              <a:gd name="connsiteY66" fmla="*/ 3813873 h 6858000"/>
              <a:gd name="connsiteX67" fmla="*/ 585249 w 1472087"/>
              <a:gd name="connsiteY67" fmla="*/ 3806161 h 6858000"/>
              <a:gd name="connsiteX68" fmla="*/ 585556 w 1472087"/>
              <a:gd name="connsiteY68" fmla="*/ 3805957 h 6858000"/>
              <a:gd name="connsiteX69" fmla="*/ 585583 w 1472087"/>
              <a:gd name="connsiteY69" fmla="*/ 3797724 h 6858000"/>
              <a:gd name="connsiteX70" fmla="*/ 584198 w 1472087"/>
              <a:gd name="connsiteY70" fmla="*/ 3792098 h 6858000"/>
              <a:gd name="connsiteX71" fmla="*/ 583082 w 1472087"/>
              <a:gd name="connsiteY71" fmla="*/ 3777135 h 6858000"/>
              <a:gd name="connsiteX72" fmla="*/ 584815 w 1472087"/>
              <a:gd name="connsiteY72" fmla="*/ 3771656 h 6858000"/>
              <a:gd name="connsiteX73" fmla="*/ 588558 w 1472087"/>
              <a:gd name="connsiteY73" fmla="*/ 3769007 h 6858000"/>
              <a:gd name="connsiteX74" fmla="*/ 588024 w 1472087"/>
              <a:gd name="connsiteY74" fmla="*/ 3767709 h 6858000"/>
              <a:gd name="connsiteX75" fmla="*/ 596720 w 1472087"/>
              <a:gd name="connsiteY75" fmla="*/ 3738082 h 6858000"/>
              <a:gd name="connsiteX76" fmla="*/ 604066 w 1472087"/>
              <a:gd name="connsiteY76" fmla="*/ 3673397 h 6858000"/>
              <a:gd name="connsiteX77" fmla="*/ 603362 w 1472087"/>
              <a:gd name="connsiteY77" fmla="*/ 3637109 h 6858000"/>
              <a:gd name="connsiteX78" fmla="*/ 606805 w 1472087"/>
              <a:gd name="connsiteY78" fmla="*/ 3536883 h 6858000"/>
              <a:gd name="connsiteX79" fmla="*/ 614343 w 1472087"/>
              <a:gd name="connsiteY79" fmla="*/ 3435652 h 6858000"/>
              <a:gd name="connsiteX80" fmla="*/ 616014 w 1472087"/>
              <a:gd name="connsiteY80" fmla="*/ 3307769 h 6858000"/>
              <a:gd name="connsiteX81" fmla="*/ 633577 w 1472087"/>
              <a:gd name="connsiteY81" fmla="*/ 3250522 h 6858000"/>
              <a:gd name="connsiteX82" fmla="*/ 634002 w 1472087"/>
              <a:gd name="connsiteY82" fmla="*/ 3229163 h 6858000"/>
              <a:gd name="connsiteX83" fmla="*/ 635825 w 1472087"/>
              <a:gd name="connsiteY83" fmla="*/ 3217217 h 6858000"/>
              <a:gd name="connsiteX84" fmla="*/ 622660 w 1472087"/>
              <a:gd name="connsiteY84" fmla="*/ 3183755 h 6858000"/>
              <a:gd name="connsiteX85" fmla="*/ 623161 w 1472087"/>
              <a:gd name="connsiteY85" fmla="*/ 3178642 h 6858000"/>
              <a:gd name="connsiteX86" fmla="*/ 610761 w 1472087"/>
              <a:gd name="connsiteY86" fmla="*/ 3158586 h 6858000"/>
              <a:gd name="connsiteX87" fmla="*/ 595946 w 1472087"/>
              <a:gd name="connsiteY87" fmla="*/ 3129034 h 6858000"/>
              <a:gd name="connsiteX88" fmla="*/ 596611 w 1472087"/>
              <a:gd name="connsiteY88" fmla="*/ 3126682 h 6858000"/>
              <a:gd name="connsiteX89" fmla="*/ 587479 w 1472087"/>
              <a:gd name="connsiteY89" fmla="*/ 3114519 h 6858000"/>
              <a:gd name="connsiteX90" fmla="*/ 574088 w 1472087"/>
              <a:gd name="connsiteY90" fmla="*/ 3106272 h 6858000"/>
              <a:gd name="connsiteX91" fmla="*/ 546818 w 1472087"/>
              <a:gd name="connsiteY91" fmla="*/ 2958185 h 6858000"/>
              <a:gd name="connsiteX92" fmla="*/ 489432 w 1472087"/>
              <a:gd name="connsiteY92" fmla="*/ 2762989 h 6858000"/>
              <a:gd name="connsiteX93" fmla="*/ 438350 w 1472087"/>
              <a:gd name="connsiteY93" fmla="*/ 2554718 h 6858000"/>
              <a:gd name="connsiteX94" fmla="*/ 418444 w 1472087"/>
              <a:gd name="connsiteY94" fmla="*/ 2485734 h 6858000"/>
              <a:gd name="connsiteX95" fmla="*/ 409167 w 1472087"/>
              <a:gd name="connsiteY95" fmla="*/ 2447068 h 6858000"/>
              <a:gd name="connsiteX96" fmla="*/ 396128 w 1472087"/>
              <a:gd name="connsiteY96" fmla="*/ 2425819 h 6858000"/>
              <a:gd name="connsiteX97" fmla="*/ 402127 w 1472087"/>
              <a:gd name="connsiteY97" fmla="*/ 2402874 h 6858000"/>
              <a:gd name="connsiteX98" fmla="*/ 404739 w 1472087"/>
              <a:gd name="connsiteY98" fmla="*/ 2381443 h 6858000"/>
              <a:gd name="connsiteX99" fmla="*/ 381068 w 1472087"/>
              <a:gd name="connsiteY99" fmla="*/ 2261920 h 6858000"/>
              <a:gd name="connsiteX100" fmla="*/ 370955 w 1472087"/>
              <a:gd name="connsiteY100" fmla="*/ 2195378 h 6858000"/>
              <a:gd name="connsiteX101" fmla="*/ 355172 w 1472087"/>
              <a:gd name="connsiteY101" fmla="*/ 2155135 h 6858000"/>
              <a:gd name="connsiteX102" fmla="*/ 352630 w 1472087"/>
              <a:gd name="connsiteY102" fmla="*/ 2118008 h 6858000"/>
              <a:gd name="connsiteX103" fmla="*/ 353623 w 1472087"/>
              <a:gd name="connsiteY103" fmla="*/ 2050531 h 6858000"/>
              <a:gd name="connsiteX104" fmla="*/ 345429 w 1472087"/>
              <a:gd name="connsiteY104" fmla="*/ 1963269 h 6858000"/>
              <a:gd name="connsiteX105" fmla="*/ 326607 w 1472087"/>
              <a:gd name="connsiteY105" fmla="*/ 1906352 h 6858000"/>
              <a:gd name="connsiteX106" fmla="*/ 303164 w 1472087"/>
              <a:gd name="connsiteY106" fmla="*/ 1861531 h 6858000"/>
              <a:gd name="connsiteX107" fmla="*/ 256963 w 1472087"/>
              <a:gd name="connsiteY107" fmla="*/ 1732919 h 6858000"/>
              <a:gd name="connsiteX108" fmla="*/ 229274 w 1472087"/>
              <a:gd name="connsiteY108" fmla="*/ 1663540 h 6858000"/>
              <a:gd name="connsiteX109" fmla="*/ 228400 w 1472087"/>
              <a:gd name="connsiteY109" fmla="*/ 1615777 h 6858000"/>
              <a:gd name="connsiteX110" fmla="*/ 209195 w 1472087"/>
              <a:gd name="connsiteY110" fmla="*/ 1563678 h 6858000"/>
              <a:gd name="connsiteX111" fmla="*/ 222275 w 1472087"/>
              <a:gd name="connsiteY111" fmla="*/ 1519474 h 6858000"/>
              <a:gd name="connsiteX112" fmla="*/ 215017 w 1472087"/>
              <a:gd name="connsiteY112" fmla="*/ 1477995 h 6858000"/>
              <a:gd name="connsiteX113" fmla="*/ 201102 w 1472087"/>
              <a:gd name="connsiteY113" fmla="*/ 1373769 h 6858000"/>
              <a:gd name="connsiteX114" fmla="*/ 209409 w 1472087"/>
              <a:gd name="connsiteY114" fmla="*/ 1307086 h 6858000"/>
              <a:gd name="connsiteX115" fmla="*/ 210597 w 1472087"/>
              <a:gd name="connsiteY115" fmla="*/ 1189033 h 6858000"/>
              <a:gd name="connsiteX116" fmla="*/ 215282 w 1472087"/>
              <a:gd name="connsiteY116" fmla="*/ 1168288 h 6858000"/>
              <a:gd name="connsiteX117" fmla="*/ 207564 w 1472087"/>
              <a:gd name="connsiteY117" fmla="*/ 1142577 h 6858000"/>
              <a:gd name="connsiteX118" fmla="*/ 196870 w 1472087"/>
              <a:gd name="connsiteY118" fmla="*/ 1088484 h 6858000"/>
              <a:gd name="connsiteX119" fmla="*/ 185606 w 1472087"/>
              <a:gd name="connsiteY119" fmla="*/ 1016103 h 6858000"/>
              <a:gd name="connsiteX120" fmla="*/ 187062 w 1472087"/>
              <a:gd name="connsiteY120" fmla="*/ 932283 h 6858000"/>
              <a:gd name="connsiteX121" fmla="*/ 189298 w 1472087"/>
              <a:gd name="connsiteY121" fmla="*/ 915925 h 6858000"/>
              <a:gd name="connsiteX122" fmla="*/ 181927 w 1472087"/>
              <a:gd name="connsiteY122" fmla="*/ 896999 h 6858000"/>
              <a:gd name="connsiteX123" fmla="*/ 151335 w 1472087"/>
              <a:gd name="connsiteY123" fmla="*/ 821517 h 6858000"/>
              <a:gd name="connsiteX124" fmla="*/ 130285 w 1472087"/>
              <a:gd name="connsiteY124" fmla="*/ 751353 h 6858000"/>
              <a:gd name="connsiteX125" fmla="*/ 129843 w 1472087"/>
              <a:gd name="connsiteY125" fmla="*/ 721230 h 6858000"/>
              <a:gd name="connsiteX126" fmla="*/ 115514 w 1472087"/>
              <a:gd name="connsiteY126" fmla="*/ 681659 h 6858000"/>
              <a:gd name="connsiteX127" fmla="*/ 100933 w 1472087"/>
              <a:gd name="connsiteY127" fmla="*/ 635218 h 6858000"/>
              <a:gd name="connsiteX128" fmla="*/ 105944 w 1472087"/>
              <a:gd name="connsiteY128" fmla="*/ 613763 h 6858000"/>
              <a:gd name="connsiteX129" fmla="*/ 91886 w 1472087"/>
              <a:gd name="connsiteY129" fmla="*/ 598582 h 6858000"/>
              <a:gd name="connsiteX130" fmla="*/ 91567 w 1472087"/>
              <a:gd name="connsiteY130" fmla="*/ 576846 h 6858000"/>
              <a:gd name="connsiteX131" fmla="*/ 71193 w 1472087"/>
              <a:gd name="connsiteY131" fmla="*/ 530055 h 6858000"/>
              <a:gd name="connsiteX132" fmla="*/ 70441 w 1472087"/>
              <a:gd name="connsiteY132" fmla="*/ 465389 h 6858000"/>
              <a:gd name="connsiteX133" fmla="*/ 53364 w 1472087"/>
              <a:gd name="connsiteY133" fmla="*/ 424699 h 6858000"/>
              <a:gd name="connsiteX134" fmla="*/ 53739 w 1472087"/>
              <a:gd name="connsiteY134" fmla="*/ 404917 h 6858000"/>
              <a:gd name="connsiteX135" fmla="*/ 33696 w 1472087"/>
              <a:gd name="connsiteY135" fmla="*/ 367211 h 6858000"/>
              <a:gd name="connsiteX136" fmla="*/ 0 w 1472087"/>
              <a:gd name="connsiteY136" fmla="*/ 268519 h 6858000"/>
              <a:gd name="connsiteX137" fmla="*/ 173467 w 1472087"/>
              <a:gd name="connsiteY137" fmla="*/ 144983 h 6858000"/>
              <a:gd name="connsiteX138" fmla="*/ 185751 w 1472087"/>
              <a:gd name="connsiteY138" fmla="*/ 55288 h 6858000"/>
              <a:gd name="connsiteX139" fmla="*/ 145305 w 1472087"/>
              <a:gd name="connsiteY139" fmla="*/ 0 h 6858000"/>
              <a:gd name="connsiteX0" fmla="*/ 112107 w 1438889"/>
              <a:gd name="connsiteY0" fmla="*/ 0 h 6858000"/>
              <a:gd name="connsiteX1" fmla="*/ 1438889 w 1438889"/>
              <a:gd name="connsiteY1" fmla="*/ 0 h 6858000"/>
              <a:gd name="connsiteX2" fmla="*/ 1438889 w 1438889"/>
              <a:gd name="connsiteY2" fmla="*/ 6858000 h 6858000"/>
              <a:gd name="connsiteX3" fmla="*/ 175583 w 1438889"/>
              <a:gd name="connsiteY3" fmla="*/ 6857735 h 6858000"/>
              <a:gd name="connsiteX4" fmla="*/ 212176 w 1438889"/>
              <a:gd name="connsiteY4" fmla="*/ 6776847 h 6858000"/>
              <a:gd name="connsiteX5" fmla="*/ 223676 w 1438889"/>
              <a:gd name="connsiteY5" fmla="*/ 6737706 h 6858000"/>
              <a:gd name="connsiteX6" fmla="*/ 248415 w 1438889"/>
              <a:gd name="connsiteY6" fmla="*/ 6691589 h 6858000"/>
              <a:gd name="connsiteX7" fmla="*/ 225972 w 1438889"/>
              <a:gd name="connsiteY7" fmla="*/ 6659970 h 6858000"/>
              <a:gd name="connsiteX8" fmla="*/ 241063 w 1438889"/>
              <a:gd name="connsiteY8" fmla="*/ 6636211 h 6858000"/>
              <a:gd name="connsiteX9" fmla="*/ 258507 w 1438889"/>
              <a:gd name="connsiteY9" fmla="*/ 6594177 h 6858000"/>
              <a:gd name="connsiteX10" fmla="*/ 272547 w 1438889"/>
              <a:gd name="connsiteY10" fmla="*/ 6557575 h 6858000"/>
              <a:gd name="connsiteX11" fmla="*/ 325504 w 1438889"/>
              <a:gd name="connsiteY11" fmla="*/ 6492130 h 6858000"/>
              <a:gd name="connsiteX12" fmla="*/ 341191 w 1438889"/>
              <a:gd name="connsiteY12" fmla="*/ 6431610 h 6858000"/>
              <a:gd name="connsiteX13" fmla="*/ 384896 w 1438889"/>
              <a:gd name="connsiteY13" fmla="*/ 6379786 h 6858000"/>
              <a:gd name="connsiteX14" fmla="*/ 368119 w 1438889"/>
              <a:gd name="connsiteY14" fmla="*/ 6334727 h 6858000"/>
              <a:gd name="connsiteX15" fmla="*/ 345534 w 1438889"/>
              <a:gd name="connsiteY15" fmla="*/ 6313295 h 6858000"/>
              <a:gd name="connsiteX16" fmla="*/ 352698 w 1438889"/>
              <a:gd name="connsiteY16" fmla="*/ 6280046 h 6858000"/>
              <a:gd name="connsiteX17" fmla="*/ 335443 w 1438889"/>
              <a:gd name="connsiteY17" fmla="*/ 6270265 h 6858000"/>
              <a:gd name="connsiteX18" fmla="*/ 362471 w 1438889"/>
              <a:gd name="connsiteY18" fmla="*/ 6252834 h 6858000"/>
              <a:gd name="connsiteX19" fmla="*/ 340463 w 1438889"/>
              <a:gd name="connsiteY19" fmla="*/ 6202459 h 6858000"/>
              <a:gd name="connsiteX20" fmla="*/ 339261 w 1438889"/>
              <a:gd name="connsiteY20" fmla="*/ 6153037 h 6858000"/>
              <a:gd name="connsiteX21" fmla="*/ 354676 w 1438889"/>
              <a:gd name="connsiteY21" fmla="*/ 6078132 h 6858000"/>
              <a:gd name="connsiteX22" fmla="*/ 342063 w 1438889"/>
              <a:gd name="connsiteY22" fmla="*/ 6028119 h 6858000"/>
              <a:gd name="connsiteX23" fmla="*/ 327292 w 1438889"/>
              <a:gd name="connsiteY23" fmla="*/ 5926735 h 6858000"/>
              <a:gd name="connsiteX24" fmla="*/ 376804 w 1438889"/>
              <a:gd name="connsiteY24" fmla="*/ 5712857 h 6858000"/>
              <a:gd name="connsiteX25" fmla="*/ 355879 w 1438889"/>
              <a:gd name="connsiteY25" fmla="*/ 5676393 h 6858000"/>
              <a:gd name="connsiteX26" fmla="*/ 395471 w 1438889"/>
              <a:gd name="connsiteY26" fmla="*/ 5563435 h 6858000"/>
              <a:gd name="connsiteX27" fmla="*/ 442601 w 1438889"/>
              <a:gd name="connsiteY27" fmla="*/ 5437125 h 6858000"/>
              <a:gd name="connsiteX28" fmla="*/ 456169 w 1438889"/>
              <a:gd name="connsiteY28" fmla="*/ 5396260 h 6858000"/>
              <a:gd name="connsiteX29" fmla="*/ 472150 w 1438889"/>
              <a:gd name="connsiteY29" fmla="*/ 5330009 h 6858000"/>
              <a:gd name="connsiteX30" fmla="*/ 505643 w 1438889"/>
              <a:gd name="connsiteY30" fmla="*/ 5273739 h 6858000"/>
              <a:gd name="connsiteX31" fmla="*/ 515242 w 1438889"/>
              <a:gd name="connsiteY31" fmla="*/ 5241779 h 6858000"/>
              <a:gd name="connsiteX32" fmla="*/ 526468 w 1438889"/>
              <a:gd name="connsiteY32" fmla="*/ 5225268 h 6858000"/>
              <a:gd name="connsiteX33" fmla="*/ 527488 w 1438889"/>
              <a:gd name="connsiteY33" fmla="*/ 5217684 h 6858000"/>
              <a:gd name="connsiteX34" fmla="*/ 534829 w 1438889"/>
              <a:gd name="connsiteY34" fmla="*/ 5193377 h 6858000"/>
              <a:gd name="connsiteX35" fmla="*/ 538132 w 1438889"/>
              <a:gd name="connsiteY35" fmla="*/ 5179288 h 6858000"/>
              <a:gd name="connsiteX36" fmla="*/ 539116 w 1438889"/>
              <a:gd name="connsiteY36" fmla="*/ 5173621 h 6858000"/>
              <a:gd name="connsiteX37" fmla="*/ 534750 w 1438889"/>
              <a:gd name="connsiteY37" fmla="*/ 5159961 h 6858000"/>
              <a:gd name="connsiteX38" fmla="*/ 541427 w 1438889"/>
              <a:gd name="connsiteY38" fmla="*/ 5144295 h 6858000"/>
              <a:gd name="connsiteX39" fmla="*/ 538360 w 1438889"/>
              <a:gd name="connsiteY39" fmla="*/ 5125185 h 6858000"/>
              <a:gd name="connsiteX40" fmla="*/ 545190 w 1438889"/>
              <a:gd name="connsiteY40" fmla="*/ 5121884 h 6858000"/>
              <a:gd name="connsiteX41" fmla="*/ 552226 w 1438889"/>
              <a:gd name="connsiteY41" fmla="*/ 5067850 h 6858000"/>
              <a:gd name="connsiteX42" fmla="*/ 554957 w 1438889"/>
              <a:gd name="connsiteY42" fmla="*/ 5060861 h 6858000"/>
              <a:gd name="connsiteX43" fmla="*/ 551661 w 1438889"/>
              <a:gd name="connsiteY43" fmla="*/ 5034192 h 6858000"/>
              <a:gd name="connsiteX44" fmla="*/ 553215 w 1438889"/>
              <a:gd name="connsiteY44" fmla="*/ 4993030 h 6858000"/>
              <a:gd name="connsiteX45" fmla="*/ 560124 w 1438889"/>
              <a:gd name="connsiteY45" fmla="*/ 4946844 h 6858000"/>
              <a:gd name="connsiteX46" fmla="*/ 555980 w 1438889"/>
              <a:gd name="connsiteY46" fmla="*/ 4932692 h 6858000"/>
              <a:gd name="connsiteX47" fmla="*/ 571383 w 1438889"/>
              <a:gd name="connsiteY47" fmla="*/ 4858827 h 6858000"/>
              <a:gd name="connsiteX48" fmla="*/ 577286 w 1438889"/>
              <a:gd name="connsiteY48" fmla="*/ 4821170 h 6858000"/>
              <a:gd name="connsiteX49" fmla="*/ 582019 w 1438889"/>
              <a:gd name="connsiteY49" fmla="*/ 4780965 h 6858000"/>
              <a:gd name="connsiteX50" fmla="*/ 583312 w 1438889"/>
              <a:gd name="connsiteY50" fmla="*/ 4750867 h 6858000"/>
              <a:gd name="connsiteX51" fmla="*/ 581119 w 1438889"/>
              <a:gd name="connsiteY51" fmla="*/ 4690749 h 6858000"/>
              <a:gd name="connsiteX52" fmla="*/ 576599 w 1438889"/>
              <a:gd name="connsiteY52" fmla="*/ 4584173 h 6858000"/>
              <a:gd name="connsiteX53" fmla="*/ 571682 w 1438889"/>
              <a:gd name="connsiteY53" fmla="*/ 4444346 h 6858000"/>
              <a:gd name="connsiteX54" fmla="*/ 568247 w 1438889"/>
              <a:gd name="connsiteY54" fmla="*/ 4375228 h 6858000"/>
              <a:gd name="connsiteX55" fmla="*/ 548900 w 1438889"/>
              <a:gd name="connsiteY55" fmla="*/ 4214165 h 6858000"/>
              <a:gd name="connsiteX56" fmla="*/ 552973 w 1438889"/>
              <a:gd name="connsiteY56" fmla="*/ 4090296 h 6858000"/>
              <a:gd name="connsiteX57" fmla="*/ 538229 w 1438889"/>
              <a:gd name="connsiteY57" fmla="*/ 4033999 h 6858000"/>
              <a:gd name="connsiteX58" fmla="*/ 539378 w 1438889"/>
              <a:gd name="connsiteY58" fmla="*/ 4031933 h 6858000"/>
              <a:gd name="connsiteX59" fmla="*/ 537954 w 1438889"/>
              <a:gd name="connsiteY59" fmla="*/ 4013953 h 6858000"/>
              <a:gd name="connsiteX60" fmla="*/ 524249 w 1438889"/>
              <a:gd name="connsiteY60" fmla="*/ 3974753 h 6858000"/>
              <a:gd name="connsiteX61" fmla="*/ 525847 w 1438889"/>
              <a:gd name="connsiteY61" fmla="*/ 3969950 h 6858000"/>
              <a:gd name="connsiteX62" fmla="*/ 519269 w 1438889"/>
              <a:gd name="connsiteY62" fmla="*/ 3933779 h 6858000"/>
              <a:gd name="connsiteX63" fmla="*/ 520600 w 1438889"/>
              <a:gd name="connsiteY63" fmla="*/ 3933093 h 6858000"/>
              <a:gd name="connsiteX64" fmla="*/ 524954 w 1438889"/>
              <a:gd name="connsiteY64" fmla="*/ 3922082 h 6858000"/>
              <a:gd name="connsiteX65" fmla="*/ 530032 w 1438889"/>
              <a:gd name="connsiteY65" fmla="*/ 3901461 h 6858000"/>
              <a:gd name="connsiteX66" fmla="*/ 552626 w 1438889"/>
              <a:gd name="connsiteY66" fmla="*/ 3813873 h 6858000"/>
              <a:gd name="connsiteX67" fmla="*/ 552051 w 1438889"/>
              <a:gd name="connsiteY67" fmla="*/ 3806161 h 6858000"/>
              <a:gd name="connsiteX68" fmla="*/ 552358 w 1438889"/>
              <a:gd name="connsiteY68" fmla="*/ 3805957 h 6858000"/>
              <a:gd name="connsiteX69" fmla="*/ 552385 w 1438889"/>
              <a:gd name="connsiteY69" fmla="*/ 3797724 h 6858000"/>
              <a:gd name="connsiteX70" fmla="*/ 551000 w 1438889"/>
              <a:gd name="connsiteY70" fmla="*/ 3792098 h 6858000"/>
              <a:gd name="connsiteX71" fmla="*/ 549884 w 1438889"/>
              <a:gd name="connsiteY71" fmla="*/ 3777135 h 6858000"/>
              <a:gd name="connsiteX72" fmla="*/ 551617 w 1438889"/>
              <a:gd name="connsiteY72" fmla="*/ 3771656 h 6858000"/>
              <a:gd name="connsiteX73" fmla="*/ 555360 w 1438889"/>
              <a:gd name="connsiteY73" fmla="*/ 3769007 h 6858000"/>
              <a:gd name="connsiteX74" fmla="*/ 554826 w 1438889"/>
              <a:gd name="connsiteY74" fmla="*/ 3767709 h 6858000"/>
              <a:gd name="connsiteX75" fmla="*/ 563522 w 1438889"/>
              <a:gd name="connsiteY75" fmla="*/ 3738082 h 6858000"/>
              <a:gd name="connsiteX76" fmla="*/ 570868 w 1438889"/>
              <a:gd name="connsiteY76" fmla="*/ 3673397 h 6858000"/>
              <a:gd name="connsiteX77" fmla="*/ 570164 w 1438889"/>
              <a:gd name="connsiteY77" fmla="*/ 3637109 h 6858000"/>
              <a:gd name="connsiteX78" fmla="*/ 573607 w 1438889"/>
              <a:gd name="connsiteY78" fmla="*/ 3536883 h 6858000"/>
              <a:gd name="connsiteX79" fmla="*/ 581145 w 1438889"/>
              <a:gd name="connsiteY79" fmla="*/ 3435652 h 6858000"/>
              <a:gd name="connsiteX80" fmla="*/ 582816 w 1438889"/>
              <a:gd name="connsiteY80" fmla="*/ 3307769 h 6858000"/>
              <a:gd name="connsiteX81" fmla="*/ 600379 w 1438889"/>
              <a:gd name="connsiteY81" fmla="*/ 3250522 h 6858000"/>
              <a:gd name="connsiteX82" fmla="*/ 600804 w 1438889"/>
              <a:gd name="connsiteY82" fmla="*/ 3229163 h 6858000"/>
              <a:gd name="connsiteX83" fmla="*/ 602627 w 1438889"/>
              <a:gd name="connsiteY83" fmla="*/ 3217217 h 6858000"/>
              <a:gd name="connsiteX84" fmla="*/ 589462 w 1438889"/>
              <a:gd name="connsiteY84" fmla="*/ 3183755 h 6858000"/>
              <a:gd name="connsiteX85" fmla="*/ 589963 w 1438889"/>
              <a:gd name="connsiteY85" fmla="*/ 3178642 h 6858000"/>
              <a:gd name="connsiteX86" fmla="*/ 577563 w 1438889"/>
              <a:gd name="connsiteY86" fmla="*/ 3158586 h 6858000"/>
              <a:gd name="connsiteX87" fmla="*/ 562748 w 1438889"/>
              <a:gd name="connsiteY87" fmla="*/ 3129034 h 6858000"/>
              <a:gd name="connsiteX88" fmla="*/ 563413 w 1438889"/>
              <a:gd name="connsiteY88" fmla="*/ 3126682 h 6858000"/>
              <a:gd name="connsiteX89" fmla="*/ 554281 w 1438889"/>
              <a:gd name="connsiteY89" fmla="*/ 3114519 h 6858000"/>
              <a:gd name="connsiteX90" fmla="*/ 540890 w 1438889"/>
              <a:gd name="connsiteY90" fmla="*/ 3106272 h 6858000"/>
              <a:gd name="connsiteX91" fmla="*/ 513620 w 1438889"/>
              <a:gd name="connsiteY91" fmla="*/ 2958185 h 6858000"/>
              <a:gd name="connsiteX92" fmla="*/ 456234 w 1438889"/>
              <a:gd name="connsiteY92" fmla="*/ 2762989 h 6858000"/>
              <a:gd name="connsiteX93" fmla="*/ 405152 w 1438889"/>
              <a:gd name="connsiteY93" fmla="*/ 2554718 h 6858000"/>
              <a:gd name="connsiteX94" fmla="*/ 385246 w 1438889"/>
              <a:gd name="connsiteY94" fmla="*/ 2485734 h 6858000"/>
              <a:gd name="connsiteX95" fmla="*/ 375969 w 1438889"/>
              <a:gd name="connsiteY95" fmla="*/ 2447068 h 6858000"/>
              <a:gd name="connsiteX96" fmla="*/ 362930 w 1438889"/>
              <a:gd name="connsiteY96" fmla="*/ 2425819 h 6858000"/>
              <a:gd name="connsiteX97" fmla="*/ 368929 w 1438889"/>
              <a:gd name="connsiteY97" fmla="*/ 2402874 h 6858000"/>
              <a:gd name="connsiteX98" fmla="*/ 371541 w 1438889"/>
              <a:gd name="connsiteY98" fmla="*/ 2381443 h 6858000"/>
              <a:gd name="connsiteX99" fmla="*/ 347870 w 1438889"/>
              <a:gd name="connsiteY99" fmla="*/ 2261920 h 6858000"/>
              <a:gd name="connsiteX100" fmla="*/ 337757 w 1438889"/>
              <a:gd name="connsiteY100" fmla="*/ 2195378 h 6858000"/>
              <a:gd name="connsiteX101" fmla="*/ 321974 w 1438889"/>
              <a:gd name="connsiteY101" fmla="*/ 2155135 h 6858000"/>
              <a:gd name="connsiteX102" fmla="*/ 319432 w 1438889"/>
              <a:gd name="connsiteY102" fmla="*/ 2118008 h 6858000"/>
              <a:gd name="connsiteX103" fmla="*/ 320425 w 1438889"/>
              <a:gd name="connsiteY103" fmla="*/ 2050531 h 6858000"/>
              <a:gd name="connsiteX104" fmla="*/ 312231 w 1438889"/>
              <a:gd name="connsiteY104" fmla="*/ 1963269 h 6858000"/>
              <a:gd name="connsiteX105" fmla="*/ 293409 w 1438889"/>
              <a:gd name="connsiteY105" fmla="*/ 1906352 h 6858000"/>
              <a:gd name="connsiteX106" fmla="*/ 269966 w 1438889"/>
              <a:gd name="connsiteY106" fmla="*/ 1861531 h 6858000"/>
              <a:gd name="connsiteX107" fmla="*/ 223765 w 1438889"/>
              <a:gd name="connsiteY107" fmla="*/ 1732919 h 6858000"/>
              <a:gd name="connsiteX108" fmla="*/ 196076 w 1438889"/>
              <a:gd name="connsiteY108" fmla="*/ 1663540 h 6858000"/>
              <a:gd name="connsiteX109" fmla="*/ 195202 w 1438889"/>
              <a:gd name="connsiteY109" fmla="*/ 1615777 h 6858000"/>
              <a:gd name="connsiteX110" fmla="*/ 175997 w 1438889"/>
              <a:gd name="connsiteY110" fmla="*/ 1563678 h 6858000"/>
              <a:gd name="connsiteX111" fmla="*/ 189077 w 1438889"/>
              <a:gd name="connsiteY111" fmla="*/ 1519474 h 6858000"/>
              <a:gd name="connsiteX112" fmla="*/ 181819 w 1438889"/>
              <a:gd name="connsiteY112" fmla="*/ 1477995 h 6858000"/>
              <a:gd name="connsiteX113" fmla="*/ 167904 w 1438889"/>
              <a:gd name="connsiteY113" fmla="*/ 1373769 h 6858000"/>
              <a:gd name="connsiteX114" fmla="*/ 176211 w 1438889"/>
              <a:gd name="connsiteY114" fmla="*/ 1307086 h 6858000"/>
              <a:gd name="connsiteX115" fmla="*/ 177399 w 1438889"/>
              <a:gd name="connsiteY115" fmla="*/ 1189033 h 6858000"/>
              <a:gd name="connsiteX116" fmla="*/ 182084 w 1438889"/>
              <a:gd name="connsiteY116" fmla="*/ 1168288 h 6858000"/>
              <a:gd name="connsiteX117" fmla="*/ 174366 w 1438889"/>
              <a:gd name="connsiteY117" fmla="*/ 1142577 h 6858000"/>
              <a:gd name="connsiteX118" fmla="*/ 163672 w 1438889"/>
              <a:gd name="connsiteY118" fmla="*/ 1088484 h 6858000"/>
              <a:gd name="connsiteX119" fmla="*/ 152408 w 1438889"/>
              <a:gd name="connsiteY119" fmla="*/ 1016103 h 6858000"/>
              <a:gd name="connsiteX120" fmla="*/ 153864 w 1438889"/>
              <a:gd name="connsiteY120" fmla="*/ 932283 h 6858000"/>
              <a:gd name="connsiteX121" fmla="*/ 156100 w 1438889"/>
              <a:gd name="connsiteY121" fmla="*/ 915925 h 6858000"/>
              <a:gd name="connsiteX122" fmla="*/ 148729 w 1438889"/>
              <a:gd name="connsiteY122" fmla="*/ 896999 h 6858000"/>
              <a:gd name="connsiteX123" fmla="*/ 118137 w 1438889"/>
              <a:gd name="connsiteY123" fmla="*/ 821517 h 6858000"/>
              <a:gd name="connsiteX124" fmla="*/ 97087 w 1438889"/>
              <a:gd name="connsiteY124" fmla="*/ 751353 h 6858000"/>
              <a:gd name="connsiteX125" fmla="*/ 96645 w 1438889"/>
              <a:gd name="connsiteY125" fmla="*/ 721230 h 6858000"/>
              <a:gd name="connsiteX126" fmla="*/ 82316 w 1438889"/>
              <a:gd name="connsiteY126" fmla="*/ 681659 h 6858000"/>
              <a:gd name="connsiteX127" fmla="*/ 67735 w 1438889"/>
              <a:gd name="connsiteY127" fmla="*/ 635218 h 6858000"/>
              <a:gd name="connsiteX128" fmla="*/ 72746 w 1438889"/>
              <a:gd name="connsiteY128" fmla="*/ 613763 h 6858000"/>
              <a:gd name="connsiteX129" fmla="*/ 58688 w 1438889"/>
              <a:gd name="connsiteY129" fmla="*/ 598582 h 6858000"/>
              <a:gd name="connsiteX130" fmla="*/ 58369 w 1438889"/>
              <a:gd name="connsiteY130" fmla="*/ 576846 h 6858000"/>
              <a:gd name="connsiteX131" fmla="*/ 37995 w 1438889"/>
              <a:gd name="connsiteY131" fmla="*/ 530055 h 6858000"/>
              <a:gd name="connsiteX132" fmla="*/ 37243 w 1438889"/>
              <a:gd name="connsiteY132" fmla="*/ 465389 h 6858000"/>
              <a:gd name="connsiteX133" fmla="*/ 20166 w 1438889"/>
              <a:gd name="connsiteY133" fmla="*/ 424699 h 6858000"/>
              <a:gd name="connsiteX134" fmla="*/ 20541 w 1438889"/>
              <a:gd name="connsiteY134" fmla="*/ 404917 h 6858000"/>
              <a:gd name="connsiteX135" fmla="*/ 498 w 1438889"/>
              <a:gd name="connsiteY135" fmla="*/ 367211 h 6858000"/>
              <a:gd name="connsiteX136" fmla="*/ 148559 w 1438889"/>
              <a:gd name="connsiteY136" fmla="*/ 212860 h 6858000"/>
              <a:gd name="connsiteX137" fmla="*/ 140269 w 1438889"/>
              <a:gd name="connsiteY137" fmla="*/ 144983 h 6858000"/>
              <a:gd name="connsiteX138" fmla="*/ 152553 w 1438889"/>
              <a:gd name="connsiteY138" fmla="*/ 55288 h 6858000"/>
              <a:gd name="connsiteX139" fmla="*/ 112107 w 1438889"/>
              <a:gd name="connsiteY139" fmla="*/ 0 h 6858000"/>
              <a:gd name="connsiteX0" fmla="*/ 92101 w 1418883"/>
              <a:gd name="connsiteY0" fmla="*/ 0 h 6858000"/>
              <a:gd name="connsiteX1" fmla="*/ 1418883 w 1418883"/>
              <a:gd name="connsiteY1" fmla="*/ 0 h 6858000"/>
              <a:gd name="connsiteX2" fmla="*/ 1418883 w 1418883"/>
              <a:gd name="connsiteY2" fmla="*/ 6858000 h 6858000"/>
              <a:gd name="connsiteX3" fmla="*/ 155577 w 1418883"/>
              <a:gd name="connsiteY3" fmla="*/ 6857735 h 6858000"/>
              <a:gd name="connsiteX4" fmla="*/ 192170 w 1418883"/>
              <a:gd name="connsiteY4" fmla="*/ 6776847 h 6858000"/>
              <a:gd name="connsiteX5" fmla="*/ 203670 w 1418883"/>
              <a:gd name="connsiteY5" fmla="*/ 6737706 h 6858000"/>
              <a:gd name="connsiteX6" fmla="*/ 228409 w 1418883"/>
              <a:gd name="connsiteY6" fmla="*/ 6691589 h 6858000"/>
              <a:gd name="connsiteX7" fmla="*/ 205966 w 1418883"/>
              <a:gd name="connsiteY7" fmla="*/ 6659970 h 6858000"/>
              <a:gd name="connsiteX8" fmla="*/ 221057 w 1418883"/>
              <a:gd name="connsiteY8" fmla="*/ 6636211 h 6858000"/>
              <a:gd name="connsiteX9" fmla="*/ 238501 w 1418883"/>
              <a:gd name="connsiteY9" fmla="*/ 6594177 h 6858000"/>
              <a:gd name="connsiteX10" fmla="*/ 252541 w 1418883"/>
              <a:gd name="connsiteY10" fmla="*/ 6557575 h 6858000"/>
              <a:gd name="connsiteX11" fmla="*/ 305498 w 1418883"/>
              <a:gd name="connsiteY11" fmla="*/ 6492130 h 6858000"/>
              <a:gd name="connsiteX12" fmla="*/ 321185 w 1418883"/>
              <a:gd name="connsiteY12" fmla="*/ 6431610 h 6858000"/>
              <a:gd name="connsiteX13" fmla="*/ 364890 w 1418883"/>
              <a:gd name="connsiteY13" fmla="*/ 6379786 h 6858000"/>
              <a:gd name="connsiteX14" fmla="*/ 348113 w 1418883"/>
              <a:gd name="connsiteY14" fmla="*/ 6334727 h 6858000"/>
              <a:gd name="connsiteX15" fmla="*/ 325528 w 1418883"/>
              <a:gd name="connsiteY15" fmla="*/ 6313295 h 6858000"/>
              <a:gd name="connsiteX16" fmla="*/ 332692 w 1418883"/>
              <a:gd name="connsiteY16" fmla="*/ 6280046 h 6858000"/>
              <a:gd name="connsiteX17" fmla="*/ 315437 w 1418883"/>
              <a:gd name="connsiteY17" fmla="*/ 6270265 h 6858000"/>
              <a:gd name="connsiteX18" fmla="*/ 342465 w 1418883"/>
              <a:gd name="connsiteY18" fmla="*/ 6252834 h 6858000"/>
              <a:gd name="connsiteX19" fmla="*/ 320457 w 1418883"/>
              <a:gd name="connsiteY19" fmla="*/ 6202459 h 6858000"/>
              <a:gd name="connsiteX20" fmla="*/ 319255 w 1418883"/>
              <a:gd name="connsiteY20" fmla="*/ 6153037 h 6858000"/>
              <a:gd name="connsiteX21" fmla="*/ 334670 w 1418883"/>
              <a:gd name="connsiteY21" fmla="*/ 6078132 h 6858000"/>
              <a:gd name="connsiteX22" fmla="*/ 322057 w 1418883"/>
              <a:gd name="connsiteY22" fmla="*/ 6028119 h 6858000"/>
              <a:gd name="connsiteX23" fmla="*/ 307286 w 1418883"/>
              <a:gd name="connsiteY23" fmla="*/ 5926735 h 6858000"/>
              <a:gd name="connsiteX24" fmla="*/ 356798 w 1418883"/>
              <a:gd name="connsiteY24" fmla="*/ 5712857 h 6858000"/>
              <a:gd name="connsiteX25" fmla="*/ 335873 w 1418883"/>
              <a:gd name="connsiteY25" fmla="*/ 5676393 h 6858000"/>
              <a:gd name="connsiteX26" fmla="*/ 375465 w 1418883"/>
              <a:gd name="connsiteY26" fmla="*/ 5563435 h 6858000"/>
              <a:gd name="connsiteX27" fmla="*/ 422595 w 1418883"/>
              <a:gd name="connsiteY27" fmla="*/ 5437125 h 6858000"/>
              <a:gd name="connsiteX28" fmla="*/ 436163 w 1418883"/>
              <a:gd name="connsiteY28" fmla="*/ 5396260 h 6858000"/>
              <a:gd name="connsiteX29" fmla="*/ 452144 w 1418883"/>
              <a:gd name="connsiteY29" fmla="*/ 5330009 h 6858000"/>
              <a:gd name="connsiteX30" fmla="*/ 485637 w 1418883"/>
              <a:gd name="connsiteY30" fmla="*/ 5273739 h 6858000"/>
              <a:gd name="connsiteX31" fmla="*/ 495236 w 1418883"/>
              <a:gd name="connsiteY31" fmla="*/ 5241779 h 6858000"/>
              <a:gd name="connsiteX32" fmla="*/ 506462 w 1418883"/>
              <a:gd name="connsiteY32" fmla="*/ 5225268 h 6858000"/>
              <a:gd name="connsiteX33" fmla="*/ 507482 w 1418883"/>
              <a:gd name="connsiteY33" fmla="*/ 5217684 h 6858000"/>
              <a:gd name="connsiteX34" fmla="*/ 514823 w 1418883"/>
              <a:gd name="connsiteY34" fmla="*/ 5193377 h 6858000"/>
              <a:gd name="connsiteX35" fmla="*/ 518126 w 1418883"/>
              <a:gd name="connsiteY35" fmla="*/ 5179288 h 6858000"/>
              <a:gd name="connsiteX36" fmla="*/ 519110 w 1418883"/>
              <a:gd name="connsiteY36" fmla="*/ 5173621 h 6858000"/>
              <a:gd name="connsiteX37" fmla="*/ 514744 w 1418883"/>
              <a:gd name="connsiteY37" fmla="*/ 5159961 h 6858000"/>
              <a:gd name="connsiteX38" fmla="*/ 521421 w 1418883"/>
              <a:gd name="connsiteY38" fmla="*/ 5144295 h 6858000"/>
              <a:gd name="connsiteX39" fmla="*/ 518354 w 1418883"/>
              <a:gd name="connsiteY39" fmla="*/ 5125185 h 6858000"/>
              <a:gd name="connsiteX40" fmla="*/ 525184 w 1418883"/>
              <a:gd name="connsiteY40" fmla="*/ 5121884 h 6858000"/>
              <a:gd name="connsiteX41" fmla="*/ 532220 w 1418883"/>
              <a:gd name="connsiteY41" fmla="*/ 5067850 h 6858000"/>
              <a:gd name="connsiteX42" fmla="*/ 534951 w 1418883"/>
              <a:gd name="connsiteY42" fmla="*/ 5060861 h 6858000"/>
              <a:gd name="connsiteX43" fmla="*/ 531655 w 1418883"/>
              <a:gd name="connsiteY43" fmla="*/ 5034192 h 6858000"/>
              <a:gd name="connsiteX44" fmla="*/ 533209 w 1418883"/>
              <a:gd name="connsiteY44" fmla="*/ 4993030 h 6858000"/>
              <a:gd name="connsiteX45" fmla="*/ 540118 w 1418883"/>
              <a:gd name="connsiteY45" fmla="*/ 4946844 h 6858000"/>
              <a:gd name="connsiteX46" fmla="*/ 535974 w 1418883"/>
              <a:gd name="connsiteY46" fmla="*/ 4932692 h 6858000"/>
              <a:gd name="connsiteX47" fmla="*/ 551377 w 1418883"/>
              <a:gd name="connsiteY47" fmla="*/ 4858827 h 6858000"/>
              <a:gd name="connsiteX48" fmla="*/ 557280 w 1418883"/>
              <a:gd name="connsiteY48" fmla="*/ 4821170 h 6858000"/>
              <a:gd name="connsiteX49" fmla="*/ 562013 w 1418883"/>
              <a:gd name="connsiteY49" fmla="*/ 4780965 h 6858000"/>
              <a:gd name="connsiteX50" fmla="*/ 563306 w 1418883"/>
              <a:gd name="connsiteY50" fmla="*/ 4750867 h 6858000"/>
              <a:gd name="connsiteX51" fmla="*/ 561113 w 1418883"/>
              <a:gd name="connsiteY51" fmla="*/ 4690749 h 6858000"/>
              <a:gd name="connsiteX52" fmla="*/ 556593 w 1418883"/>
              <a:gd name="connsiteY52" fmla="*/ 4584173 h 6858000"/>
              <a:gd name="connsiteX53" fmla="*/ 551676 w 1418883"/>
              <a:gd name="connsiteY53" fmla="*/ 4444346 h 6858000"/>
              <a:gd name="connsiteX54" fmla="*/ 548241 w 1418883"/>
              <a:gd name="connsiteY54" fmla="*/ 4375228 h 6858000"/>
              <a:gd name="connsiteX55" fmla="*/ 528894 w 1418883"/>
              <a:gd name="connsiteY55" fmla="*/ 4214165 h 6858000"/>
              <a:gd name="connsiteX56" fmla="*/ 532967 w 1418883"/>
              <a:gd name="connsiteY56" fmla="*/ 4090296 h 6858000"/>
              <a:gd name="connsiteX57" fmla="*/ 518223 w 1418883"/>
              <a:gd name="connsiteY57" fmla="*/ 4033999 h 6858000"/>
              <a:gd name="connsiteX58" fmla="*/ 519372 w 1418883"/>
              <a:gd name="connsiteY58" fmla="*/ 4031933 h 6858000"/>
              <a:gd name="connsiteX59" fmla="*/ 517948 w 1418883"/>
              <a:gd name="connsiteY59" fmla="*/ 4013953 h 6858000"/>
              <a:gd name="connsiteX60" fmla="*/ 504243 w 1418883"/>
              <a:gd name="connsiteY60" fmla="*/ 3974753 h 6858000"/>
              <a:gd name="connsiteX61" fmla="*/ 505841 w 1418883"/>
              <a:gd name="connsiteY61" fmla="*/ 3969950 h 6858000"/>
              <a:gd name="connsiteX62" fmla="*/ 499263 w 1418883"/>
              <a:gd name="connsiteY62" fmla="*/ 3933779 h 6858000"/>
              <a:gd name="connsiteX63" fmla="*/ 500594 w 1418883"/>
              <a:gd name="connsiteY63" fmla="*/ 3933093 h 6858000"/>
              <a:gd name="connsiteX64" fmla="*/ 504948 w 1418883"/>
              <a:gd name="connsiteY64" fmla="*/ 3922082 h 6858000"/>
              <a:gd name="connsiteX65" fmla="*/ 510026 w 1418883"/>
              <a:gd name="connsiteY65" fmla="*/ 3901461 h 6858000"/>
              <a:gd name="connsiteX66" fmla="*/ 532620 w 1418883"/>
              <a:gd name="connsiteY66" fmla="*/ 3813873 h 6858000"/>
              <a:gd name="connsiteX67" fmla="*/ 532045 w 1418883"/>
              <a:gd name="connsiteY67" fmla="*/ 3806161 h 6858000"/>
              <a:gd name="connsiteX68" fmla="*/ 532352 w 1418883"/>
              <a:gd name="connsiteY68" fmla="*/ 3805957 h 6858000"/>
              <a:gd name="connsiteX69" fmla="*/ 532379 w 1418883"/>
              <a:gd name="connsiteY69" fmla="*/ 3797724 h 6858000"/>
              <a:gd name="connsiteX70" fmla="*/ 530994 w 1418883"/>
              <a:gd name="connsiteY70" fmla="*/ 3792098 h 6858000"/>
              <a:gd name="connsiteX71" fmla="*/ 529878 w 1418883"/>
              <a:gd name="connsiteY71" fmla="*/ 3777135 h 6858000"/>
              <a:gd name="connsiteX72" fmla="*/ 531611 w 1418883"/>
              <a:gd name="connsiteY72" fmla="*/ 3771656 h 6858000"/>
              <a:gd name="connsiteX73" fmla="*/ 535354 w 1418883"/>
              <a:gd name="connsiteY73" fmla="*/ 3769007 h 6858000"/>
              <a:gd name="connsiteX74" fmla="*/ 534820 w 1418883"/>
              <a:gd name="connsiteY74" fmla="*/ 3767709 h 6858000"/>
              <a:gd name="connsiteX75" fmla="*/ 543516 w 1418883"/>
              <a:gd name="connsiteY75" fmla="*/ 3738082 h 6858000"/>
              <a:gd name="connsiteX76" fmla="*/ 550862 w 1418883"/>
              <a:gd name="connsiteY76" fmla="*/ 3673397 h 6858000"/>
              <a:gd name="connsiteX77" fmla="*/ 550158 w 1418883"/>
              <a:gd name="connsiteY77" fmla="*/ 3637109 h 6858000"/>
              <a:gd name="connsiteX78" fmla="*/ 553601 w 1418883"/>
              <a:gd name="connsiteY78" fmla="*/ 3536883 h 6858000"/>
              <a:gd name="connsiteX79" fmla="*/ 561139 w 1418883"/>
              <a:gd name="connsiteY79" fmla="*/ 3435652 h 6858000"/>
              <a:gd name="connsiteX80" fmla="*/ 562810 w 1418883"/>
              <a:gd name="connsiteY80" fmla="*/ 3307769 h 6858000"/>
              <a:gd name="connsiteX81" fmla="*/ 580373 w 1418883"/>
              <a:gd name="connsiteY81" fmla="*/ 3250522 h 6858000"/>
              <a:gd name="connsiteX82" fmla="*/ 580798 w 1418883"/>
              <a:gd name="connsiteY82" fmla="*/ 3229163 h 6858000"/>
              <a:gd name="connsiteX83" fmla="*/ 582621 w 1418883"/>
              <a:gd name="connsiteY83" fmla="*/ 3217217 h 6858000"/>
              <a:gd name="connsiteX84" fmla="*/ 569456 w 1418883"/>
              <a:gd name="connsiteY84" fmla="*/ 3183755 h 6858000"/>
              <a:gd name="connsiteX85" fmla="*/ 569957 w 1418883"/>
              <a:gd name="connsiteY85" fmla="*/ 3178642 h 6858000"/>
              <a:gd name="connsiteX86" fmla="*/ 557557 w 1418883"/>
              <a:gd name="connsiteY86" fmla="*/ 3158586 h 6858000"/>
              <a:gd name="connsiteX87" fmla="*/ 542742 w 1418883"/>
              <a:gd name="connsiteY87" fmla="*/ 3129034 h 6858000"/>
              <a:gd name="connsiteX88" fmla="*/ 543407 w 1418883"/>
              <a:gd name="connsiteY88" fmla="*/ 3126682 h 6858000"/>
              <a:gd name="connsiteX89" fmla="*/ 534275 w 1418883"/>
              <a:gd name="connsiteY89" fmla="*/ 3114519 h 6858000"/>
              <a:gd name="connsiteX90" fmla="*/ 520884 w 1418883"/>
              <a:gd name="connsiteY90" fmla="*/ 3106272 h 6858000"/>
              <a:gd name="connsiteX91" fmla="*/ 493614 w 1418883"/>
              <a:gd name="connsiteY91" fmla="*/ 2958185 h 6858000"/>
              <a:gd name="connsiteX92" fmla="*/ 436228 w 1418883"/>
              <a:gd name="connsiteY92" fmla="*/ 2762989 h 6858000"/>
              <a:gd name="connsiteX93" fmla="*/ 385146 w 1418883"/>
              <a:gd name="connsiteY93" fmla="*/ 2554718 h 6858000"/>
              <a:gd name="connsiteX94" fmla="*/ 365240 w 1418883"/>
              <a:gd name="connsiteY94" fmla="*/ 2485734 h 6858000"/>
              <a:gd name="connsiteX95" fmla="*/ 355963 w 1418883"/>
              <a:gd name="connsiteY95" fmla="*/ 2447068 h 6858000"/>
              <a:gd name="connsiteX96" fmla="*/ 342924 w 1418883"/>
              <a:gd name="connsiteY96" fmla="*/ 2425819 h 6858000"/>
              <a:gd name="connsiteX97" fmla="*/ 348923 w 1418883"/>
              <a:gd name="connsiteY97" fmla="*/ 2402874 h 6858000"/>
              <a:gd name="connsiteX98" fmla="*/ 351535 w 1418883"/>
              <a:gd name="connsiteY98" fmla="*/ 2381443 h 6858000"/>
              <a:gd name="connsiteX99" fmla="*/ 327864 w 1418883"/>
              <a:gd name="connsiteY99" fmla="*/ 2261920 h 6858000"/>
              <a:gd name="connsiteX100" fmla="*/ 317751 w 1418883"/>
              <a:gd name="connsiteY100" fmla="*/ 2195378 h 6858000"/>
              <a:gd name="connsiteX101" fmla="*/ 301968 w 1418883"/>
              <a:gd name="connsiteY101" fmla="*/ 2155135 h 6858000"/>
              <a:gd name="connsiteX102" fmla="*/ 299426 w 1418883"/>
              <a:gd name="connsiteY102" fmla="*/ 2118008 h 6858000"/>
              <a:gd name="connsiteX103" fmla="*/ 300419 w 1418883"/>
              <a:gd name="connsiteY103" fmla="*/ 2050531 h 6858000"/>
              <a:gd name="connsiteX104" fmla="*/ 292225 w 1418883"/>
              <a:gd name="connsiteY104" fmla="*/ 1963269 h 6858000"/>
              <a:gd name="connsiteX105" fmla="*/ 273403 w 1418883"/>
              <a:gd name="connsiteY105" fmla="*/ 1906352 h 6858000"/>
              <a:gd name="connsiteX106" fmla="*/ 249960 w 1418883"/>
              <a:gd name="connsiteY106" fmla="*/ 1861531 h 6858000"/>
              <a:gd name="connsiteX107" fmla="*/ 203759 w 1418883"/>
              <a:gd name="connsiteY107" fmla="*/ 1732919 h 6858000"/>
              <a:gd name="connsiteX108" fmla="*/ 176070 w 1418883"/>
              <a:gd name="connsiteY108" fmla="*/ 1663540 h 6858000"/>
              <a:gd name="connsiteX109" fmla="*/ 175196 w 1418883"/>
              <a:gd name="connsiteY109" fmla="*/ 1615777 h 6858000"/>
              <a:gd name="connsiteX110" fmla="*/ 155991 w 1418883"/>
              <a:gd name="connsiteY110" fmla="*/ 1563678 h 6858000"/>
              <a:gd name="connsiteX111" fmla="*/ 169071 w 1418883"/>
              <a:gd name="connsiteY111" fmla="*/ 1519474 h 6858000"/>
              <a:gd name="connsiteX112" fmla="*/ 161813 w 1418883"/>
              <a:gd name="connsiteY112" fmla="*/ 1477995 h 6858000"/>
              <a:gd name="connsiteX113" fmla="*/ 147898 w 1418883"/>
              <a:gd name="connsiteY113" fmla="*/ 1373769 h 6858000"/>
              <a:gd name="connsiteX114" fmla="*/ 156205 w 1418883"/>
              <a:gd name="connsiteY114" fmla="*/ 1307086 h 6858000"/>
              <a:gd name="connsiteX115" fmla="*/ 157393 w 1418883"/>
              <a:gd name="connsiteY115" fmla="*/ 1189033 h 6858000"/>
              <a:gd name="connsiteX116" fmla="*/ 162078 w 1418883"/>
              <a:gd name="connsiteY116" fmla="*/ 1168288 h 6858000"/>
              <a:gd name="connsiteX117" fmla="*/ 154360 w 1418883"/>
              <a:gd name="connsiteY117" fmla="*/ 1142577 h 6858000"/>
              <a:gd name="connsiteX118" fmla="*/ 143666 w 1418883"/>
              <a:gd name="connsiteY118" fmla="*/ 1088484 h 6858000"/>
              <a:gd name="connsiteX119" fmla="*/ 132402 w 1418883"/>
              <a:gd name="connsiteY119" fmla="*/ 1016103 h 6858000"/>
              <a:gd name="connsiteX120" fmla="*/ 133858 w 1418883"/>
              <a:gd name="connsiteY120" fmla="*/ 932283 h 6858000"/>
              <a:gd name="connsiteX121" fmla="*/ 136094 w 1418883"/>
              <a:gd name="connsiteY121" fmla="*/ 915925 h 6858000"/>
              <a:gd name="connsiteX122" fmla="*/ 128723 w 1418883"/>
              <a:gd name="connsiteY122" fmla="*/ 896999 h 6858000"/>
              <a:gd name="connsiteX123" fmla="*/ 98131 w 1418883"/>
              <a:gd name="connsiteY123" fmla="*/ 821517 h 6858000"/>
              <a:gd name="connsiteX124" fmla="*/ 77081 w 1418883"/>
              <a:gd name="connsiteY124" fmla="*/ 751353 h 6858000"/>
              <a:gd name="connsiteX125" fmla="*/ 76639 w 1418883"/>
              <a:gd name="connsiteY125" fmla="*/ 721230 h 6858000"/>
              <a:gd name="connsiteX126" fmla="*/ 62310 w 1418883"/>
              <a:gd name="connsiteY126" fmla="*/ 681659 h 6858000"/>
              <a:gd name="connsiteX127" fmla="*/ 47729 w 1418883"/>
              <a:gd name="connsiteY127" fmla="*/ 635218 h 6858000"/>
              <a:gd name="connsiteX128" fmla="*/ 52740 w 1418883"/>
              <a:gd name="connsiteY128" fmla="*/ 613763 h 6858000"/>
              <a:gd name="connsiteX129" fmla="*/ 38682 w 1418883"/>
              <a:gd name="connsiteY129" fmla="*/ 598582 h 6858000"/>
              <a:gd name="connsiteX130" fmla="*/ 38363 w 1418883"/>
              <a:gd name="connsiteY130" fmla="*/ 576846 h 6858000"/>
              <a:gd name="connsiteX131" fmla="*/ 17989 w 1418883"/>
              <a:gd name="connsiteY131" fmla="*/ 530055 h 6858000"/>
              <a:gd name="connsiteX132" fmla="*/ 17237 w 1418883"/>
              <a:gd name="connsiteY132" fmla="*/ 465389 h 6858000"/>
              <a:gd name="connsiteX133" fmla="*/ 160 w 1418883"/>
              <a:gd name="connsiteY133" fmla="*/ 424699 h 6858000"/>
              <a:gd name="connsiteX134" fmla="*/ 535 w 1418883"/>
              <a:gd name="connsiteY134" fmla="*/ 404917 h 6858000"/>
              <a:gd name="connsiteX135" fmla="*/ 111526 w 1418883"/>
              <a:gd name="connsiteY135" fmla="*/ 275771 h 6858000"/>
              <a:gd name="connsiteX136" fmla="*/ 128553 w 1418883"/>
              <a:gd name="connsiteY136" fmla="*/ 212860 h 6858000"/>
              <a:gd name="connsiteX137" fmla="*/ 120263 w 1418883"/>
              <a:gd name="connsiteY137" fmla="*/ 144983 h 6858000"/>
              <a:gd name="connsiteX138" fmla="*/ 132547 w 1418883"/>
              <a:gd name="connsiteY138" fmla="*/ 55288 h 6858000"/>
              <a:gd name="connsiteX139" fmla="*/ 92101 w 1418883"/>
              <a:gd name="connsiteY139" fmla="*/ 0 h 6858000"/>
              <a:gd name="connsiteX0" fmla="*/ 91951 w 1418733"/>
              <a:gd name="connsiteY0" fmla="*/ 0 h 6858000"/>
              <a:gd name="connsiteX1" fmla="*/ 1418733 w 1418733"/>
              <a:gd name="connsiteY1" fmla="*/ 0 h 6858000"/>
              <a:gd name="connsiteX2" fmla="*/ 1418733 w 1418733"/>
              <a:gd name="connsiteY2" fmla="*/ 6858000 h 6858000"/>
              <a:gd name="connsiteX3" fmla="*/ 155427 w 1418733"/>
              <a:gd name="connsiteY3" fmla="*/ 6857735 h 6858000"/>
              <a:gd name="connsiteX4" fmla="*/ 192020 w 1418733"/>
              <a:gd name="connsiteY4" fmla="*/ 6776847 h 6858000"/>
              <a:gd name="connsiteX5" fmla="*/ 203520 w 1418733"/>
              <a:gd name="connsiteY5" fmla="*/ 6737706 h 6858000"/>
              <a:gd name="connsiteX6" fmla="*/ 228259 w 1418733"/>
              <a:gd name="connsiteY6" fmla="*/ 6691589 h 6858000"/>
              <a:gd name="connsiteX7" fmla="*/ 205816 w 1418733"/>
              <a:gd name="connsiteY7" fmla="*/ 6659970 h 6858000"/>
              <a:gd name="connsiteX8" fmla="*/ 220907 w 1418733"/>
              <a:gd name="connsiteY8" fmla="*/ 6636211 h 6858000"/>
              <a:gd name="connsiteX9" fmla="*/ 238351 w 1418733"/>
              <a:gd name="connsiteY9" fmla="*/ 6594177 h 6858000"/>
              <a:gd name="connsiteX10" fmla="*/ 252391 w 1418733"/>
              <a:gd name="connsiteY10" fmla="*/ 6557575 h 6858000"/>
              <a:gd name="connsiteX11" fmla="*/ 305348 w 1418733"/>
              <a:gd name="connsiteY11" fmla="*/ 6492130 h 6858000"/>
              <a:gd name="connsiteX12" fmla="*/ 321035 w 1418733"/>
              <a:gd name="connsiteY12" fmla="*/ 6431610 h 6858000"/>
              <a:gd name="connsiteX13" fmla="*/ 364740 w 1418733"/>
              <a:gd name="connsiteY13" fmla="*/ 6379786 h 6858000"/>
              <a:gd name="connsiteX14" fmla="*/ 347963 w 1418733"/>
              <a:gd name="connsiteY14" fmla="*/ 6334727 h 6858000"/>
              <a:gd name="connsiteX15" fmla="*/ 325378 w 1418733"/>
              <a:gd name="connsiteY15" fmla="*/ 6313295 h 6858000"/>
              <a:gd name="connsiteX16" fmla="*/ 332542 w 1418733"/>
              <a:gd name="connsiteY16" fmla="*/ 6280046 h 6858000"/>
              <a:gd name="connsiteX17" fmla="*/ 315287 w 1418733"/>
              <a:gd name="connsiteY17" fmla="*/ 6270265 h 6858000"/>
              <a:gd name="connsiteX18" fmla="*/ 342315 w 1418733"/>
              <a:gd name="connsiteY18" fmla="*/ 6252834 h 6858000"/>
              <a:gd name="connsiteX19" fmla="*/ 320307 w 1418733"/>
              <a:gd name="connsiteY19" fmla="*/ 6202459 h 6858000"/>
              <a:gd name="connsiteX20" fmla="*/ 319105 w 1418733"/>
              <a:gd name="connsiteY20" fmla="*/ 6153037 h 6858000"/>
              <a:gd name="connsiteX21" fmla="*/ 334520 w 1418733"/>
              <a:gd name="connsiteY21" fmla="*/ 6078132 h 6858000"/>
              <a:gd name="connsiteX22" fmla="*/ 321907 w 1418733"/>
              <a:gd name="connsiteY22" fmla="*/ 6028119 h 6858000"/>
              <a:gd name="connsiteX23" fmla="*/ 307136 w 1418733"/>
              <a:gd name="connsiteY23" fmla="*/ 5926735 h 6858000"/>
              <a:gd name="connsiteX24" fmla="*/ 356648 w 1418733"/>
              <a:gd name="connsiteY24" fmla="*/ 5712857 h 6858000"/>
              <a:gd name="connsiteX25" fmla="*/ 335723 w 1418733"/>
              <a:gd name="connsiteY25" fmla="*/ 5676393 h 6858000"/>
              <a:gd name="connsiteX26" fmla="*/ 375315 w 1418733"/>
              <a:gd name="connsiteY26" fmla="*/ 5563435 h 6858000"/>
              <a:gd name="connsiteX27" fmla="*/ 422445 w 1418733"/>
              <a:gd name="connsiteY27" fmla="*/ 5437125 h 6858000"/>
              <a:gd name="connsiteX28" fmla="*/ 436013 w 1418733"/>
              <a:gd name="connsiteY28" fmla="*/ 5396260 h 6858000"/>
              <a:gd name="connsiteX29" fmla="*/ 451994 w 1418733"/>
              <a:gd name="connsiteY29" fmla="*/ 5330009 h 6858000"/>
              <a:gd name="connsiteX30" fmla="*/ 485487 w 1418733"/>
              <a:gd name="connsiteY30" fmla="*/ 5273739 h 6858000"/>
              <a:gd name="connsiteX31" fmla="*/ 495086 w 1418733"/>
              <a:gd name="connsiteY31" fmla="*/ 5241779 h 6858000"/>
              <a:gd name="connsiteX32" fmla="*/ 506312 w 1418733"/>
              <a:gd name="connsiteY32" fmla="*/ 5225268 h 6858000"/>
              <a:gd name="connsiteX33" fmla="*/ 507332 w 1418733"/>
              <a:gd name="connsiteY33" fmla="*/ 5217684 h 6858000"/>
              <a:gd name="connsiteX34" fmla="*/ 514673 w 1418733"/>
              <a:gd name="connsiteY34" fmla="*/ 5193377 h 6858000"/>
              <a:gd name="connsiteX35" fmla="*/ 517976 w 1418733"/>
              <a:gd name="connsiteY35" fmla="*/ 5179288 h 6858000"/>
              <a:gd name="connsiteX36" fmla="*/ 518960 w 1418733"/>
              <a:gd name="connsiteY36" fmla="*/ 5173621 h 6858000"/>
              <a:gd name="connsiteX37" fmla="*/ 514594 w 1418733"/>
              <a:gd name="connsiteY37" fmla="*/ 5159961 h 6858000"/>
              <a:gd name="connsiteX38" fmla="*/ 521271 w 1418733"/>
              <a:gd name="connsiteY38" fmla="*/ 5144295 h 6858000"/>
              <a:gd name="connsiteX39" fmla="*/ 518204 w 1418733"/>
              <a:gd name="connsiteY39" fmla="*/ 5125185 h 6858000"/>
              <a:gd name="connsiteX40" fmla="*/ 525034 w 1418733"/>
              <a:gd name="connsiteY40" fmla="*/ 5121884 h 6858000"/>
              <a:gd name="connsiteX41" fmla="*/ 532070 w 1418733"/>
              <a:gd name="connsiteY41" fmla="*/ 5067850 h 6858000"/>
              <a:gd name="connsiteX42" fmla="*/ 534801 w 1418733"/>
              <a:gd name="connsiteY42" fmla="*/ 5060861 h 6858000"/>
              <a:gd name="connsiteX43" fmla="*/ 531505 w 1418733"/>
              <a:gd name="connsiteY43" fmla="*/ 5034192 h 6858000"/>
              <a:gd name="connsiteX44" fmla="*/ 533059 w 1418733"/>
              <a:gd name="connsiteY44" fmla="*/ 4993030 h 6858000"/>
              <a:gd name="connsiteX45" fmla="*/ 539968 w 1418733"/>
              <a:gd name="connsiteY45" fmla="*/ 4946844 h 6858000"/>
              <a:gd name="connsiteX46" fmla="*/ 535824 w 1418733"/>
              <a:gd name="connsiteY46" fmla="*/ 4932692 h 6858000"/>
              <a:gd name="connsiteX47" fmla="*/ 551227 w 1418733"/>
              <a:gd name="connsiteY47" fmla="*/ 4858827 h 6858000"/>
              <a:gd name="connsiteX48" fmla="*/ 557130 w 1418733"/>
              <a:gd name="connsiteY48" fmla="*/ 4821170 h 6858000"/>
              <a:gd name="connsiteX49" fmla="*/ 561863 w 1418733"/>
              <a:gd name="connsiteY49" fmla="*/ 4780965 h 6858000"/>
              <a:gd name="connsiteX50" fmla="*/ 563156 w 1418733"/>
              <a:gd name="connsiteY50" fmla="*/ 4750867 h 6858000"/>
              <a:gd name="connsiteX51" fmla="*/ 560963 w 1418733"/>
              <a:gd name="connsiteY51" fmla="*/ 4690749 h 6858000"/>
              <a:gd name="connsiteX52" fmla="*/ 556443 w 1418733"/>
              <a:gd name="connsiteY52" fmla="*/ 4584173 h 6858000"/>
              <a:gd name="connsiteX53" fmla="*/ 551526 w 1418733"/>
              <a:gd name="connsiteY53" fmla="*/ 4444346 h 6858000"/>
              <a:gd name="connsiteX54" fmla="*/ 548091 w 1418733"/>
              <a:gd name="connsiteY54" fmla="*/ 4375228 h 6858000"/>
              <a:gd name="connsiteX55" fmla="*/ 528744 w 1418733"/>
              <a:gd name="connsiteY55" fmla="*/ 4214165 h 6858000"/>
              <a:gd name="connsiteX56" fmla="*/ 532817 w 1418733"/>
              <a:gd name="connsiteY56" fmla="*/ 4090296 h 6858000"/>
              <a:gd name="connsiteX57" fmla="*/ 518073 w 1418733"/>
              <a:gd name="connsiteY57" fmla="*/ 4033999 h 6858000"/>
              <a:gd name="connsiteX58" fmla="*/ 519222 w 1418733"/>
              <a:gd name="connsiteY58" fmla="*/ 4031933 h 6858000"/>
              <a:gd name="connsiteX59" fmla="*/ 517798 w 1418733"/>
              <a:gd name="connsiteY59" fmla="*/ 4013953 h 6858000"/>
              <a:gd name="connsiteX60" fmla="*/ 504093 w 1418733"/>
              <a:gd name="connsiteY60" fmla="*/ 3974753 h 6858000"/>
              <a:gd name="connsiteX61" fmla="*/ 505691 w 1418733"/>
              <a:gd name="connsiteY61" fmla="*/ 3969950 h 6858000"/>
              <a:gd name="connsiteX62" fmla="*/ 499113 w 1418733"/>
              <a:gd name="connsiteY62" fmla="*/ 3933779 h 6858000"/>
              <a:gd name="connsiteX63" fmla="*/ 500444 w 1418733"/>
              <a:gd name="connsiteY63" fmla="*/ 3933093 h 6858000"/>
              <a:gd name="connsiteX64" fmla="*/ 504798 w 1418733"/>
              <a:gd name="connsiteY64" fmla="*/ 3922082 h 6858000"/>
              <a:gd name="connsiteX65" fmla="*/ 509876 w 1418733"/>
              <a:gd name="connsiteY65" fmla="*/ 3901461 h 6858000"/>
              <a:gd name="connsiteX66" fmla="*/ 532470 w 1418733"/>
              <a:gd name="connsiteY66" fmla="*/ 3813873 h 6858000"/>
              <a:gd name="connsiteX67" fmla="*/ 531895 w 1418733"/>
              <a:gd name="connsiteY67" fmla="*/ 3806161 h 6858000"/>
              <a:gd name="connsiteX68" fmla="*/ 532202 w 1418733"/>
              <a:gd name="connsiteY68" fmla="*/ 3805957 h 6858000"/>
              <a:gd name="connsiteX69" fmla="*/ 532229 w 1418733"/>
              <a:gd name="connsiteY69" fmla="*/ 3797724 h 6858000"/>
              <a:gd name="connsiteX70" fmla="*/ 530844 w 1418733"/>
              <a:gd name="connsiteY70" fmla="*/ 3792098 h 6858000"/>
              <a:gd name="connsiteX71" fmla="*/ 529728 w 1418733"/>
              <a:gd name="connsiteY71" fmla="*/ 3777135 h 6858000"/>
              <a:gd name="connsiteX72" fmla="*/ 531461 w 1418733"/>
              <a:gd name="connsiteY72" fmla="*/ 3771656 h 6858000"/>
              <a:gd name="connsiteX73" fmla="*/ 535204 w 1418733"/>
              <a:gd name="connsiteY73" fmla="*/ 3769007 h 6858000"/>
              <a:gd name="connsiteX74" fmla="*/ 534670 w 1418733"/>
              <a:gd name="connsiteY74" fmla="*/ 3767709 h 6858000"/>
              <a:gd name="connsiteX75" fmla="*/ 543366 w 1418733"/>
              <a:gd name="connsiteY75" fmla="*/ 3738082 h 6858000"/>
              <a:gd name="connsiteX76" fmla="*/ 550712 w 1418733"/>
              <a:gd name="connsiteY76" fmla="*/ 3673397 h 6858000"/>
              <a:gd name="connsiteX77" fmla="*/ 550008 w 1418733"/>
              <a:gd name="connsiteY77" fmla="*/ 3637109 h 6858000"/>
              <a:gd name="connsiteX78" fmla="*/ 553451 w 1418733"/>
              <a:gd name="connsiteY78" fmla="*/ 3536883 h 6858000"/>
              <a:gd name="connsiteX79" fmla="*/ 560989 w 1418733"/>
              <a:gd name="connsiteY79" fmla="*/ 3435652 h 6858000"/>
              <a:gd name="connsiteX80" fmla="*/ 562660 w 1418733"/>
              <a:gd name="connsiteY80" fmla="*/ 3307769 h 6858000"/>
              <a:gd name="connsiteX81" fmla="*/ 580223 w 1418733"/>
              <a:gd name="connsiteY81" fmla="*/ 3250522 h 6858000"/>
              <a:gd name="connsiteX82" fmla="*/ 580648 w 1418733"/>
              <a:gd name="connsiteY82" fmla="*/ 3229163 h 6858000"/>
              <a:gd name="connsiteX83" fmla="*/ 582471 w 1418733"/>
              <a:gd name="connsiteY83" fmla="*/ 3217217 h 6858000"/>
              <a:gd name="connsiteX84" fmla="*/ 569306 w 1418733"/>
              <a:gd name="connsiteY84" fmla="*/ 3183755 h 6858000"/>
              <a:gd name="connsiteX85" fmla="*/ 569807 w 1418733"/>
              <a:gd name="connsiteY85" fmla="*/ 3178642 h 6858000"/>
              <a:gd name="connsiteX86" fmla="*/ 557407 w 1418733"/>
              <a:gd name="connsiteY86" fmla="*/ 3158586 h 6858000"/>
              <a:gd name="connsiteX87" fmla="*/ 542592 w 1418733"/>
              <a:gd name="connsiteY87" fmla="*/ 3129034 h 6858000"/>
              <a:gd name="connsiteX88" fmla="*/ 543257 w 1418733"/>
              <a:gd name="connsiteY88" fmla="*/ 3126682 h 6858000"/>
              <a:gd name="connsiteX89" fmla="*/ 534125 w 1418733"/>
              <a:gd name="connsiteY89" fmla="*/ 3114519 h 6858000"/>
              <a:gd name="connsiteX90" fmla="*/ 520734 w 1418733"/>
              <a:gd name="connsiteY90" fmla="*/ 3106272 h 6858000"/>
              <a:gd name="connsiteX91" fmla="*/ 493464 w 1418733"/>
              <a:gd name="connsiteY91" fmla="*/ 2958185 h 6858000"/>
              <a:gd name="connsiteX92" fmla="*/ 436078 w 1418733"/>
              <a:gd name="connsiteY92" fmla="*/ 2762989 h 6858000"/>
              <a:gd name="connsiteX93" fmla="*/ 384996 w 1418733"/>
              <a:gd name="connsiteY93" fmla="*/ 2554718 h 6858000"/>
              <a:gd name="connsiteX94" fmla="*/ 365090 w 1418733"/>
              <a:gd name="connsiteY94" fmla="*/ 2485734 h 6858000"/>
              <a:gd name="connsiteX95" fmla="*/ 355813 w 1418733"/>
              <a:gd name="connsiteY95" fmla="*/ 2447068 h 6858000"/>
              <a:gd name="connsiteX96" fmla="*/ 342774 w 1418733"/>
              <a:gd name="connsiteY96" fmla="*/ 2425819 h 6858000"/>
              <a:gd name="connsiteX97" fmla="*/ 348773 w 1418733"/>
              <a:gd name="connsiteY97" fmla="*/ 2402874 h 6858000"/>
              <a:gd name="connsiteX98" fmla="*/ 351385 w 1418733"/>
              <a:gd name="connsiteY98" fmla="*/ 2381443 h 6858000"/>
              <a:gd name="connsiteX99" fmla="*/ 327714 w 1418733"/>
              <a:gd name="connsiteY99" fmla="*/ 2261920 h 6858000"/>
              <a:gd name="connsiteX100" fmla="*/ 317601 w 1418733"/>
              <a:gd name="connsiteY100" fmla="*/ 2195378 h 6858000"/>
              <a:gd name="connsiteX101" fmla="*/ 301818 w 1418733"/>
              <a:gd name="connsiteY101" fmla="*/ 2155135 h 6858000"/>
              <a:gd name="connsiteX102" fmla="*/ 299276 w 1418733"/>
              <a:gd name="connsiteY102" fmla="*/ 2118008 h 6858000"/>
              <a:gd name="connsiteX103" fmla="*/ 300269 w 1418733"/>
              <a:gd name="connsiteY103" fmla="*/ 2050531 h 6858000"/>
              <a:gd name="connsiteX104" fmla="*/ 292075 w 1418733"/>
              <a:gd name="connsiteY104" fmla="*/ 1963269 h 6858000"/>
              <a:gd name="connsiteX105" fmla="*/ 273253 w 1418733"/>
              <a:gd name="connsiteY105" fmla="*/ 1906352 h 6858000"/>
              <a:gd name="connsiteX106" fmla="*/ 249810 w 1418733"/>
              <a:gd name="connsiteY106" fmla="*/ 1861531 h 6858000"/>
              <a:gd name="connsiteX107" fmla="*/ 203609 w 1418733"/>
              <a:gd name="connsiteY107" fmla="*/ 1732919 h 6858000"/>
              <a:gd name="connsiteX108" fmla="*/ 175920 w 1418733"/>
              <a:gd name="connsiteY108" fmla="*/ 1663540 h 6858000"/>
              <a:gd name="connsiteX109" fmla="*/ 175046 w 1418733"/>
              <a:gd name="connsiteY109" fmla="*/ 1615777 h 6858000"/>
              <a:gd name="connsiteX110" fmla="*/ 155841 w 1418733"/>
              <a:gd name="connsiteY110" fmla="*/ 1563678 h 6858000"/>
              <a:gd name="connsiteX111" fmla="*/ 168921 w 1418733"/>
              <a:gd name="connsiteY111" fmla="*/ 1519474 h 6858000"/>
              <a:gd name="connsiteX112" fmla="*/ 161663 w 1418733"/>
              <a:gd name="connsiteY112" fmla="*/ 1477995 h 6858000"/>
              <a:gd name="connsiteX113" fmla="*/ 147748 w 1418733"/>
              <a:gd name="connsiteY113" fmla="*/ 1373769 h 6858000"/>
              <a:gd name="connsiteX114" fmla="*/ 156055 w 1418733"/>
              <a:gd name="connsiteY114" fmla="*/ 1307086 h 6858000"/>
              <a:gd name="connsiteX115" fmla="*/ 157243 w 1418733"/>
              <a:gd name="connsiteY115" fmla="*/ 1189033 h 6858000"/>
              <a:gd name="connsiteX116" fmla="*/ 161928 w 1418733"/>
              <a:gd name="connsiteY116" fmla="*/ 1168288 h 6858000"/>
              <a:gd name="connsiteX117" fmla="*/ 154210 w 1418733"/>
              <a:gd name="connsiteY117" fmla="*/ 1142577 h 6858000"/>
              <a:gd name="connsiteX118" fmla="*/ 143516 w 1418733"/>
              <a:gd name="connsiteY118" fmla="*/ 1088484 h 6858000"/>
              <a:gd name="connsiteX119" fmla="*/ 132252 w 1418733"/>
              <a:gd name="connsiteY119" fmla="*/ 1016103 h 6858000"/>
              <a:gd name="connsiteX120" fmla="*/ 133708 w 1418733"/>
              <a:gd name="connsiteY120" fmla="*/ 932283 h 6858000"/>
              <a:gd name="connsiteX121" fmla="*/ 135944 w 1418733"/>
              <a:gd name="connsiteY121" fmla="*/ 915925 h 6858000"/>
              <a:gd name="connsiteX122" fmla="*/ 128573 w 1418733"/>
              <a:gd name="connsiteY122" fmla="*/ 896999 h 6858000"/>
              <a:gd name="connsiteX123" fmla="*/ 97981 w 1418733"/>
              <a:gd name="connsiteY123" fmla="*/ 821517 h 6858000"/>
              <a:gd name="connsiteX124" fmla="*/ 76931 w 1418733"/>
              <a:gd name="connsiteY124" fmla="*/ 751353 h 6858000"/>
              <a:gd name="connsiteX125" fmla="*/ 76489 w 1418733"/>
              <a:gd name="connsiteY125" fmla="*/ 721230 h 6858000"/>
              <a:gd name="connsiteX126" fmla="*/ 62160 w 1418733"/>
              <a:gd name="connsiteY126" fmla="*/ 681659 h 6858000"/>
              <a:gd name="connsiteX127" fmla="*/ 47579 w 1418733"/>
              <a:gd name="connsiteY127" fmla="*/ 635218 h 6858000"/>
              <a:gd name="connsiteX128" fmla="*/ 52590 w 1418733"/>
              <a:gd name="connsiteY128" fmla="*/ 613763 h 6858000"/>
              <a:gd name="connsiteX129" fmla="*/ 38532 w 1418733"/>
              <a:gd name="connsiteY129" fmla="*/ 598582 h 6858000"/>
              <a:gd name="connsiteX130" fmla="*/ 38213 w 1418733"/>
              <a:gd name="connsiteY130" fmla="*/ 576846 h 6858000"/>
              <a:gd name="connsiteX131" fmla="*/ 17839 w 1418733"/>
              <a:gd name="connsiteY131" fmla="*/ 530055 h 6858000"/>
              <a:gd name="connsiteX132" fmla="*/ 17087 w 1418733"/>
              <a:gd name="connsiteY132" fmla="*/ 465389 h 6858000"/>
              <a:gd name="connsiteX133" fmla="*/ 10 w 1418733"/>
              <a:gd name="connsiteY133" fmla="*/ 424699 h 6858000"/>
              <a:gd name="connsiteX134" fmla="*/ 127193 w 1418733"/>
              <a:gd name="connsiteY134" fmla="*/ 309501 h 6858000"/>
              <a:gd name="connsiteX135" fmla="*/ 111376 w 1418733"/>
              <a:gd name="connsiteY135" fmla="*/ 275771 h 6858000"/>
              <a:gd name="connsiteX136" fmla="*/ 128403 w 1418733"/>
              <a:gd name="connsiteY136" fmla="*/ 212860 h 6858000"/>
              <a:gd name="connsiteX137" fmla="*/ 120113 w 1418733"/>
              <a:gd name="connsiteY137" fmla="*/ 144983 h 6858000"/>
              <a:gd name="connsiteX138" fmla="*/ 132397 w 1418733"/>
              <a:gd name="connsiteY138" fmla="*/ 55288 h 6858000"/>
              <a:gd name="connsiteX139" fmla="*/ 91951 w 1418733"/>
              <a:gd name="connsiteY139" fmla="*/ 0 h 6858000"/>
              <a:gd name="connsiteX0" fmla="*/ 76413 w 1403195"/>
              <a:gd name="connsiteY0" fmla="*/ 0 h 6858000"/>
              <a:gd name="connsiteX1" fmla="*/ 1403195 w 1403195"/>
              <a:gd name="connsiteY1" fmla="*/ 0 h 6858000"/>
              <a:gd name="connsiteX2" fmla="*/ 1403195 w 1403195"/>
              <a:gd name="connsiteY2" fmla="*/ 6858000 h 6858000"/>
              <a:gd name="connsiteX3" fmla="*/ 139889 w 1403195"/>
              <a:gd name="connsiteY3" fmla="*/ 6857735 h 6858000"/>
              <a:gd name="connsiteX4" fmla="*/ 176482 w 1403195"/>
              <a:gd name="connsiteY4" fmla="*/ 6776847 h 6858000"/>
              <a:gd name="connsiteX5" fmla="*/ 187982 w 1403195"/>
              <a:gd name="connsiteY5" fmla="*/ 6737706 h 6858000"/>
              <a:gd name="connsiteX6" fmla="*/ 212721 w 1403195"/>
              <a:gd name="connsiteY6" fmla="*/ 6691589 h 6858000"/>
              <a:gd name="connsiteX7" fmla="*/ 190278 w 1403195"/>
              <a:gd name="connsiteY7" fmla="*/ 6659970 h 6858000"/>
              <a:gd name="connsiteX8" fmla="*/ 205369 w 1403195"/>
              <a:gd name="connsiteY8" fmla="*/ 6636211 h 6858000"/>
              <a:gd name="connsiteX9" fmla="*/ 222813 w 1403195"/>
              <a:gd name="connsiteY9" fmla="*/ 6594177 h 6858000"/>
              <a:gd name="connsiteX10" fmla="*/ 236853 w 1403195"/>
              <a:gd name="connsiteY10" fmla="*/ 6557575 h 6858000"/>
              <a:gd name="connsiteX11" fmla="*/ 289810 w 1403195"/>
              <a:gd name="connsiteY11" fmla="*/ 6492130 h 6858000"/>
              <a:gd name="connsiteX12" fmla="*/ 305497 w 1403195"/>
              <a:gd name="connsiteY12" fmla="*/ 6431610 h 6858000"/>
              <a:gd name="connsiteX13" fmla="*/ 349202 w 1403195"/>
              <a:gd name="connsiteY13" fmla="*/ 6379786 h 6858000"/>
              <a:gd name="connsiteX14" fmla="*/ 332425 w 1403195"/>
              <a:gd name="connsiteY14" fmla="*/ 6334727 h 6858000"/>
              <a:gd name="connsiteX15" fmla="*/ 309840 w 1403195"/>
              <a:gd name="connsiteY15" fmla="*/ 6313295 h 6858000"/>
              <a:gd name="connsiteX16" fmla="*/ 317004 w 1403195"/>
              <a:gd name="connsiteY16" fmla="*/ 6280046 h 6858000"/>
              <a:gd name="connsiteX17" fmla="*/ 299749 w 1403195"/>
              <a:gd name="connsiteY17" fmla="*/ 6270265 h 6858000"/>
              <a:gd name="connsiteX18" fmla="*/ 326777 w 1403195"/>
              <a:gd name="connsiteY18" fmla="*/ 6252834 h 6858000"/>
              <a:gd name="connsiteX19" fmla="*/ 304769 w 1403195"/>
              <a:gd name="connsiteY19" fmla="*/ 6202459 h 6858000"/>
              <a:gd name="connsiteX20" fmla="*/ 303567 w 1403195"/>
              <a:gd name="connsiteY20" fmla="*/ 6153037 h 6858000"/>
              <a:gd name="connsiteX21" fmla="*/ 318982 w 1403195"/>
              <a:gd name="connsiteY21" fmla="*/ 6078132 h 6858000"/>
              <a:gd name="connsiteX22" fmla="*/ 306369 w 1403195"/>
              <a:gd name="connsiteY22" fmla="*/ 6028119 h 6858000"/>
              <a:gd name="connsiteX23" fmla="*/ 291598 w 1403195"/>
              <a:gd name="connsiteY23" fmla="*/ 5926735 h 6858000"/>
              <a:gd name="connsiteX24" fmla="*/ 341110 w 1403195"/>
              <a:gd name="connsiteY24" fmla="*/ 5712857 h 6858000"/>
              <a:gd name="connsiteX25" fmla="*/ 320185 w 1403195"/>
              <a:gd name="connsiteY25" fmla="*/ 5676393 h 6858000"/>
              <a:gd name="connsiteX26" fmla="*/ 359777 w 1403195"/>
              <a:gd name="connsiteY26" fmla="*/ 5563435 h 6858000"/>
              <a:gd name="connsiteX27" fmla="*/ 406907 w 1403195"/>
              <a:gd name="connsiteY27" fmla="*/ 5437125 h 6858000"/>
              <a:gd name="connsiteX28" fmla="*/ 420475 w 1403195"/>
              <a:gd name="connsiteY28" fmla="*/ 5396260 h 6858000"/>
              <a:gd name="connsiteX29" fmla="*/ 436456 w 1403195"/>
              <a:gd name="connsiteY29" fmla="*/ 5330009 h 6858000"/>
              <a:gd name="connsiteX30" fmla="*/ 469949 w 1403195"/>
              <a:gd name="connsiteY30" fmla="*/ 5273739 h 6858000"/>
              <a:gd name="connsiteX31" fmla="*/ 479548 w 1403195"/>
              <a:gd name="connsiteY31" fmla="*/ 5241779 h 6858000"/>
              <a:gd name="connsiteX32" fmla="*/ 490774 w 1403195"/>
              <a:gd name="connsiteY32" fmla="*/ 5225268 h 6858000"/>
              <a:gd name="connsiteX33" fmla="*/ 491794 w 1403195"/>
              <a:gd name="connsiteY33" fmla="*/ 5217684 h 6858000"/>
              <a:gd name="connsiteX34" fmla="*/ 499135 w 1403195"/>
              <a:gd name="connsiteY34" fmla="*/ 5193377 h 6858000"/>
              <a:gd name="connsiteX35" fmla="*/ 502438 w 1403195"/>
              <a:gd name="connsiteY35" fmla="*/ 5179288 h 6858000"/>
              <a:gd name="connsiteX36" fmla="*/ 503422 w 1403195"/>
              <a:gd name="connsiteY36" fmla="*/ 5173621 h 6858000"/>
              <a:gd name="connsiteX37" fmla="*/ 499056 w 1403195"/>
              <a:gd name="connsiteY37" fmla="*/ 5159961 h 6858000"/>
              <a:gd name="connsiteX38" fmla="*/ 505733 w 1403195"/>
              <a:gd name="connsiteY38" fmla="*/ 5144295 h 6858000"/>
              <a:gd name="connsiteX39" fmla="*/ 502666 w 1403195"/>
              <a:gd name="connsiteY39" fmla="*/ 5125185 h 6858000"/>
              <a:gd name="connsiteX40" fmla="*/ 509496 w 1403195"/>
              <a:gd name="connsiteY40" fmla="*/ 5121884 h 6858000"/>
              <a:gd name="connsiteX41" fmla="*/ 516532 w 1403195"/>
              <a:gd name="connsiteY41" fmla="*/ 5067850 h 6858000"/>
              <a:gd name="connsiteX42" fmla="*/ 519263 w 1403195"/>
              <a:gd name="connsiteY42" fmla="*/ 5060861 h 6858000"/>
              <a:gd name="connsiteX43" fmla="*/ 515967 w 1403195"/>
              <a:gd name="connsiteY43" fmla="*/ 5034192 h 6858000"/>
              <a:gd name="connsiteX44" fmla="*/ 517521 w 1403195"/>
              <a:gd name="connsiteY44" fmla="*/ 4993030 h 6858000"/>
              <a:gd name="connsiteX45" fmla="*/ 524430 w 1403195"/>
              <a:gd name="connsiteY45" fmla="*/ 4946844 h 6858000"/>
              <a:gd name="connsiteX46" fmla="*/ 520286 w 1403195"/>
              <a:gd name="connsiteY46" fmla="*/ 4932692 h 6858000"/>
              <a:gd name="connsiteX47" fmla="*/ 535689 w 1403195"/>
              <a:gd name="connsiteY47" fmla="*/ 4858827 h 6858000"/>
              <a:gd name="connsiteX48" fmla="*/ 541592 w 1403195"/>
              <a:gd name="connsiteY48" fmla="*/ 4821170 h 6858000"/>
              <a:gd name="connsiteX49" fmla="*/ 546325 w 1403195"/>
              <a:gd name="connsiteY49" fmla="*/ 4780965 h 6858000"/>
              <a:gd name="connsiteX50" fmla="*/ 547618 w 1403195"/>
              <a:gd name="connsiteY50" fmla="*/ 4750867 h 6858000"/>
              <a:gd name="connsiteX51" fmla="*/ 545425 w 1403195"/>
              <a:gd name="connsiteY51" fmla="*/ 4690749 h 6858000"/>
              <a:gd name="connsiteX52" fmla="*/ 540905 w 1403195"/>
              <a:gd name="connsiteY52" fmla="*/ 4584173 h 6858000"/>
              <a:gd name="connsiteX53" fmla="*/ 535988 w 1403195"/>
              <a:gd name="connsiteY53" fmla="*/ 4444346 h 6858000"/>
              <a:gd name="connsiteX54" fmla="*/ 532553 w 1403195"/>
              <a:gd name="connsiteY54" fmla="*/ 4375228 h 6858000"/>
              <a:gd name="connsiteX55" fmla="*/ 513206 w 1403195"/>
              <a:gd name="connsiteY55" fmla="*/ 4214165 h 6858000"/>
              <a:gd name="connsiteX56" fmla="*/ 517279 w 1403195"/>
              <a:gd name="connsiteY56" fmla="*/ 4090296 h 6858000"/>
              <a:gd name="connsiteX57" fmla="*/ 502535 w 1403195"/>
              <a:gd name="connsiteY57" fmla="*/ 4033999 h 6858000"/>
              <a:gd name="connsiteX58" fmla="*/ 503684 w 1403195"/>
              <a:gd name="connsiteY58" fmla="*/ 4031933 h 6858000"/>
              <a:gd name="connsiteX59" fmla="*/ 502260 w 1403195"/>
              <a:gd name="connsiteY59" fmla="*/ 4013953 h 6858000"/>
              <a:gd name="connsiteX60" fmla="*/ 488555 w 1403195"/>
              <a:gd name="connsiteY60" fmla="*/ 3974753 h 6858000"/>
              <a:gd name="connsiteX61" fmla="*/ 490153 w 1403195"/>
              <a:gd name="connsiteY61" fmla="*/ 3969950 h 6858000"/>
              <a:gd name="connsiteX62" fmla="*/ 483575 w 1403195"/>
              <a:gd name="connsiteY62" fmla="*/ 3933779 h 6858000"/>
              <a:gd name="connsiteX63" fmla="*/ 484906 w 1403195"/>
              <a:gd name="connsiteY63" fmla="*/ 3933093 h 6858000"/>
              <a:gd name="connsiteX64" fmla="*/ 489260 w 1403195"/>
              <a:gd name="connsiteY64" fmla="*/ 3922082 h 6858000"/>
              <a:gd name="connsiteX65" fmla="*/ 494338 w 1403195"/>
              <a:gd name="connsiteY65" fmla="*/ 3901461 h 6858000"/>
              <a:gd name="connsiteX66" fmla="*/ 516932 w 1403195"/>
              <a:gd name="connsiteY66" fmla="*/ 3813873 h 6858000"/>
              <a:gd name="connsiteX67" fmla="*/ 516357 w 1403195"/>
              <a:gd name="connsiteY67" fmla="*/ 3806161 h 6858000"/>
              <a:gd name="connsiteX68" fmla="*/ 516664 w 1403195"/>
              <a:gd name="connsiteY68" fmla="*/ 3805957 h 6858000"/>
              <a:gd name="connsiteX69" fmla="*/ 516691 w 1403195"/>
              <a:gd name="connsiteY69" fmla="*/ 3797724 h 6858000"/>
              <a:gd name="connsiteX70" fmla="*/ 515306 w 1403195"/>
              <a:gd name="connsiteY70" fmla="*/ 3792098 h 6858000"/>
              <a:gd name="connsiteX71" fmla="*/ 514190 w 1403195"/>
              <a:gd name="connsiteY71" fmla="*/ 3777135 h 6858000"/>
              <a:gd name="connsiteX72" fmla="*/ 515923 w 1403195"/>
              <a:gd name="connsiteY72" fmla="*/ 3771656 h 6858000"/>
              <a:gd name="connsiteX73" fmla="*/ 519666 w 1403195"/>
              <a:gd name="connsiteY73" fmla="*/ 3769007 h 6858000"/>
              <a:gd name="connsiteX74" fmla="*/ 519132 w 1403195"/>
              <a:gd name="connsiteY74" fmla="*/ 3767709 h 6858000"/>
              <a:gd name="connsiteX75" fmla="*/ 527828 w 1403195"/>
              <a:gd name="connsiteY75" fmla="*/ 3738082 h 6858000"/>
              <a:gd name="connsiteX76" fmla="*/ 535174 w 1403195"/>
              <a:gd name="connsiteY76" fmla="*/ 3673397 h 6858000"/>
              <a:gd name="connsiteX77" fmla="*/ 534470 w 1403195"/>
              <a:gd name="connsiteY77" fmla="*/ 3637109 h 6858000"/>
              <a:gd name="connsiteX78" fmla="*/ 537913 w 1403195"/>
              <a:gd name="connsiteY78" fmla="*/ 3536883 h 6858000"/>
              <a:gd name="connsiteX79" fmla="*/ 545451 w 1403195"/>
              <a:gd name="connsiteY79" fmla="*/ 3435652 h 6858000"/>
              <a:gd name="connsiteX80" fmla="*/ 547122 w 1403195"/>
              <a:gd name="connsiteY80" fmla="*/ 3307769 h 6858000"/>
              <a:gd name="connsiteX81" fmla="*/ 564685 w 1403195"/>
              <a:gd name="connsiteY81" fmla="*/ 3250522 h 6858000"/>
              <a:gd name="connsiteX82" fmla="*/ 565110 w 1403195"/>
              <a:gd name="connsiteY82" fmla="*/ 3229163 h 6858000"/>
              <a:gd name="connsiteX83" fmla="*/ 566933 w 1403195"/>
              <a:gd name="connsiteY83" fmla="*/ 3217217 h 6858000"/>
              <a:gd name="connsiteX84" fmla="*/ 553768 w 1403195"/>
              <a:gd name="connsiteY84" fmla="*/ 3183755 h 6858000"/>
              <a:gd name="connsiteX85" fmla="*/ 554269 w 1403195"/>
              <a:gd name="connsiteY85" fmla="*/ 3178642 h 6858000"/>
              <a:gd name="connsiteX86" fmla="*/ 541869 w 1403195"/>
              <a:gd name="connsiteY86" fmla="*/ 3158586 h 6858000"/>
              <a:gd name="connsiteX87" fmla="*/ 527054 w 1403195"/>
              <a:gd name="connsiteY87" fmla="*/ 3129034 h 6858000"/>
              <a:gd name="connsiteX88" fmla="*/ 527719 w 1403195"/>
              <a:gd name="connsiteY88" fmla="*/ 3126682 h 6858000"/>
              <a:gd name="connsiteX89" fmla="*/ 518587 w 1403195"/>
              <a:gd name="connsiteY89" fmla="*/ 3114519 h 6858000"/>
              <a:gd name="connsiteX90" fmla="*/ 505196 w 1403195"/>
              <a:gd name="connsiteY90" fmla="*/ 3106272 h 6858000"/>
              <a:gd name="connsiteX91" fmla="*/ 477926 w 1403195"/>
              <a:gd name="connsiteY91" fmla="*/ 2958185 h 6858000"/>
              <a:gd name="connsiteX92" fmla="*/ 420540 w 1403195"/>
              <a:gd name="connsiteY92" fmla="*/ 2762989 h 6858000"/>
              <a:gd name="connsiteX93" fmla="*/ 369458 w 1403195"/>
              <a:gd name="connsiteY93" fmla="*/ 2554718 h 6858000"/>
              <a:gd name="connsiteX94" fmla="*/ 349552 w 1403195"/>
              <a:gd name="connsiteY94" fmla="*/ 2485734 h 6858000"/>
              <a:gd name="connsiteX95" fmla="*/ 340275 w 1403195"/>
              <a:gd name="connsiteY95" fmla="*/ 2447068 h 6858000"/>
              <a:gd name="connsiteX96" fmla="*/ 327236 w 1403195"/>
              <a:gd name="connsiteY96" fmla="*/ 2425819 h 6858000"/>
              <a:gd name="connsiteX97" fmla="*/ 333235 w 1403195"/>
              <a:gd name="connsiteY97" fmla="*/ 2402874 h 6858000"/>
              <a:gd name="connsiteX98" fmla="*/ 335847 w 1403195"/>
              <a:gd name="connsiteY98" fmla="*/ 2381443 h 6858000"/>
              <a:gd name="connsiteX99" fmla="*/ 312176 w 1403195"/>
              <a:gd name="connsiteY99" fmla="*/ 2261920 h 6858000"/>
              <a:gd name="connsiteX100" fmla="*/ 302063 w 1403195"/>
              <a:gd name="connsiteY100" fmla="*/ 2195378 h 6858000"/>
              <a:gd name="connsiteX101" fmla="*/ 286280 w 1403195"/>
              <a:gd name="connsiteY101" fmla="*/ 2155135 h 6858000"/>
              <a:gd name="connsiteX102" fmla="*/ 283738 w 1403195"/>
              <a:gd name="connsiteY102" fmla="*/ 2118008 h 6858000"/>
              <a:gd name="connsiteX103" fmla="*/ 284731 w 1403195"/>
              <a:gd name="connsiteY103" fmla="*/ 2050531 h 6858000"/>
              <a:gd name="connsiteX104" fmla="*/ 276537 w 1403195"/>
              <a:gd name="connsiteY104" fmla="*/ 1963269 h 6858000"/>
              <a:gd name="connsiteX105" fmla="*/ 257715 w 1403195"/>
              <a:gd name="connsiteY105" fmla="*/ 1906352 h 6858000"/>
              <a:gd name="connsiteX106" fmla="*/ 234272 w 1403195"/>
              <a:gd name="connsiteY106" fmla="*/ 1861531 h 6858000"/>
              <a:gd name="connsiteX107" fmla="*/ 188071 w 1403195"/>
              <a:gd name="connsiteY107" fmla="*/ 1732919 h 6858000"/>
              <a:gd name="connsiteX108" fmla="*/ 160382 w 1403195"/>
              <a:gd name="connsiteY108" fmla="*/ 1663540 h 6858000"/>
              <a:gd name="connsiteX109" fmla="*/ 159508 w 1403195"/>
              <a:gd name="connsiteY109" fmla="*/ 1615777 h 6858000"/>
              <a:gd name="connsiteX110" fmla="*/ 140303 w 1403195"/>
              <a:gd name="connsiteY110" fmla="*/ 1563678 h 6858000"/>
              <a:gd name="connsiteX111" fmla="*/ 153383 w 1403195"/>
              <a:gd name="connsiteY111" fmla="*/ 1519474 h 6858000"/>
              <a:gd name="connsiteX112" fmla="*/ 146125 w 1403195"/>
              <a:gd name="connsiteY112" fmla="*/ 1477995 h 6858000"/>
              <a:gd name="connsiteX113" fmla="*/ 132210 w 1403195"/>
              <a:gd name="connsiteY113" fmla="*/ 1373769 h 6858000"/>
              <a:gd name="connsiteX114" fmla="*/ 140517 w 1403195"/>
              <a:gd name="connsiteY114" fmla="*/ 1307086 h 6858000"/>
              <a:gd name="connsiteX115" fmla="*/ 141705 w 1403195"/>
              <a:gd name="connsiteY115" fmla="*/ 1189033 h 6858000"/>
              <a:gd name="connsiteX116" fmla="*/ 146390 w 1403195"/>
              <a:gd name="connsiteY116" fmla="*/ 1168288 h 6858000"/>
              <a:gd name="connsiteX117" fmla="*/ 138672 w 1403195"/>
              <a:gd name="connsiteY117" fmla="*/ 1142577 h 6858000"/>
              <a:gd name="connsiteX118" fmla="*/ 127978 w 1403195"/>
              <a:gd name="connsiteY118" fmla="*/ 1088484 h 6858000"/>
              <a:gd name="connsiteX119" fmla="*/ 116714 w 1403195"/>
              <a:gd name="connsiteY119" fmla="*/ 1016103 h 6858000"/>
              <a:gd name="connsiteX120" fmla="*/ 118170 w 1403195"/>
              <a:gd name="connsiteY120" fmla="*/ 932283 h 6858000"/>
              <a:gd name="connsiteX121" fmla="*/ 120406 w 1403195"/>
              <a:gd name="connsiteY121" fmla="*/ 915925 h 6858000"/>
              <a:gd name="connsiteX122" fmla="*/ 113035 w 1403195"/>
              <a:gd name="connsiteY122" fmla="*/ 896999 h 6858000"/>
              <a:gd name="connsiteX123" fmla="*/ 82443 w 1403195"/>
              <a:gd name="connsiteY123" fmla="*/ 821517 h 6858000"/>
              <a:gd name="connsiteX124" fmla="*/ 61393 w 1403195"/>
              <a:gd name="connsiteY124" fmla="*/ 751353 h 6858000"/>
              <a:gd name="connsiteX125" fmla="*/ 60951 w 1403195"/>
              <a:gd name="connsiteY125" fmla="*/ 721230 h 6858000"/>
              <a:gd name="connsiteX126" fmla="*/ 46622 w 1403195"/>
              <a:gd name="connsiteY126" fmla="*/ 681659 h 6858000"/>
              <a:gd name="connsiteX127" fmla="*/ 32041 w 1403195"/>
              <a:gd name="connsiteY127" fmla="*/ 635218 h 6858000"/>
              <a:gd name="connsiteX128" fmla="*/ 37052 w 1403195"/>
              <a:gd name="connsiteY128" fmla="*/ 613763 h 6858000"/>
              <a:gd name="connsiteX129" fmla="*/ 22994 w 1403195"/>
              <a:gd name="connsiteY129" fmla="*/ 598582 h 6858000"/>
              <a:gd name="connsiteX130" fmla="*/ 22675 w 1403195"/>
              <a:gd name="connsiteY130" fmla="*/ 576846 h 6858000"/>
              <a:gd name="connsiteX131" fmla="*/ 2301 w 1403195"/>
              <a:gd name="connsiteY131" fmla="*/ 530055 h 6858000"/>
              <a:gd name="connsiteX132" fmla="*/ 1549 w 1403195"/>
              <a:gd name="connsiteY132" fmla="*/ 465389 h 6858000"/>
              <a:gd name="connsiteX133" fmla="*/ 90145 w 1403195"/>
              <a:gd name="connsiteY133" fmla="*/ 353137 h 6858000"/>
              <a:gd name="connsiteX134" fmla="*/ 111655 w 1403195"/>
              <a:gd name="connsiteY134" fmla="*/ 309501 h 6858000"/>
              <a:gd name="connsiteX135" fmla="*/ 95838 w 1403195"/>
              <a:gd name="connsiteY135" fmla="*/ 275771 h 6858000"/>
              <a:gd name="connsiteX136" fmla="*/ 112865 w 1403195"/>
              <a:gd name="connsiteY136" fmla="*/ 212860 h 6858000"/>
              <a:gd name="connsiteX137" fmla="*/ 104575 w 1403195"/>
              <a:gd name="connsiteY137" fmla="*/ 144983 h 6858000"/>
              <a:gd name="connsiteX138" fmla="*/ 116859 w 1403195"/>
              <a:gd name="connsiteY138" fmla="*/ 55288 h 6858000"/>
              <a:gd name="connsiteX139" fmla="*/ 76413 w 1403195"/>
              <a:gd name="connsiteY139" fmla="*/ 0 h 6858000"/>
              <a:gd name="connsiteX0" fmla="*/ 74305 w 1401087"/>
              <a:gd name="connsiteY0" fmla="*/ 0 h 6858000"/>
              <a:gd name="connsiteX1" fmla="*/ 1401087 w 1401087"/>
              <a:gd name="connsiteY1" fmla="*/ 0 h 6858000"/>
              <a:gd name="connsiteX2" fmla="*/ 1401087 w 1401087"/>
              <a:gd name="connsiteY2" fmla="*/ 6858000 h 6858000"/>
              <a:gd name="connsiteX3" fmla="*/ 137781 w 1401087"/>
              <a:gd name="connsiteY3" fmla="*/ 6857735 h 6858000"/>
              <a:gd name="connsiteX4" fmla="*/ 174374 w 1401087"/>
              <a:gd name="connsiteY4" fmla="*/ 6776847 h 6858000"/>
              <a:gd name="connsiteX5" fmla="*/ 185874 w 1401087"/>
              <a:gd name="connsiteY5" fmla="*/ 6737706 h 6858000"/>
              <a:gd name="connsiteX6" fmla="*/ 210613 w 1401087"/>
              <a:gd name="connsiteY6" fmla="*/ 6691589 h 6858000"/>
              <a:gd name="connsiteX7" fmla="*/ 188170 w 1401087"/>
              <a:gd name="connsiteY7" fmla="*/ 6659970 h 6858000"/>
              <a:gd name="connsiteX8" fmla="*/ 203261 w 1401087"/>
              <a:gd name="connsiteY8" fmla="*/ 6636211 h 6858000"/>
              <a:gd name="connsiteX9" fmla="*/ 220705 w 1401087"/>
              <a:gd name="connsiteY9" fmla="*/ 6594177 h 6858000"/>
              <a:gd name="connsiteX10" fmla="*/ 234745 w 1401087"/>
              <a:gd name="connsiteY10" fmla="*/ 6557575 h 6858000"/>
              <a:gd name="connsiteX11" fmla="*/ 287702 w 1401087"/>
              <a:gd name="connsiteY11" fmla="*/ 6492130 h 6858000"/>
              <a:gd name="connsiteX12" fmla="*/ 303389 w 1401087"/>
              <a:gd name="connsiteY12" fmla="*/ 6431610 h 6858000"/>
              <a:gd name="connsiteX13" fmla="*/ 347094 w 1401087"/>
              <a:gd name="connsiteY13" fmla="*/ 6379786 h 6858000"/>
              <a:gd name="connsiteX14" fmla="*/ 330317 w 1401087"/>
              <a:gd name="connsiteY14" fmla="*/ 6334727 h 6858000"/>
              <a:gd name="connsiteX15" fmla="*/ 307732 w 1401087"/>
              <a:gd name="connsiteY15" fmla="*/ 6313295 h 6858000"/>
              <a:gd name="connsiteX16" fmla="*/ 314896 w 1401087"/>
              <a:gd name="connsiteY16" fmla="*/ 6280046 h 6858000"/>
              <a:gd name="connsiteX17" fmla="*/ 297641 w 1401087"/>
              <a:gd name="connsiteY17" fmla="*/ 6270265 h 6858000"/>
              <a:gd name="connsiteX18" fmla="*/ 324669 w 1401087"/>
              <a:gd name="connsiteY18" fmla="*/ 6252834 h 6858000"/>
              <a:gd name="connsiteX19" fmla="*/ 302661 w 1401087"/>
              <a:gd name="connsiteY19" fmla="*/ 6202459 h 6858000"/>
              <a:gd name="connsiteX20" fmla="*/ 301459 w 1401087"/>
              <a:gd name="connsiteY20" fmla="*/ 6153037 h 6858000"/>
              <a:gd name="connsiteX21" fmla="*/ 316874 w 1401087"/>
              <a:gd name="connsiteY21" fmla="*/ 6078132 h 6858000"/>
              <a:gd name="connsiteX22" fmla="*/ 304261 w 1401087"/>
              <a:gd name="connsiteY22" fmla="*/ 6028119 h 6858000"/>
              <a:gd name="connsiteX23" fmla="*/ 289490 w 1401087"/>
              <a:gd name="connsiteY23" fmla="*/ 5926735 h 6858000"/>
              <a:gd name="connsiteX24" fmla="*/ 339002 w 1401087"/>
              <a:gd name="connsiteY24" fmla="*/ 5712857 h 6858000"/>
              <a:gd name="connsiteX25" fmla="*/ 318077 w 1401087"/>
              <a:gd name="connsiteY25" fmla="*/ 5676393 h 6858000"/>
              <a:gd name="connsiteX26" fmla="*/ 357669 w 1401087"/>
              <a:gd name="connsiteY26" fmla="*/ 5563435 h 6858000"/>
              <a:gd name="connsiteX27" fmla="*/ 404799 w 1401087"/>
              <a:gd name="connsiteY27" fmla="*/ 5437125 h 6858000"/>
              <a:gd name="connsiteX28" fmla="*/ 418367 w 1401087"/>
              <a:gd name="connsiteY28" fmla="*/ 5396260 h 6858000"/>
              <a:gd name="connsiteX29" fmla="*/ 434348 w 1401087"/>
              <a:gd name="connsiteY29" fmla="*/ 5330009 h 6858000"/>
              <a:gd name="connsiteX30" fmla="*/ 467841 w 1401087"/>
              <a:gd name="connsiteY30" fmla="*/ 5273739 h 6858000"/>
              <a:gd name="connsiteX31" fmla="*/ 477440 w 1401087"/>
              <a:gd name="connsiteY31" fmla="*/ 5241779 h 6858000"/>
              <a:gd name="connsiteX32" fmla="*/ 488666 w 1401087"/>
              <a:gd name="connsiteY32" fmla="*/ 5225268 h 6858000"/>
              <a:gd name="connsiteX33" fmla="*/ 489686 w 1401087"/>
              <a:gd name="connsiteY33" fmla="*/ 5217684 h 6858000"/>
              <a:gd name="connsiteX34" fmla="*/ 497027 w 1401087"/>
              <a:gd name="connsiteY34" fmla="*/ 5193377 h 6858000"/>
              <a:gd name="connsiteX35" fmla="*/ 500330 w 1401087"/>
              <a:gd name="connsiteY35" fmla="*/ 5179288 h 6858000"/>
              <a:gd name="connsiteX36" fmla="*/ 501314 w 1401087"/>
              <a:gd name="connsiteY36" fmla="*/ 5173621 h 6858000"/>
              <a:gd name="connsiteX37" fmla="*/ 496948 w 1401087"/>
              <a:gd name="connsiteY37" fmla="*/ 5159961 h 6858000"/>
              <a:gd name="connsiteX38" fmla="*/ 503625 w 1401087"/>
              <a:gd name="connsiteY38" fmla="*/ 5144295 h 6858000"/>
              <a:gd name="connsiteX39" fmla="*/ 500558 w 1401087"/>
              <a:gd name="connsiteY39" fmla="*/ 5125185 h 6858000"/>
              <a:gd name="connsiteX40" fmla="*/ 507388 w 1401087"/>
              <a:gd name="connsiteY40" fmla="*/ 5121884 h 6858000"/>
              <a:gd name="connsiteX41" fmla="*/ 514424 w 1401087"/>
              <a:gd name="connsiteY41" fmla="*/ 5067850 h 6858000"/>
              <a:gd name="connsiteX42" fmla="*/ 517155 w 1401087"/>
              <a:gd name="connsiteY42" fmla="*/ 5060861 h 6858000"/>
              <a:gd name="connsiteX43" fmla="*/ 513859 w 1401087"/>
              <a:gd name="connsiteY43" fmla="*/ 5034192 h 6858000"/>
              <a:gd name="connsiteX44" fmla="*/ 515413 w 1401087"/>
              <a:gd name="connsiteY44" fmla="*/ 4993030 h 6858000"/>
              <a:gd name="connsiteX45" fmla="*/ 522322 w 1401087"/>
              <a:gd name="connsiteY45" fmla="*/ 4946844 h 6858000"/>
              <a:gd name="connsiteX46" fmla="*/ 518178 w 1401087"/>
              <a:gd name="connsiteY46" fmla="*/ 4932692 h 6858000"/>
              <a:gd name="connsiteX47" fmla="*/ 533581 w 1401087"/>
              <a:gd name="connsiteY47" fmla="*/ 4858827 h 6858000"/>
              <a:gd name="connsiteX48" fmla="*/ 539484 w 1401087"/>
              <a:gd name="connsiteY48" fmla="*/ 4821170 h 6858000"/>
              <a:gd name="connsiteX49" fmla="*/ 544217 w 1401087"/>
              <a:gd name="connsiteY49" fmla="*/ 4780965 h 6858000"/>
              <a:gd name="connsiteX50" fmla="*/ 545510 w 1401087"/>
              <a:gd name="connsiteY50" fmla="*/ 4750867 h 6858000"/>
              <a:gd name="connsiteX51" fmla="*/ 543317 w 1401087"/>
              <a:gd name="connsiteY51" fmla="*/ 4690749 h 6858000"/>
              <a:gd name="connsiteX52" fmla="*/ 538797 w 1401087"/>
              <a:gd name="connsiteY52" fmla="*/ 4584173 h 6858000"/>
              <a:gd name="connsiteX53" fmla="*/ 533880 w 1401087"/>
              <a:gd name="connsiteY53" fmla="*/ 4444346 h 6858000"/>
              <a:gd name="connsiteX54" fmla="*/ 530445 w 1401087"/>
              <a:gd name="connsiteY54" fmla="*/ 4375228 h 6858000"/>
              <a:gd name="connsiteX55" fmla="*/ 511098 w 1401087"/>
              <a:gd name="connsiteY55" fmla="*/ 4214165 h 6858000"/>
              <a:gd name="connsiteX56" fmla="*/ 515171 w 1401087"/>
              <a:gd name="connsiteY56" fmla="*/ 4090296 h 6858000"/>
              <a:gd name="connsiteX57" fmla="*/ 500427 w 1401087"/>
              <a:gd name="connsiteY57" fmla="*/ 4033999 h 6858000"/>
              <a:gd name="connsiteX58" fmla="*/ 501576 w 1401087"/>
              <a:gd name="connsiteY58" fmla="*/ 4031933 h 6858000"/>
              <a:gd name="connsiteX59" fmla="*/ 500152 w 1401087"/>
              <a:gd name="connsiteY59" fmla="*/ 4013953 h 6858000"/>
              <a:gd name="connsiteX60" fmla="*/ 486447 w 1401087"/>
              <a:gd name="connsiteY60" fmla="*/ 3974753 h 6858000"/>
              <a:gd name="connsiteX61" fmla="*/ 488045 w 1401087"/>
              <a:gd name="connsiteY61" fmla="*/ 3969950 h 6858000"/>
              <a:gd name="connsiteX62" fmla="*/ 481467 w 1401087"/>
              <a:gd name="connsiteY62" fmla="*/ 3933779 h 6858000"/>
              <a:gd name="connsiteX63" fmla="*/ 482798 w 1401087"/>
              <a:gd name="connsiteY63" fmla="*/ 3933093 h 6858000"/>
              <a:gd name="connsiteX64" fmla="*/ 487152 w 1401087"/>
              <a:gd name="connsiteY64" fmla="*/ 3922082 h 6858000"/>
              <a:gd name="connsiteX65" fmla="*/ 492230 w 1401087"/>
              <a:gd name="connsiteY65" fmla="*/ 3901461 h 6858000"/>
              <a:gd name="connsiteX66" fmla="*/ 514824 w 1401087"/>
              <a:gd name="connsiteY66" fmla="*/ 3813873 h 6858000"/>
              <a:gd name="connsiteX67" fmla="*/ 514249 w 1401087"/>
              <a:gd name="connsiteY67" fmla="*/ 3806161 h 6858000"/>
              <a:gd name="connsiteX68" fmla="*/ 514556 w 1401087"/>
              <a:gd name="connsiteY68" fmla="*/ 3805957 h 6858000"/>
              <a:gd name="connsiteX69" fmla="*/ 514583 w 1401087"/>
              <a:gd name="connsiteY69" fmla="*/ 3797724 h 6858000"/>
              <a:gd name="connsiteX70" fmla="*/ 513198 w 1401087"/>
              <a:gd name="connsiteY70" fmla="*/ 3792098 h 6858000"/>
              <a:gd name="connsiteX71" fmla="*/ 512082 w 1401087"/>
              <a:gd name="connsiteY71" fmla="*/ 3777135 h 6858000"/>
              <a:gd name="connsiteX72" fmla="*/ 513815 w 1401087"/>
              <a:gd name="connsiteY72" fmla="*/ 3771656 h 6858000"/>
              <a:gd name="connsiteX73" fmla="*/ 517558 w 1401087"/>
              <a:gd name="connsiteY73" fmla="*/ 3769007 h 6858000"/>
              <a:gd name="connsiteX74" fmla="*/ 517024 w 1401087"/>
              <a:gd name="connsiteY74" fmla="*/ 3767709 h 6858000"/>
              <a:gd name="connsiteX75" fmla="*/ 525720 w 1401087"/>
              <a:gd name="connsiteY75" fmla="*/ 3738082 h 6858000"/>
              <a:gd name="connsiteX76" fmla="*/ 533066 w 1401087"/>
              <a:gd name="connsiteY76" fmla="*/ 3673397 h 6858000"/>
              <a:gd name="connsiteX77" fmla="*/ 532362 w 1401087"/>
              <a:gd name="connsiteY77" fmla="*/ 3637109 h 6858000"/>
              <a:gd name="connsiteX78" fmla="*/ 535805 w 1401087"/>
              <a:gd name="connsiteY78" fmla="*/ 3536883 h 6858000"/>
              <a:gd name="connsiteX79" fmla="*/ 543343 w 1401087"/>
              <a:gd name="connsiteY79" fmla="*/ 3435652 h 6858000"/>
              <a:gd name="connsiteX80" fmla="*/ 545014 w 1401087"/>
              <a:gd name="connsiteY80" fmla="*/ 3307769 h 6858000"/>
              <a:gd name="connsiteX81" fmla="*/ 562577 w 1401087"/>
              <a:gd name="connsiteY81" fmla="*/ 3250522 h 6858000"/>
              <a:gd name="connsiteX82" fmla="*/ 563002 w 1401087"/>
              <a:gd name="connsiteY82" fmla="*/ 3229163 h 6858000"/>
              <a:gd name="connsiteX83" fmla="*/ 564825 w 1401087"/>
              <a:gd name="connsiteY83" fmla="*/ 3217217 h 6858000"/>
              <a:gd name="connsiteX84" fmla="*/ 551660 w 1401087"/>
              <a:gd name="connsiteY84" fmla="*/ 3183755 h 6858000"/>
              <a:gd name="connsiteX85" fmla="*/ 552161 w 1401087"/>
              <a:gd name="connsiteY85" fmla="*/ 3178642 h 6858000"/>
              <a:gd name="connsiteX86" fmla="*/ 539761 w 1401087"/>
              <a:gd name="connsiteY86" fmla="*/ 3158586 h 6858000"/>
              <a:gd name="connsiteX87" fmla="*/ 524946 w 1401087"/>
              <a:gd name="connsiteY87" fmla="*/ 3129034 h 6858000"/>
              <a:gd name="connsiteX88" fmla="*/ 525611 w 1401087"/>
              <a:gd name="connsiteY88" fmla="*/ 3126682 h 6858000"/>
              <a:gd name="connsiteX89" fmla="*/ 516479 w 1401087"/>
              <a:gd name="connsiteY89" fmla="*/ 3114519 h 6858000"/>
              <a:gd name="connsiteX90" fmla="*/ 503088 w 1401087"/>
              <a:gd name="connsiteY90" fmla="*/ 3106272 h 6858000"/>
              <a:gd name="connsiteX91" fmla="*/ 475818 w 1401087"/>
              <a:gd name="connsiteY91" fmla="*/ 2958185 h 6858000"/>
              <a:gd name="connsiteX92" fmla="*/ 418432 w 1401087"/>
              <a:gd name="connsiteY92" fmla="*/ 2762989 h 6858000"/>
              <a:gd name="connsiteX93" fmla="*/ 367350 w 1401087"/>
              <a:gd name="connsiteY93" fmla="*/ 2554718 h 6858000"/>
              <a:gd name="connsiteX94" fmla="*/ 347444 w 1401087"/>
              <a:gd name="connsiteY94" fmla="*/ 2485734 h 6858000"/>
              <a:gd name="connsiteX95" fmla="*/ 338167 w 1401087"/>
              <a:gd name="connsiteY95" fmla="*/ 2447068 h 6858000"/>
              <a:gd name="connsiteX96" fmla="*/ 325128 w 1401087"/>
              <a:gd name="connsiteY96" fmla="*/ 2425819 h 6858000"/>
              <a:gd name="connsiteX97" fmla="*/ 331127 w 1401087"/>
              <a:gd name="connsiteY97" fmla="*/ 2402874 h 6858000"/>
              <a:gd name="connsiteX98" fmla="*/ 333739 w 1401087"/>
              <a:gd name="connsiteY98" fmla="*/ 2381443 h 6858000"/>
              <a:gd name="connsiteX99" fmla="*/ 310068 w 1401087"/>
              <a:gd name="connsiteY99" fmla="*/ 2261920 h 6858000"/>
              <a:gd name="connsiteX100" fmla="*/ 299955 w 1401087"/>
              <a:gd name="connsiteY100" fmla="*/ 2195378 h 6858000"/>
              <a:gd name="connsiteX101" fmla="*/ 284172 w 1401087"/>
              <a:gd name="connsiteY101" fmla="*/ 2155135 h 6858000"/>
              <a:gd name="connsiteX102" fmla="*/ 281630 w 1401087"/>
              <a:gd name="connsiteY102" fmla="*/ 2118008 h 6858000"/>
              <a:gd name="connsiteX103" fmla="*/ 282623 w 1401087"/>
              <a:gd name="connsiteY103" fmla="*/ 2050531 h 6858000"/>
              <a:gd name="connsiteX104" fmla="*/ 274429 w 1401087"/>
              <a:gd name="connsiteY104" fmla="*/ 1963269 h 6858000"/>
              <a:gd name="connsiteX105" fmla="*/ 255607 w 1401087"/>
              <a:gd name="connsiteY105" fmla="*/ 1906352 h 6858000"/>
              <a:gd name="connsiteX106" fmla="*/ 232164 w 1401087"/>
              <a:gd name="connsiteY106" fmla="*/ 1861531 h 6858000"/>
              <a:gd name="connsiteX107" fmla="*/ 185963 w 1401087"/>
              <a:gd name="connsiteY107" fmla="*/ 1732919 h 6858000"/>
              <a:gd name="connsiteX108" fmla="*/ 158274 w 1401087"/>
              <a:gd name="connsiteY108" fmla="*/ 1663540 h 6858000"/>
              <a:gd name="connsiteX109" fmla="*/ 157400 w 1401087"/>
              <a:gd name="connsiteY109" fmla="*/ 1615777 h 6858000"/>
              <a:gd name="connsiteX110" fmla="*/ 138195 w 1401087"/>
              <a:gd name="connsiteY110" fmla="*/ 1563678 h 6858000"/>
              <a:gd name="connsiteX111" fmla="*/ 151275 w 1401087"/>
              <a:gd name="connsiteY111" fmla="*/ 1519474 h 6858000"/>
              <a:gd name="connsiteX112" fmla="*/ 144017 w 1401087"/>
              <a:gd name="connsiteY112" fmla="*/ 1477995 h 6858000"/>
              <a:gd name="connsiteX113" fmla="*/ 130102 w 1401087"/>
              <a:gd name="connsiteY113" fmla="*/ 1373769 h 6858000"/>
              <a:gd name="connsiteX114" fmla="*/ 138409 w 1401087"/>
              <a:gd name="connsiteY114" fmla="*/ 1307086 h 6858000"/>
              <a:gd name="connsiteX115" fmla="*/ 139597 w 1401087"/>
              <a:gd name="connsiteY115" fmla="*/ 1189033 h 6858000"/>
              <a:gd name="connsiteX116" fmla="*/ 144282 w 1401087"/>
              <a:gd name="connsiteY116" fmla="*/ 1168288 h 6858000"/>
              <a:gd name="connsiteX117" fmla="*/ 136564 w 1401087"/>
              <a:gd name="connsiteY117" fmla="*/ 1142577 h 6858000"/>
              <a:gd name="connsiteX118" fmla="*/ 125870 w 1401087"/>
              <a:gd name="connsiteY118" fmla="*/ 1088484 h 6858000"/>
              <a:gd name="connsiteX119" fmla="*/ 114606 w 1401087"/>
              <a:gd name="connsiteY119" fmla="*/ 1016103 h 6858000"/>
              <a:gd name="connsiteX120" fmla="*/ 116062 w 1401087"/>
              <a:gd name="connsiteY120" fmla="*/ 932283 h 6858000"/>
              <a:gd name="connsiteX121" fmla="*/ 118298 w 1401087"/>
              <a:gd name="connsiteY121" fmla="*/ 915925 h 6858000"/>
              <a:gd name="connsiteX122" fmla="*/ 110927 w 1401087"/>
              <a:gd name="connsiteY122" fmla="*/ 896999 h 6858000"/>
              <a:gd name="connsiteX123" fmla="*/ 80335 w 1401087"/>
              <a:gd name="connsiteY123" fmla="*/ 821517 h 6858000"/>
              <a:gd name="connsiteX124" fmla="*/ 59285 w 1401087"/>
              <a:gd name="connsiteY124" fmla="*/ 751353 h 6858000"/>
              <a:gd name="connsiteX125" fmla="*/ 58843 w 1401087"/>
              <a:gd name="connsiteY125" fmla="*/ 721230 h 6858000"/>
              <a:gd name="connsiteX126" fmla="*/ 44514 w 1401087"/>
              <a:gd name="connsiteY126" fmla="*/ 681659 h 6858000"/>
              <a:gd name="connsiteX127" fmla="*/ 29933 w 1401087"/>
              <a:gd name="connsiteY127" fmla="*/ 635218 h 6858000"/>
              <a:gd name="connsiteX128" fmla="*/ 34944 w 1401087"/>
              <a:gd name="connsiteY128" fmla="*/ 613763 h 6858000"/>
              <a:gd name="connsiteX129" fmla="*/ 20886 w 1401087"/>
              <a:gd name="connsiteY129" fmla="*/ 598582 h 6858000"/>
              <a:gd name="connsiteX130" fmla="*/ 20567 w 1401087"/>
              <a:gd name="connsiteY130" fmla="*/ 576846 h 6858000"/>
              <a:gd name="connsiteX131" fmla="*/ 193 w 1401087"/>
              <a:gd name="connsiteY131" fmla="*/ 530055 h 6858000"/>
              <a:gd name="connsiteX132" fmla="*/ 88207 w 1401087"/>
              <a:gd name="connsiteY132" fmla="*/ 393828 h 6858000"/>
              <a:gd name="connsiteX133" fmla="*/ 88037 w 1401087"/>
              <a:gd name="connsiteY133" fmla="*/ 353137 h 6858000"/>
              <a:gd name="connsiteX134" fmla="*/ 109547 w 1401087"/>
              <a:gd name="connsiteY134" fmla="*/ 309501 h 6858000"/>
              <a:gd name="connsiteX135" fmla="*/ 93730 w 1401087"/>
              <a:gd name="connsiteY135" fmla="*/ 275771 h 6858000"/>
              <a:gd name="connsiteX136" fmla="*/ 110757 w 1401087"/>
              <a:gd name="connsiteY136" fmla="*/ 212860 h 6858000"/>
              <a:gd name="connsiteX137" fmla="*/ 102467 w 1401087"/>
              <a:gd name="connsiteY137" fmla="*/ 144983 h 6858000"/>
              <a:gd name="connsiteX138" fmla="*/ 114751 w 1401087"/>
              <a:gd name="connsiteY138" fmla="*/ 55288 h 6858000"/>
              <a:gd name="connsiteX139" fmla="*/ 74305 w 1401087"/>
              <a:gd name="connsiteY139" fmla="*/ 0 h 6858000"/>
              <a:gd name="connsiteX0" fmla="*/ 53738 w 1380520"/>
              <a:gd name="connsiteY0" fmla="*/ 0 h 6858000"/>
              <a:gd name="connsiteX1" fmla="*/ 1380520 w 1380520"/>
              <a:gd name="connsiteY1" fmla="*/ 0 h 6858000"/>
              <a:gd name="connsiteX2" fmla="*/ 1380520 w 1380520"/>
              <a:gd name="connsiteY2" fmla="*/ 6858000 h 6858000"/>
              <a:gd name="connsiteX3" fmla="*/ 117214 w 1380520"/>
              <a:gd name="connsiteY3" fmla="*/ 6857735 h 6858000"/>
              <a:gd name="connsiteX4" fmla="*/ 153807 w 1380520"/>
              <a:gd name="connsiteY4" fmla="*/ 6776847 h 6858000"/>
              <a:gd name="connsiteX5" fmla="*/ 165307 w 1380520"/>
              <a:gd name="connsiteY5" fmla="*/ 6737706 h 6858000"/>
              <a:gd name="connsiteX6" fmla="*/ 190046 w 1380520"/>
              <a:gd name="connsiteY6" fmla="*/ 6691589 h 6858000"/>
              <a:gd name="connsiteX7" fmla="*/ 167603 w 1380520"/>
              <a:gd name="connsiteY7" fmla="*/ 6659970 h 6858000"/>
              <a:gd name="connsiteX8" fmla="*/ 182694 w 1380520"/>
              <a:gd name="connsiteY8" fmla="*/ 6636211 h 6858000"/>
              <a:gd name="connsiteX9" fmla="*/ 200138 w 1380520"/>
              <a:gd name="connsiteY9" fmla="*/ 6594177 h 6858000"/>
              <a:gd name="connsiteX10" fmla="*/ 214178 w 1380520"/>
              <a:gd name="connsiteY10" fmla="*/ 6557575 h 6858000"/>
              <a:gd name="connsiteX11" fmla="*/ 267135 w 1380520"/>
              <a:gd name="connsiteY11" fmla="*/ 6492130 h 6858000"/>
              <a:gd name="connsiteX12" fmla="*/ 282822 w 1380520"/>
              <a:gd name="connsiteY12" fmla="*/ 6431610 h 6858000"/>
              <a:gd name="connsiteX13" fmla="*/ 326527 w 1380520"/>
              <a:gd name="connsiteY13" fmla="*/ 6379786 h 6858000"/>
              <a:gd name="connsiteX14" fmla="*/ 309750 w 1380520"/>
              <a:gd name="connsiteY14" fmla="*/ 6334727 h 6858000"/>
              <a:gd name="connsiteX15" fmla="*/ 287165 w 1380520"/>
              <a:gd name="connsiteY15" fmla="*/ 6313295 h 6858000"/>
              <a:gd name="connsiteX16" fmla="*/ 294329 w 1380520"/>
              <a:gd name="connsiteY16" fmla="*/ 6280046 h 6858000"/>
              <a:gd name="connsiteX17" fmla="*/ 277074 w 1380520"/>
              <a:gd name="connsiteY17" fmla="*/ 6270265 h 6858000"/>
              <a:gd name="connsiteX18" fmla="*/ 304102 w 1380520"/>
              <a:gd name="connsiteY18" fmla="*/ 6252834 h 6858000"/>
              <a:gd name="connsiteX19" fmla="*/ 282094 w 1380520"/>
              <a:gd name="connsiteY19" fmla="*/ 6202459 h 6858000"/>
              <a:gd name="connsiteX20" fmla="*/ 280892 w 1380520"/>
              <a:gd name="connsiteY20" fmla="*/ 6153037 h 6858000"/>
              <a:gd name="connsiteX21" fmla="*/ 296307 w 1380520"/>
              <a:gd name="connsiteY21" fmla="*/ 6078132 h 6858000"/>
              <a:gd name="connsiteX22" fmla="*/ 283694 w 1380520"/>
              <a:gd name="connsiteY22" fmla="*/ 6028119 h 6858000"/>
              <a:gd name="connsiteX23" fmla="*/ 268923 w 1380520"/>
              <a:gd name="connsiteY23" fmla="*/ 5926735 h 6858000"/>
              <a:gd name="connsiteX24" fmla="*/ 318435 w 1380520"/>
              <a:gd name="connsiteY24" fmla="*/ 5712857 h 6858000"/>
              <a:gd name="connsiteX25" fmla="*/ 297510 w 1380520"/>
              <a:gd name="connsiteY25" fmla="*/ 5676393 h 6858000"/>
              <a:gd name="connsiteX26" fmla="*/ 337102 w 1380520"/>
              <a:gd name="connsiteY26" fmla="*/ 5563435 h 6858000"/>
              <a:gd name="connsiteX27" fmla="*/ 384232 w 1380520"/>
              <a:gd name="connsiteY27" fmla="*/ 5437125 h 6858000"/>
              <a:gd name="connsiteX28" fmla="*/ 397800 w 1380520"/>
              <a:gd name="connsiteY28" fmla="*/ 5396260 h 6858000"/>
              <a:gd name="connsiteX29" fmla="*/ 413781 w 1380520"/>
              <a:gd name="connsiteY29" fmla="*/ 5330009 h 6858000"/>
              <a:gd name="connsiteX30" fmla="*/ 447274 w 1380520"/>
              <a:gd name="connsiteY30" fmla="*/ 5273739 h 6858000"/>
              <a:gd name="connsiteX31" fmla="*/ 456873 w 1380520"/>
              <a:gd name="connsiteY31" fmla="*/ 5241779 h 6858000"/>
              <a:gd name="connsiteX32" fmla="*/ 468099 w 1380520"/>
              <a:gd name="connsiteY32" fmla="*/ 5225268 h 6858000"/>
              <a:gd name="connsiteX33" fmla="*/ 469119 w 1380520"/>
              <a:gd name="connsiteY33" fmla="*/ 5217684 h 6858000"/>
              <a:gd name="connsiteX34" fmla="*/ 476460 w 1380520"/>
              <a:gd name="connsiteY34" fmla="*/ 5193377 h 6858000"/>
              <a:gd name="connsiteX35" fmla="*/ 479763 w 1380520"/>
              <a:gd name="connsiteY35" fmla="*/ 5179288 h 6858000"/>
              <a:gd name="connsiteX36" fmla="*/ 480747 w 1380520"/>
              <a:gd name="connsiteY36" fmla="*/ 5173621 h 6858000"/>
              <a:gd name="connsiteX37" fmla="*/ 476381 w 1380520"/>
              <a:gd name="connsiteY37" fmla="*/ 5159961 h 6858000"/>
              <a:gd name="connsiteX38" fmla="*/ 483058 w 1380520"/>
              <a:gd name="connsiteY38" fmla="*/ 5144295 h 6858000"/>
              <a:gd name="connsiteX39" fmla="*/ 479991 w 1380520"/>
              <a:gd name="connsiteY39" fmla="*/ 5125185 h 6858000"/>
              <a:gd name="connsiteX40" fmla="*/ 486821 w 1380520"/>
              <a:gd name="connsiteY40" fmla="*/ 5121884 h 6858000"/>
              <a:gd name="connsiteX41" fmla="*/ 493857 w 1380520"/>
              <a:gd name="connsiteY41" fmla="*/ 5067850 h 6858000"/>
              <a:gd name="connsiteX42" fmla="*/ 496588 w 1380520"/>
              <a:gd name="connsiteY42" fmla="*/ 5060861 h 6858000"/>
              <a:gd name="connsiteX43" fmla="*/ 493292 w 1380520"/>
              <a:gd name="connsiteY43" fmla="*/ 5034192 h 6858000"/>
              <a:gd name="connsiteX44" fmla="*/ 494846 w 1380520"/>
              <a:gd name="connsiteY44" fmla="*/ 4993030 h 6858000"/>
              <a:gd name="connsiteX45" fmla="*/ 501755 w 1380520"/>
              <a:gd name="connsiteY45" fmla="*/ 4946844 h 6858000"/>
              <a:gd name="connsiteX46" fmla="*/ 497611 w 1380520"/>
              <a:gd name="connsiteY46" fmla="*/ 4932692 h 6858000"/>
              <a:gd name="connsiteX47" fmla="*/ 513014 w 1380520"/>
              <a:gd name="connsiteY47" fmla="*/ 4858827 h 6858000"/>
              <a:gd name="connsiteX48" fmla="*/ 518917 w 1380520"/>
              <a:gd name="connsiteY48" fmla="*/ 4821170 h 6858000"/>
              <a:gd name="connsiteX49" fmla="*/ 523650 w 1380520"/>
              <a:gd name="connsiteY49" fmla="*/ 4780965 h 6858000"/>
              <a:gd name="connsiteX50" fmla="*/ 524943 w 1380520"/>
              <a:gd name="connsiteY50" fmla="*/ 4750867 h 6858000"/>
              <a:gd name="connsiteX51" fmla="*/ 522750 w 1380520"/>
              <a:gd name="connsiteY51" fmla="*/ 4690749 h 6858000"/>
              <a:gd name="connsiteX52" fmla="*/ 518230 w 1380520"/>
              <a:gd name="connsiteY52" fmla="*/ 4584173 h 6858000"/>
              <a:gd name="connsiteX53" fmla="*/ 513313 w 1380520"/>
              <a:gd name="connsiteY53" fmla="*/ 4444346 h 6858000"/>
              <a:gd name="connsiteX54" fmla="*/ 509878 w 1380520"/>
              <a:gd name="connsiteY54" fmla="*/ 4375228 h 6858000"/>
              <a:gd name="connsiteX55" fmla="*/ 490531 w 1380520"/>
              <a:gd name="connsiteY55" fmla="*/ 4214165 h 6858000"/>
              <a:gd name="connsiteX56" fmla="*/ 494604 w 1380520"/>
              <a:gd name="connsiteY56" fmla="*/ 4090296 h 6858000"/>
              <a:gd name="connsiteX57" fmla="*/ 479860 w 1380520"/>
              <a:gd name="connsiteY57" fmla="*/ 4033999 h 6858000"/>
              <a:gd name="connsiteX58" fmla="*/ 481009 w 1380520"/>
              <a:gd name="connsiteY58" fmla="*/ 4031933 h 6858000"/>
              <a:gd name="connsiteX59" fmla="*/ 479585 w 1380520"/>
              <a:gd name="connsiteY59" fmla="*/ 4013953 h 6858000"/>
              <a:gd name="connsiteX60" fmla="*/ 465880 w 1380520"/>
              <a:gd name="connsiteY60" fmla="*/ 3974753 h 6858000"/>
              <a:gd name="connsiteX61" fmla="*/ 467478 w 1380520"/>
              <a:gd name="connsiteY61" fmla="*/ 3969950 h 6858000"/>
              <a:gd name="connsiteX62" fmla="*/ 460900 w 1380520"/>
              <a:gd name="connsiteY62" fmla="*/ 3933779 h 6858000"/>
              <a:gd name="connsiteX63" fmla="*/ 462231 w 1380520"/>
              <a:gd name="connsiteY63" fmla="*/ 3933093 h 6858000"/>
              <a:gd name="connsiteX64" fmla="*/ 466585 w 1380520"/>
              <a:gd name="connsiteY64" fmla="*/ 3922082 h 6858000"/>
              <a:gd name="connsiteX65" fmla="*/ 471663 w 1380520"/>
              <a:gd name="connsiteY65" fmla="*/ 3901461 h 6858000"/>
              <a:gd name="connsiteX66" fmla="*/ 494257 w 1380520"/>
              <a:gd name="connsiteY66" fmla="*/ 3813873 h 6858000"/>
              <a:gd name="connsiteX67" fmla="*/ 493682 w 1380520"/>
              <a:gd name="connsiteY67" fmla="*/ 3806161 h 6858000"/>
              <a:gd name="connsiteX68" fmla="*/ 493989 w 1380520"/>
              <a:gd name="connsiteY68" fmla="*/ 3805957 h 6858000"/>
              <a:gd name="connsiteX69" fmla="*/ 494016 w 1380520"/>
              <a:gd name="connsiteY69" fmla="*/ 3797724 h 6858000"/>
              <a:gd name="connsiteX70" fmla="*/ 492631 w 1380520"/>
              <a:gd name="connsiteY70" fmla="*/ 3792098 h 6858000"/>
              <a:gd name="connsiteX71" fmla="*/ 491515 w 1380520"/>
              <a:gd name="connsiteY71" fmla="*/ 3777135 h 6858000"/>
              <a:gd name="connsiteX72" fmla="*/ 493248 w 1380520"/>
              <a:gd name="connsiteY72" fmla="*/ 3771656 h 6858000"/>
              <a:gd name="connsiteX73" fmla="*/ 496991 w 1380520"/>
              <a:gd name="connsiteY73" fmla="*/ 3769007 h 6858000"/>
              <a:gd name="connsiteX74" fmla="*/ 496457 w 1380520"/>
              <a:gd name="connsiteY74" fmla="*/ 3767709 h 6858000"/>
              <a:gd name="connsiteX75" fmla="*/ 505153 w 1380520"/>
              <a:gd name="connsiteY75" fmla="*/ 3738082 h 6858000"/>
              <a:gd name="connsiteX76" fmla="*/ 512499 w 1380520"/>
              <a:gd name="connsiteY76" fmla="*/ 3673397 h 6858000"/>
              <a:gd name="connsiteX77" fmla="*/ 511795 w 1380520"/>
              <a:gd name="connsiteY77" fmla="*/ 3637109 h 6858000"/>
              <a:gd name="connsiteX78" fmla="*/ 515238 w 1380520"/>
              <a:gd name="connsiteY78" fmla="*/ 3536883 h 6858000"/>
              <a:gd name="connsiteX79" fmla="*/ 522776 w 1380520"/>
              <a:gd name="connsiteY79" fmla="*/ 3435652 h 6858000"/>
              <a:gd name="connsiteX80" fmla="*/ 524447 w 1380520"/>
              <a:gd name="connsiteY80" fmla="*/ 3307769 h 6858000"/>
              <a:gd name="connsiteX81" fmla="*/ 542010 w 1380520"/>
              <a:gd name="connsiteY81" fmla="*/ 3250522 h 6858000"/>
              <a:gd name="connsiteX82" fmla="*/ 542435 w 1380520"/>
              <a:gd name="connsiteY82" fmla="*/ 3229163 h 6858000"/>
              <a:gd name="connsiteX83" fmla="*/ 544258 w 1380520"/>
              <a:gd name="connsiteY83" fmla="*/ 3217217 h 6858000"/>
              <a:gd name="connsiteX84" fmla="*/ 531093 w 1380520"/>
              <a:gd name="connsiteY84" fmla="*/ 3183755 h 6858000"/>
              <a:gd name="connsiteX85" fmla="*/ 531594 w 1380520"/>
              <a:gd name="connsiteY85" fmla="*/ 3178642 h 6858000"/>
              <a:gd name="connsiteX86" fmla="*/ 519194 w 1380520"/>
              <a:gd name="connsiteY86" fmla="*/ 3158586 h 6858000"/>
              <a:gd name="connsiteX87" fmla="*/ 504379 w 1380520"/>
              <a:gd name="connsiteY87" fmla="*/ 3129034 h 6858000"/>
              <a:gd name="connsiteX88" fmla="*/ 505044 w 1380520"/>
              <a:gd name="connsiteY88" fmla="*/ 3126682 h 6858000"/>
              <a:gd name="connsiteX89" fmla="*/ 495912 w 1380520"/>
              <a:gd name="connsiteY89" fmla="*/ 3114519 h 6858000"/>
              <a:gd name="connsiteX90" fmla="*/ 482521 w 1380520"/>
              <a:gd name="connsiteY90" fmla="*/ 3106272 h 6858000"/>
              <a:gd name="connsiteX91" fmla="*/ 455251 w 1380520"/>
              <a:gd name="connsiteY91" fmla="*/ 2958185 h 6858000"/>
              <a:gd name="connsiteX92" fmla="*/ 397865 w 1380520"/>
              <a:gd name="connsiteY92" fmla="*/ 2762989 h 6858000"/>
              <a:gd name="connsiteX93" fmla="*/ 346783 w 1380520"/>
              <a:gd name="connsiteY93" fmla="*/ 2554718 h 6858000"/>
              <a:gd name="connsiteX94" fmla="*/ 326877 w 1380520"/>
              <a:gd name="connsiteY94" fmla="*/ 2485734 h 6858000"/>
              <a:gd name="connsiteX95" fmla="*/ 317600 w 1380520"/>
              <a:gd name="connsiteY95" fmla="*/ 2447068 h 6858000"/>
              <a:gd name="connsiteX96" fmla="*/ 304561 w 1380520"/>
              <a:gd name="connsiteY96" fmla="*/ 2425819 h 6858000"/>
              <a:gd name="connsiteX97" fmla="*/ 310560 w 1380520"/>
              <a:gd name="connsiteY97" fmla="*/ 2402874 h 6858000"/>
              <a:gd name="connsiteX98" fmla="*/ 313172 w 1380520"/>
              <a:gd name="connsiteY98" fmla="*/ 2381443 h 6858000"/>
              <a:gd name="connsiteX99" fmla="*/ 289501 w 1380520"/>
              <a:gd name="connsiteY99" fmla="*/ 2261920 h 6858000"/>
              <a:gd name="connsiteX100" fmla="*/ 279388 w 1380520"/>
              <a:gd name="connsiteY100" fmla="*/ 2195378 h 6858000"/>
              <a:gd name="connsiteX101" fmla="*/ 263605 w 1380520"/>
              <a:gd name="connsiteY101" fmla="*/ 2155135 h 6858000"/>
              <a:gd name="connsiteX102" fmla="*/ 261063 w 1380520"/>
              <a:gd name="connsiteY102" fmla="*/ 2118008 h 6858000"/>
              <a:gd name="connsiteX103" fmla="*/ 262056 w 1380520"/>
              <a:gd name="connsiteY103" fmla="*/ 2050531 h 6858000"/>
              <a:gd name="connsiteX104" fmla="*/ 253862 w 1380520"/>
              <a:gd name="connsiteY104" fmla="*/ 1963269 h 6858000"/>
              <a:gd name="connsiteX105" fmla="*/ 235040 w 1380520"/>
              <a:gd name="connsiteY105" fmla="*/ 1906352 h 6858000"/>
              <a:gd name="connsiteX106" fmla="*/ 211597 w 1380520"/>
              <a:gd name="connsiteY106" fmla="*/ 1861531 h 6858000"/>
              <a:gd name="connsiteX107" fmla="*/ 165396 w 1380520"/>
              <a:gd name="connsiteY107" fmla="*/ 1732919 h 6858000"/>
              <a:gd name="connsiteX108" fmla="*/ 137707 w 1380520"/>
              <a:gd name="connsiteY108" fmla="*/ 1663540 h 6858000"/>
              <a:gd name="connsiteX109" fmla="*/ 136833 w 1380520"/>
              <a:gd name="connsiteY109" fmla="*/ 1615777 h 6858000"/>
              <a:gd name="connsiteX110" fmla="*/ 117628 w 1380520"/>
              <a:gd name="connsiteY110" fmla="*/ 1563678 h 6858000"/>
              <a:gd name="connsiteX111" fmla="*/ 130708 w 1380520"/>
              <a:gd name="connsiteY111" fmla="*/ 1519474 h 6858000"/>
              <a:gd name="connsiteX112" fmla="*/ 123450 w 1380520"/>
              <a:gd name="connsiteY112" fmla="*/ 1477995 h 6858000"/>
              <a:gd name="connsiteX113" fmla="*/ 109535 w 1380520"/>
              <a:gd name="connsiteY113" fmla="*/ 1373769 h 6858000"/>
              <a:gd name="connsiteX114" fmla="*/ 117842 w 1380520"/>
              <a:gd name="connsiteY114" fmla="*/ 1307086 h 6858000"/>
              <a:gd name="connsiteX115" fmla="*/ 119030 w 1380520"/>
              <a:gd name="connsiteY115" fmla="*/ 1189033 h 6858000"/>
              <a:gd name="connsiteX116" fmla="*/ 123715 w 1380520"/>
              <a:gd name="connsiteY116" fmla="*/ 1168288 h 6858000"/>
              <a:gd name="connsiteX117" fmla="*/ 115997 w 1380520"/>
              <a:gd name="connsiteY117" fmla="*/ 1142577 h 6858000"/>
              <a:gd name="connsiteX118" fmla="*/ 105303 w 1380520"/>
              <a:gd name="connsiteY118" fmla="*/ 1088484 h 6858000"/>
              <a:gd name="connsiteX119" fmla="*/ 94039 w 1380520"/>
              <a:gd name="connsiteY119" fmla="*/ 1016103 h 6858000"/>
              <a:gd name="connsiteX120" fmla="*/ 95495 w 1380520"/>
              <a:gd name="connsiteY120" fmla="*/ 932283 h 6858000"/>
              <a:gd name="connsiteX121" fmla="*/ 97731 w 1380520"/>
              <a:gd name="connsiteY121" fmla="*/ 915925 h 6858000"/>
              <a:gd name="connsiteX122" fmla="*/ 90360 w 1380520"/>
              <a:gd name="connsiteY122" fmla="*/ 896999 h 6858000"/>
              <a:gd name="connsiteX123" fmla="*/ 59768 w 1380520"/>
              <a:gd name="connsiteY123" fmla="*/ 821517 h 6858000"/>
              <a:gd name="connsiteX124" fmla="*/ 38718 w 1380520"/>
              <a:gd name="connsiteY124" fmla="*/ 751353 h 6858000"/>
              <a:gd name="connsiteX125" fmla="*/ 38276 w 1380520"/>
              <a:gd name="connsiteY125" fmla="*/ 721230 h 6858000"/>
              <a:gd name="connsiteX126" fmla="*/ 23947 w 1380520"/>
              <a:gd name="connsiteY126" fmla="*/ 681659 h 6858000"/>
              <a:gd name="connsiteX127" fmla="*/ 9366 w 1380520"/>
              <a:gd name="connsiteY127" fmla="*/ 635218 h 6858000"/>
              <a:gd name="connsiteX128" fmla="*/ 14377 w 1380520"/>
              <a:gd name="connsiteY128" fmla="*/ 613763 h 6858000"/>
              <a:gd name="connsiteX129" fmla="*/ 319 w 1380520"/>
              <a:gd name="connsiteY129" fmla="*/ 598582 h 6858000"/>
              <a:gd name="connsiteX130" fmla="*/ 0 w 1380520"/>
              <a:gd name="connsiteY130" fmla="*/ 576846 h 6858000"/>
              <a:gd name="connsiteX131" fmla="*/ 68392 w 1380520"/>
              <a:gd name="connsiteY131" fmla="*/ 446567 h 6858000"/>
              <a:gd name="connsiteX132" fmla="*/ 67640 w 1380520"/>
              <a:gd name="connsiteY132" fmla="*/ 393828 h 6858000"/>
              <a:gd name="connsiteX133" fmla="*/ 67470 w 1380520"/>
              <a:gd name="connsiteY133" fmla="*/ 353137 h 6858000"/>
              <a:gd name="connsiteX134" fmla="*/ 88980 w 1380520"/>
              <a:gd name="connsiteY134" fmla="*/ 309501 h 6858000"/>
              <a:gd name="connsiteX135" fmla="*/ 73163 w 1380520"/>
              <a:gd name="connsiteY135" fmla="*/ 275771 h 6858000"/>
              <a:gd name="connsiteX136" fmla="*/ 90190 w 1380520"/>
              <a:gd name="connsiteY136" fmla="*/ 212860 h 6858000"/>
              <a:gd name="connsiteX137" fmla="*/ 81900 w 1380520"/>
              <a:gd name="connsiteY137" fmla="*/ 144983 h 6858000"/>
              <a:gd name="connsiteX138" fmla="*/ 94184 w 1380520"/>
              <a:gd name="connsiteY138" fmla="*/ 55288 h 6858000"/>
              <a:gd name="connsiteX139" fmla="*/ 53738 w 1380520"/>
              <a:gd name="connsiteY139" fmla="*/ 0 h 6858000"/>
              <a:gd name="connsiteX0" fmla="*/ 53420 w 1380202"/>
              <a:gd name="connsiteY0" fmla="*/ 0 h 6858000"/>
              <a:gd name="connsiteX1" fmla="*/ 1380202 w 1380202"/>
              <a:gd name="connsiteY1" fmla="*/ 0 h 6858000"/>
              <a:gd name="connsiteX2" fmla="*/ 1380202 w 1380202"/>
              <a:gd name="connsiteY2" fmla="*/ 6858000 h 6858000"/>
              <a:gd name="connsiteX3" fmla="*/ 116896 w 1380202"/>
              <a:gd name="connsiteY3" fmla="*/ 6857735 h 6858000"/>
              <a:gd name="connsiteX4" fmla="*/ 153489 w 1380202"/>
              <a:gd name="connsiteY4" fmla="*/ 6776847 h 6858000"/>
              <a:gd name="connsiteX5" fmla="*/ 164989 w 1380202"/>
              <a:gd name="connsiteY5" fmla="*/ 6737706 h 6858000"/>
              <a:gd name="connsiteX6" fmla="*/ 189728 w 1380202"/>
              <a:gd name="connsiteY6" fmla="*/ 6691589 h 6858000"/>
              <a:gd name="connsiteX7" fmla="*/ 167285 w 1380202"/>
              <a:gd name="connsiteY7" fmla="*/ 6659970 h 6858000"/>
              <a:gd name="connsiteX8" fmla="*/ 182376 w 1380202"/>
              <a:gd name="connsiteY8" fmla="*/ 6636211 h 6858000"/>
              <a:gd name="connsiteX9" fmla="*/ 199820 w 1380202"/>
              <a:gd name="connsiteY9" fmla="*/ 6594177 h 6858000"/>
              <a:gd name="connsiteX10" fmla="*/ 213860 w 1380202"/>
              <a:gd name="connsiteY10" fmla="*/ 6557575 h 6858000"/>
              <a:gd name="connsiteX11" fmla="*/ 266817 w 1380202"/>
              <a:gd name="connsiteY11" fmla="*/ 6492130 h 6858000"/>
              <a:gd name="connsiteX12" fmla="*/ 282504 w 1380202"/>
              <a:gd name="connsiteY12" fmla="*/ 6431610 h 6858000"/>
              <a:gd name="connsiteX13" fmla="*/ 326209 w 1380202"/>
              <a:gd name="connsiteY13" fmla="*/ 6379786 h 6858000"/>
              <a:gd name="connsiteX14" fmla="*/ 309432 w 1380202"/>
              <a:gd name="connsiteY14" fmla="*/ 6334727 h 6858000"/>
              <a:gd name="connsiteX15" fmla="*/ 286847 w 1380202"/>
              <a:gd name="connsiteY15" fmla="*/ 6313295 h 6858000"/>
              <a:gd name="connsiteX16" fmla="*/ 294011 w 1380202"/>
              <a:gd name="connsiteY16" fmla="*/ 6280046 h 6858000"/>
              <a:gd name="connsiteX17" fmla="*/ 276756 w 1380202"/>
              <a:gd name="connsiteY17" fmla="*/ 6270265 h 6858000"/>
              <a:gd name="connsiteX18" fmla="*/ 303784 w 1380202"/>
              <a:gd name="connsiteY18" fmla="*/ 6252834 h 6858000"/>
              <a:gd name="connsiteX19" fmla="*/ 281776 w 1380202"/>
              <a:gd name="connsiteY19" fmla="*/ 6202459 h 6858000"/>
              <a:gd name="connsiteX20" fmla="*/ 280574 w 1380202"/>
              <a:gd name="connsiteY20" fmla="*/ 6153037 h 6858000"/>
              <a:gd name="connsiteX21" fmla="*/ 295989 w 1380202"/>
              <a:gd name="connsiteY21" fmla="*/ 6078132 h 6858000"/>
              <a:gd name="connsiteX22" fmla="*/ 283376 w 1380202"/>
              <a:gd name="connsiteY22" fmla="*/ 6028119 h 6858000"/>
              <a:gd name="connsiteX23" fmla="*/ 268605 w 1380202"/>
              <a:gd name="connsiteY23" fmla="*/ 5926735 h 6858000"/>
              <a:gd name="connsiteX24" fmla="*/ 318117 w 1380202"/>
              <a:gd name="connsiteY24" fmla="*/ 5712857 h 6858000"/>
              <a:gd name="connsiteX25" fmla="*/ 297192 w 1380202"/>
              <a:gd name="connsiteY25" fmla="*/ 5676393 h 6858000"/>
              <a:gd name="connsiteX26" fmla="*/ 336784 w 1380202"/>
              <a:gd name="connsiteY26" fmla="*/ 5563435 h 6858000"/>
              <a:gd name="connsiteX27" fmla="*/ 383914 w 1380202"/>
              <a:gd name="connsiteY27" fmla="*/ 5437125 h 6858000"/>
              <a:gd name="connsiteX28" fmla="*/ 397482 w 1380202"/>
              <a:gd name="connsiteY28" fmla="*/ 5396260 h 6858000"/>
              <a:gd name="connsiteX29" fmla="*/ 413463 w 1380202"/>
              <a:gd name="connsiteY29" fmla="*/ 5330009 h 6858000"/>
              <a:gd name="connsiteX30" fmla="*/ 446956 w 1380202"/>
              <a:gd name="connsiteY30" fmla="*/ 5273739 h 6858000"/>
              <a:gd name="connsiteX31" fmla="*/ 456555 w 1380202"/>
              <a:gd name="connsiteY31" fmla="*/ 5241779 h 6858000"/>
              <a:gd name="connsiteX32" fmla="*/ 467781 w 1380202"/>
              <a:gd name="connsiteY32" fmla="*/ 5225268 h 6858000"/>
              <a:gd name="connsiteX33" fmla="*/ 468801 w 1380202"/>
              <a:gd name="connsiteY33" fmla="*/ 5217684 h 6858000"/>
              <a:gd name="connsiteX34" fmla="*/ 476142 w 1380202"/>
              <a:gd name="connsiteY34" fmla="*/ 5193377 h 6858000"/>
              <a:gd name="connsiteX35" fmla="*/ 479445 w 1380202"/>
              <a:gd name="connsiteY35" fmla="*/ 5179288 h 6858000"/>
              <a:gd name="connsiteX36" fmla="*/ 480429 w 1380202"/>
              <a:gd name="connsiteY36" fmla="*/ 5173621 h 6858000"/>
              <a:gd name="connsiteX37" fmla="*/ 476063 w 1380202"/>
              <a:gd name="connsiteY37" fmla="*/ 5159961 h 6858000"/>
              <a:gd name="connsiteX38" fmla="*/ 482740 w 1380202"/>
              <a:gd name="connsiteY38" fmla="*/ 5144295 h 6858000"/>
              <a:gd name="connsiteX39" fmla="*/ 479673 w 1380202"/>
              <a:gd name="connsiteY39" fmla="*/ 5125185 h 6858000"/>
              <a:gd name="connsiteX40" fmla="*/ 486503 w 1380202"/>
              <a:gd name="connsiteY40" fmla="*/ 5121884 h 6858000"/>
              <a:gd name="connsiteX41" fmla="*/ 493539 w 1380202"/>
              <a:gd name="connsiteY41" fmla="*/ 5067850 h 6858000"/>
              <a:gd name="connsiteX42" fmla="*/ 496270 w 1380202"/>
              <a:gd name="connsiteY42" fmla="*/ 5060861 h 6858000"/>
              <a:gd name="connsiteX43" fmla="*/ 492974 w 1380202"/>
              <a:gd name="connsiteY43" fmla="*/ 5034192 h 6858000"/>
              <a:gd name="connsiteX44" fmla="*/ 494528 w 1380202"/>
              <a:gd name="connsiteY44" fmla="*/ 4993030 h 6858000"/>
              <a:gd name="connsiteX45" fmla="*/ 501437 w 1380202"/>
              <a:gd name="connsiteY45" fmla="*/ 4946844 h 6858000"/>
              <a:gd name="connsiteX46" fmla="*/ 497293 w 1380202"/>
              <a:gd name="connsiteY46" fmla="*/ 4932692 h 6858000"/>
              <a:gd name="connsiteX47" fmla="*/ 512696 w 1380202"/>
              <a:gd name="connsiteY47" fmla="*/ 4858827 h 6858000"/>
              <a:gd name="connsiteX48" fmla="*/ 518599 w 1380202"/>
              <a:gd name="connsiteY48" fmla="*/ 4821170 h 6858000"/>
              <a:gd name="connsiteX49" fmla="*/ 523332 w 1380202"/>
              <a:gd name="connsiteY49" fmla="*/ 4780965 h 6858000"/>
              <a:gd name="connsiteX50" fmla="*/ 524625 w 1380202"/>
              <a:gd name="connsiteY50" fmla="*/ 4750867 h 6858000"/>
              <a:gd name="connsiteX51" fmla="*/ 522432 w 1380202"/>
              <a:gd name="connsiteY51" fmla="*/ 4690749 h 6858000"/>
              <a:gd name="connsiteX52" fmla="*/ 517912 w 1380202"/>
              <a:gd name="connsiteY52" fmla="*/ 4584173 h 6858000"/>
              <a:gd name="connsiteX53" fmla="*/ 512995 w 1380202"/>
              <a:gd name="connsiteY53" fmla="*/ 4444346 h 6858000"/>
              <a:gd name="connsiteX54" fmla="*/ 509560 w 1380202"/>
              <a:gd name="connsiteY54" fmla="*/ 4375228 h 6858000"/>
              <a:gd name="connsiteX55" fmla="*/ 490213 w 1380202"/>
              <a:gd name="connsiteY55" fmla="*/ 4214165 h 6858000"/>
              <a:gd name="connsiteX56" fmla="*/ 494286 w 1380202"/>
              <a:gd name="connsiteY56" fmla="*/ 4090296 h 6858000"/>
              <a:gd name="connsiteX57" fmla="*/ 479542 w 1380202"/>
              <a:gd name="connsiteY57" fmla="*/ 4033999 h 6858000"/>
              <a:gd name="connsiteX58" fmla="*/ 480691 w 1380202"/>
              <a:gd name="connsiteY58" fmla="*/ 4031933 h 6858000"/>
              <a:gd name="connsiteX59" fmla="*/ 479267 w 1380202"/>
              <a:gd name="connsiteY59" fmla="*/ 4013953 h 6858000"/>
              <a:gd name="connsiteX60" fmla="*/ 465562 w 1380202"/>
              <a:gd name="connsiteY60" fmla="*/ 3974753 h 6858000"/>
              <a:gd name="connsiteX61" fmla="*/ 467160 w 1380202"/>
              <a:gd name="connsiteY61" fmla="*/ 3969950 h 6858000"/>
              <a:gd name="connsiteX62" fmla="*/ 460582 w 1380202"/>
              <a:gd name="connsiteY62" fmla="*/ 3933779 h 6858000"/>
              <a:gd name="connsiteX63" fmla="*/ 461913 w 1380202"/>
              <a:gd name="connsiteY63" fmla="*/ 3933093 h 6858000"/>
              <a:gd name="connsiteX64" fmla="*/ 466267 w 1380202"/>
              <a:gd name="connsiteY64" fmla="*/ 3922082 h 6858000"/>
              <a:gd name="connsiteX65" fmla="*/ 471345 w 1380202"/>
              <a:gd name="connsiteY65" fmla="*/ 3901461 h 6858000"/>
              <a:gd name="connsiteX66" fmla="*/ 493939 w 1380202"/>
              <a:gd name="connsiteY66" fmla="*/ 3813873 h 6858000"/>
              <a:gd name="connsiteX67" fmla="*/ 493364 w 1380202"/>
              <a:gd name="connsiteY67" fmla="*/ 3806161 h 6858000"/>
              <a:gd name="connsiteX68" fmla="*/ 493671 w 1380202"/>
              <a:gd name="connsiteY68" fmla="*/ 3805957 h 6858000"/>
              <a:gd name="connsiteX69" fmla="*/ 493698 w 1380202"/>
              <a:gd name="connsiteY69" fmla="*/ 3797724 h 6858000"/>
              <a:gd name="connsiteX70" fmla="*/ 492313 w 1380202"/>
              <a:gd name="connsiteY70" fmla="*/ 3792098 h 6858000"/>
              <a:gd name="connsiteX71" fmla="*/ 491197 w 1380202"/>
              <a:gd name="connsiteY71" fmla="*/ 3777135 h 6858000"/>
              <a:gd name="connsiteX72" fmla="*/ 492930 w 1380202"/>
              <a:gd name="connsiteY72" fmla="*/ 3771656 h 6858000"/>
              <a:gd name="connsiteX73" fmla="*/ 496673 w 1380202"/>
              <a:gd name="connsiteY73" fmla="*/ 3769007 h 6858000"/>
              <a:gd name="connsiteX74" fmla="*/ 496139 w 1380202"/>
              <a:gd name="connsiteY74" fmla="*/ 3767709 h 6858000"/>
              <a:gd name="connsiteX75" fmla="*/ 504835 w 1380202"/>
              <a:gd name="connsiteY75" fmla="*/ 3738082 h 6858000"/>
              <a:gd name="connsiteX76" fmla="*/ 512181 w 1380202"/>
              <a:gd name="connsiteY76" fmla="*/ 3673397 h 6858000"/>
              <a:gd name="connsiteX77" fmla="*/ 511477 w 1380202"/>
              <a:gd name="connsiteY77" fmla="*/ 3637109 h 6858000"/>
              <a:gd name="connsiteX78" fmla="*/ 514920 w 1380202"/>
              <a:gd name="connsiteY78" fmla="*/ 3536883 h 6858000"/>
              <a:gd name="connsiteX79" fmla="*/ 522458 w 1380202"/>
              <a:gd name="connsiteY79" fmla="*/ 3435652 h 6858000"/>
              <a:gd name="connsiteX80" fmla="*/ 524129 w 1380202"/>
              <a:gd name="connsiteY80" fmla="*/ 3307769 h 6858000"/>
              <a:gd name="connsiteX81" fmla="*/ 541692 w 1380202"/>
              <a:gd name="connsiteY81" fmla="*/ 3250522 h 6858000"/>
              <a:gd name="connsiteX82" fmla="*/ 542117 w 1380202"/>
              <a:gd name="connsiteY82" fmla="*/ 3229163 h 6858000"/>
              <a:gd name="connsiteX83" fmla="*/ 543940 w 1380202"/>
              <a:gd name="connsiteY83" fmla="*/ 3217217 h 6858000"/>
              <a:gd name="connsiteX84" fmla="*/ 530775 w 1380202"/>
              <a:gd name="connsiteY84" fmla="*/ 3183755 h 6858000"/>
              <a:gd name="connsiteX85" fmla="*/ 531276 w 1380202"/>
              <a:gd name="connsiteY85" fmla="*/ 3178642 h 6858000"/>
              <a:gd name="connsiteX86" fmla="*/ 518876 w 1380202"/>
              <a:gd name="connsiteY86" fmla="*/ 3158586 h 6858000"/>
              <a:gd name="connsiteX87" fmla="*/ 504061 w 1380202"/>
              <a:gd name="connsiteY87" fmla="*/ 3129034 h 6858000"/>
              <a:gd name="connsiteX88" fmla="*/ 504726 w 1380202"/>
              <a:gd name="connsiteY88" fmla="*/ 3126682 h 6858000"/>
              <a:gd name="connsiteX89" fmla="*/ 495594 w 1380202"/>
              <a:gd name="connsiteY89" fmla="*/ 3114519 h 6858000"/>
              <a:gd name="connsiteX90" fmla="*/ 482203 w 1380202"/>
              <a:gd name="connsiteY90" fmla="*/ 3106272 h 6858000"/>
              <a:gd name="connsiteX91" fmla="*/ 454933 w 1380202"/>
              <a:gd name="connsiteY91" fmla="*/ 2958185 h 6858000"/>
              <a:gd name="connsiteX92" fmla="*/ 397547 w 1380202"/>
              <a:gd name="connsiteY92" fmla="*/ 2762989 h 6858000"/>
              <a:gd name="connsiteX93" fmla="*/ 346465 w 1380202"/>
              <a:gd name="connsiteY93" fmla="*/ 2554718 h 6858000"/>
              <a:gd name="connsiteX94" fmla="*/ 326559 w 1380202"/>
              <a:gd name="connsiteY94" fmla="*/ 2485734 h 6858000"/>
              <a:gd name="connsiteX95" fmla="*/ 317282 w 1380202"/>
              <a:gd name="connsiteY95" fmla="*/ 2447068 h 6858000"/>
              <a:gd name="connsiteX96" fmla="*/ 304243 w 1380202"/>
              <a:gd name="connsiteY96" fmla="*/ 2425819 h 6858000"/>
              <a:gd name="connsiteX97" fmla="*/ 310242 w 1380202"/>
              <a:gd name="connsiteY97" fmla="*/ 2402874 h 6858000"/>
              <a:gd name="connsiteX98" fmla="*/ 312854 w 1380202"/>
              <a:gd name="connsiteY98" fmla="*/ 2381443 h 6858000"/>
              <a:gd name="connsiteX99" fmla="*/ 289183 w 1380202"/>
              <a:gd name="connsiteY99" fmla="*/ 2261920 h 6858000"/>
              <a:gd name="connsiteX100" fmla="*/ 279070 w 1380202"/>
              <a:gd name="connsiteY100" fmla="*/ 2195378 h 6858000"/>
              <a:gd name="connsiteX101" fmla="*/ 263287 w 1380202"/>
              <a:gd name="connsiteY101" fmla="*/ 2155135 h 6858000"/>
              <a:gd name="connsiteX102" fmla="*/ 260745 w 1380202"/>
              <a:gd name="connsiteY102" fmla="*/ 2118008 h 6858000"/>
              <a:gd name="connsiteX103" fmla="*/ 261738 w 1380202"/>
              <a:gd name="connsiteY103" fmla="*/ 2050531 h 6858000"/>
              <a:gd name="connsiteX104" fmla="*/ 253544 w 1380202"/>
              <a:gd name="connsiteY104" fmla="*/ 1963269 h 6858000"/>
              <a:gd name="connsiteX105" fmla="*/ 234722 w 1380202"/>
              <a:gd name="connsiteY105" fmla="*/ 1906352 h 6858000"/>
              <a:gd name="connsiteX106" fmla="*/ 211279 w 1380202"/>
              <a:gd name="connsiteY106" fmla="*/ 1861531 h 6858000"/>
              <a:gd name="connsiteX107" fmla="*/ 165078 w 1380202"/>
              <a:gd name="connsiteY107" fmla="*/ 1732919 h 6858000"/>
              <a:gd name="connsiteX108" fmla="*/ 137389 w 1380202"/>
              <a:gd name="connsiteY108" fmla="*/ 1663540 h 6858000"/>
              <a:gd name="connsiteX109" fmla="*/ 136515 w 1380202"/>
              <a:gd name="connsiteY109" fmla="*/ 1615777 h 6858000"/>
              <a:gd name="connsiteX110" fmla="*/ 117310 w 1380202"/>
              <a:gd name="connsiteY110" fmla="*/ 1563678 h 6858000"/>
              <a:gd name="connsiteX111" fmla="*/ 130390 w 1380202"/>
              <a:gd name="connsiteY111" fmla="*/ 1519474 h 6858000"/>
              <a:gd name="connsiteX112" fmla="*/ 123132 w 1380202"/>
              <a:gd name="connsiteY112" fmla="*/ 1477995 h 6858000"/>
              <a:gd name="connsiteX113" fmla="*/ 109217 w 1380202"/>
              <a:gd name="connsiteY113" fmla="*/ 1373769 h 6858000"/>
              <a:gd name="connsiteX114" fmla="*/ 117524 w 1380202"/>
              <a:gd name="connsiteY114" fmla="*/ 1307086 h 6858000"/>
              <a:gd name="connsiteX115" fmla="*/ 118712 w 1380202"/>
              <a:gd name="connsiteY115" fmla="*/ 1189033 h 6858000"/>
              <a:gd name="connsiteX116" fmla="*/ 123397 w 1380202"/>
              <a:gd name="connsiteY116" fmla="*/ 1168288 h 6858000"/>
              <a:gd name="connsiteX117" fmla="*/ 115679 w 1380202"/>
              <a:gd name="connsiteY117" fmla="*/ 1142577 h 6858000"/>
              <a:gd name="connsiteX118" fmla="*/ 104985 w 1380202"/>
              <a:gd name="connsiteY118" fmla="*/ 1088484 h 6858000"/>
              <a:gd name="connsiteX119" fmla="*/ 93721 w 1380202"/>
              <a:gd name="connsiteY119" fmla="*/ 1016103 h 6858000"/>
              <a:gd name="connsiteX120" fmla="*/ 95177 w 1380202"/>
              <a:gd name="connsiteY120" fmla="*/ 932283 h 6858000"/>
              <a:gd name="connsiteX121" fmla="*/ 97413 w 1380202"/>
              <a:gd name="connsiteY121" fmla="*/ 915925 h 6858000"/>
              <a:gd name="connsiteX122" fmla="*/ 90042 w 1380202"/>
              <a:gd name="connsiteY122" fmla="*/ 896999 h 6858000"/>
              <a:gd name="connsiteX123" fmla="*/ 59450 w 1380202"/>
              <a:gd name="connsiteY123" fmla="*/ 821517 h 6858000"/>
              <a:gd name="connsiteX124" fmla="*/ 38400 w 1380202"/>
              <a:gd name="connsiteY124" fmla="*/ 751353 h 6858000"/>
              <a:gd name="connsiteX125" fmla="*/ 37958 w 1380202"/>
              <a:gd name="connsiteY125" fmla="*/ 721230 h 6858000"/>
              <a:gd name="connsiteX126" fmla="*/ 23629 w 1380202"/>
              <a:gd name="connsiteY126" fmla="*/ 681659 h 6858000"/>
              <a:gd name="connsiteX127" fmla="*/ 9048 w 1380202"/>
              <a:gd name="connsiteY127" fmla="*/ 635218 h 6858000"/>
              <a:gd name="connsiteX128" fmla="*/ 14059 w 1380202"/>
              <a:gd name="connsiteY128" fmla="*/ 613763 h 6858000"/>
              <a:gd name="connsiteX129" fmla="*/ 1 w 1380202"/>
              <a:gd name="connsiteY129" fmla="*/ 598582 h 6858000"/>
              <a:gd name="connsiteX130" fmla="*/ 79993 w 1380202"/>
              <a:gd name="connsiteY130" fmla="*/ 473479 h 6858000"/>
              <a:gd name="connsiteX131" fmla="*/ 68074 w 1380202"/>
              <a:gd name="connsiteY131" fmla="*/ 446567 h 6858000"/>
              <a:gd name="connsiteX132" fmla="*/ 67322 w 1380202"/>
              <a:gd name="connsiteY132" fmla="*/ 393828 h 6858000"/>
              <a:gd name="connsiteX133" fmla="*/ 67152 w 1380202"/>
              <a:gd name="connsiteY133" fmla="*/ 353137 h 6858000"/>
              <a:gd name="connsiteX134" fmla="*/ 88662 w 1380202"/>
              <a:gd name="connsiteY134" fmla="*/ 309501 h 6858000"/>
              <a:gd name="connsiteX135" fmla="*/ 72845 w 1380202"/>
              <a:gd name="connsiteY135" fmla="*/ 275771 h 6858000"/>
              <a:gd name="connsiteX136" fmla="*/ 89872 w 1380202"/>
              <a:gd name="connsiteY136" fmla="*/ 212860 h 6858000"/>
              <a:gd name="connsiteX137" fmla="*/ 81582 w 1380202"/>
              <a:gd name="connsiteY137" fmla="*/ 144983 h 6858000"/>
              <a:gd name="connsiteX138" fmla="*/ 93866 w 1380202"/>
              <a:gd name="connsiteY138" fmla="*/ 55288 h 6858000"/>
              <a:gd name="connsiteX139" fmla="*/ 53420 w 1380202"/>
              <a:gd name="connsiteY139" fmla="*/ 0 h 6858000"/>
              <a:gd name="connsiteX0" fmla="*/ 44600 w 1371382"/>
              <a:gd name="connsiteY0" fmla="*/ 0 h 6858000"/>
              <a:gd name="connsiteX1" fmla="*/ 1371382 w 1371382"/>
              <a:gd name="connsiteY1" fmla="*/ 0 h 6858000"/>
              <a:gd name="connsiteX2" fmla="*/ 1371382 w 1371382"/>
              <a:gd name="connsiteY2" fmla="*/ 6858000 h 6858000"/>
              <a:gd name="connsiteX3" fmla="*/ 108076 w 1371382"/>
              <a:gd name="connsiteY3" fmla="*/ 6857735 h 6858000"/>
              <a:gd name="connsiteX4" fmla="*/ 144669 w 1371382"/>
              <a:gd name="connsiteY4" fmla="*/ 6776847 h 6858000"/>
              <a:gd name="connsiteX5" fmla="*/ 156169 w 1371382"/>
              <a:gd name="connsiteY5" fmla="*/ 6737706 h 6858000"/>
              <a:gd name="connsiteX6" fmla="*/ 180908 w 1371382"/>
              <a:gd name="connsiteY6" fmla="*/ 6691589 h 6858000"/>
              <a:gd name="connsiteX7" fmla="*/ 158465 w 1371382"/>
              <a:gd name="connsiteY7" fmla="*/ 6659970 h 6858000"/>
              <a:gd name="connsiteX8" fmla="*/ 173556 w 1371382"/>
              <a:gd name="connsiteY8" fmla="*/ 6636211 h 6858000"/>
              <a:gd name="connsiteX9" fmla="*/ 191000 w 1371382"/>
              <a:gd name="connsiteY9" fmla="*/ 6594177 h 6858000"/>
              <a:gd name="connsiteX10" fmla="*/ 205040 w 1371382"/>
              <a:gd name="connsiteY10" fmla="*/ 6557575 h 6858000"/>
              <a:gd name="connsiteX11" fmla="*/ 257997 w 1371382"/>
              <a:gd name="connsiteY11" fmla="*/ 6492130 h 6858000"/>
              <a:gd name="connsiteX12" fmla="*/ 273684 w 1371382"/>
              <a:gd name="connsiteY12" fmla="*/ 6431610 h 6858000"/>
              <a:gd name="connsiteX13" fmla="*/ 317389 w 1371382"/>
              <a:gd name="connsiteY13" fmla="*/ 6379786 h 6858000"/>
              <a:gd name="connsiteX14" fmla="*/ 300612 w 1371382"/>
              <a:gd name="connsiteY14" fmla="*/ 6334727 h 6858000"/>
              <a:gd name="connsiteX15" fmla="*/ 278027 w 1371382"/>
              <a:gd name="connsiteY15" fmla="*/ 6313295 h 6858000"/>
              <a:gd name="connsiteX16" fmla="*/ 285191 w 1371382"/>
              <a:gd name="connsiteY16" fmla="*/ 6280046 h 6858000"/>
              <a:gd name="connsiteX17" fmla="*/ 267936 w 1371382"/>
              <a:gd name="connsiteY17" fmla="*/ 6270265 h 6858000"/>
              <a:gd name="connsiteX18" fmla="*/ 294964 w 1371382"/>
              <a:gd name="connsiteY18" fmla="*/ 6252834 h 6858000"/>
              <a:gd name="connsiteX19" fmla="*/ 272956 w 1371382"/>
              <a:gd name="connsiteY19" fmla="*/ 6202459 h 6858000"/>
              <a:gd name="connsiteX20" fmla="*/ 271754 w 1371382"/>
              <a:gd name="connsiteY20" fmla="*/ 6153037 h 6858000"/>
              <a:gd name="connsiteX21" fmla="*/ 287169 w 1371382"/>
              <a:gd name="connsiteY21" fmla="*/ 6078132 h 6858000"/>
              <a:gd name="connsiteX22" fmla="*/ 274556 w 1371382"/>
              <a:gd name="connsiteY22" fmla="*/ 6028119 h 6858000"/>
              <a:gd name="connsiteX23" fmla="*/ 259785 w 1371382"/>
              <a:gd name="connsiteY23" fmla="*/ 5926735 h 6858000"/>
              <a:gd name="connsiteX24" fmla="*/ 309297 w 1371382"/>
              <a:gd name="connsiteY24" fmla="*/ 5712857 h 6858000"/>
              <a:gd name="connsiteX25" fmla="*/ 288372 w 1371382"/>
              <a:gd name="connsiteY25" fmla="*/ 5676393 h 6858000"/>
              <a:gd name="connsiteX26" fmla="*/ 327964 w 1371382"/>
              <a:gd name="connsiteY26" fmla="*/ 5563435 h 6858000"/>
              <a:gd name="connsiteX27" fmla="*/ 375094 w 1371382"/>
              <a:gd name="connsiteY27" fmla="*/ 5437125 h 6858000"/>
              <a:gd name="connsiteX28" fmla="*/ 388662 w 1371382"/>
              <a:gd name="connsiteY28" fmla="*/ 5396260 h 6858000"/>
              <a:gd name="connsiteX29" fmla="*/ 404643 w 1371382"/>
              <a:gd name="connsiteY29" fmla="*/ 5330009 h 6858000"/>
              <a:gd name="connsiteX30" fmla="*/ 438136 w 1371382"/>
              <a:gd name="connsiteY30" fmla="*/ 5273739 h 6858000"/>
              <a:gd name="connsiteX31" fmla="*/ 447735 w 1371382"/>
              <a:gd name="connsiteY31" fmla="*/ 5241779 h 6858000"/>
              <a:gd name="connsiteX32" fmla="*/ 458961 w 1371382"/>
              <a:gd name="connsiteY32" fmla="*/ 5225268 h 6858000"/>
              <a:gd name="connsiteX33" fmla="*/ 459981 w 1371382"/>
              <a:gd name="connsiteY33" fmla="*/ 5217684 h 6858000"/>
              <a:gd name="connsiteX34" fmla="*/ 467322 w 1371382"/>
              <a:gd name="connsiteY34" fmla="*/ 5193377 h 6858000"/>
              <a:gd name="connsiteX35" fmla="*/ 470625 w 1371382"/>
              <a:gd name="connsiteY35" fmla="*/ 5179288 h 6858000"/>
              <a:gd name="connsiteX36" fmla="*/ 471609 w 1371382"/>
              <a:gd name="connsiteY36" fmla="*/ 5173621 h 6858000"/>
              <a:gd name="connsiteX37" fmla="*/ 467243 w 1371382"/>
              <a:gd name="connsiteY37" fmla="*/ 5159961 h 6858000"/>
              <a:gd name="connsiteX38" fmla="*/ 473920 w 1371382"/>
              <a:gd name="connsiteY38" fmla="*/ 5144295 h 6858000"/>
              <a:gd name="connsiteX39" fmla="*/ 470853 w 1371382"/>
              <a:gd name="connsiteY39" fmla="*/ 5125185 h 6858000"/>
              <a:gd name="connsiteX40" fmla="*/ 477683 w 1371382"/>
              <a:gd name="connsiteY40" fmla="*/ 5121884 h 6858000"/>
              <a:gd name="connsiteX41" fmla="*/ 484719 w 1371382"/>
              <a:gd name="connsiteY41" fmla="*/ 5067850 h 6858000"/>
              <a:gd name="connsiteX42" fmla="*/ 487450 w 1371382"/>
              <a:gd name="connsiteY42" fmla="*/ 5060861 h 6858000"/>
              <a:gd name="connsiteX43" fmla="*/ 484154 w 1371382"/>
              <a:gd name="connsiteY43" fmla="*/ 5034192 h 6858000"/>
              <a:gd name="connsiteX44" fmla="*/ 485708 w 1371382"/>
              <a:gd name="connsiteY44" fmla="*/ 4993030 h 6858000"/>
              <a:gd name="connsiteX45" fmla="*/ 492617 w 1371382"/>
              <a:gd name="connsiteY45" fmla="*/ 4946844 h 6858000"/>
              <a:gd name="connsiteX46" fmla="*/ 488473 w 1371382"/>
              <a:gd name="connsiteY46" fmla="*/ 4932692 h 6858000"/>
              <a:gd name="connsiteX47" fmla="*/ 503876 w 1371382"/>
              <a:gd name="connsiteY47" fmla="*/ 4858827 h 6858000"/>
              <a:gd name="connsiteX48" fmla="*/ 509779 w 1371382"/>
              <a:gd name="connsiteY48" fmla="*/ 4821170 h 6858000"/>
              <a:gd name="connsiteX49" fmla="*/ 514512 w 1371382"/>
              <a:gd name="connsiteY49" fmla="*/ 4780965 h 6858000"/>
              <a:gd name="connsiteX50" fmla="*/ 515805 w 1371382"/>
              <a:gd name="connsiteY50" fmla="*/ 4750867 h 6858000"/>
              <a:gd name="connsiteX51" fmla="*/ 513612 w 1371382"/>
              <a:gd name="connsiteY51" fmla="*/ 4690749 h 6858000"/>
              <a:gd name="connsiteX52" fmla="*/ 509092 w 1371382"/>
              <a:gd name="connsiteY52" fmla="*/ 4584173 h 6858000"/>
              <a:gd name="connsiteX53" fmla="*/ 504175 w 1371382"/>
              <a:gd name="connsiteY53" fmla="*/ 4444346 h 6858000"/>
              <a:gd name="connsiteX54" fmla="*/ 500740 w 1371382"/>
              <a:gd name="connsiteY54" fmla="*/ 4375228 h 6858000"/>
              <a:gd name="connsiteX55" fmla="*/ 481393 w 1371382"/>
              <a:gd name="connsiteY55" fmla="*/ 4214165 h 6858000"/>
              <a:gd name="connsiteX56" fmla="*/ 485466 w 1371382"/>
              <a:gd name="connsiteY56" fmla="*/ 4090296 h 6858000"/>
              <a:gd name="connsiteX57" fmla="*/ 470722 w 1371382"/>
              <a:gd name="connsiteY57" fmla="*/ 4033999 h 6858000"/>
              <a:gd name="connsiteX58" fmla="*/ 471871 w 1371382"/>
              <a:gd name="connsiteY58" fmla="*/ 4031933 h 6858000"/>
              <a:gd name="connsiteX59" fmla="*/ 470447 w 1371382"/>
              <a:gd name="connsiteY59" fmla="*/ 4013953 h 6858000"/>
              <a:gd name="connsiteX60" fmla="*/ 456742 w 1371382"/>
              <a:gd name="connsiteY60" fmla="*/ 3974753 h 6858000"/>
              <a:gd name="connsiteX61" fmla="*/ 458340 w 1371382"/>
              <a:gd name="connsiteY61" fmla="*/ 3969950 h 6858000"/>
              <a:gd name="connsiteX62" fmla="*/ 451762 w 1371382"/>
              <a:gd name="connsiteY62" fmla="*/ 3933779 h 6858000"/>
              <a:gd name="connsiteX63" fmla="*/ 453093 w 1371382"/>
              <a:gd name="connsiteY63" fmla="*/ 3933093 h 6858000"/>
              <a:gd name="connsiteX64" fmla="*/ 457447 w 1371382"/>
              <a:gd name="connsiteY64" fmla="*/ 3922082 h 6858000"/>
              <a:gd name="connsiteX65" fmla="*/ 462525 w 1371382"/>
              <a:gd name="connsiteY65" fmla="*/ 3901461 h 6858000"/>
              <a:gd name="connsiteX66" fmla="*/ 485119 w 1371382"/>
              <a:gd name="connsiteY66" fmla="*/ 3813873 h 6858000"/>
              <a:gd name="connsiteX67" fmla="*/ 484544 w 1371382"/>
              <a:gd name="connsiteY67" fmla="*/ 3806161 h 6858000"/>
              <a:gd name="connsiteX68" fmla="*/ 484851 w 1371382"/>
              <a:gd name="connsiteY68" fmla="*/ 3805957 h 6858000"/>
              <a:gd name="connsiteX69" fmla="*/ 484878 w 1371382"/>
              <a:gd name="connsiteY69" fmla="*/ 3797724 h 6858000"/>
              <a:gd name="connsiteX70" fmla="*/ 483493 w 1371382"/>
              <a:gd name="connsiteY70" fmla="*/ 3792098 h 6858000"/>
              <a:gd name="connsiteX71" fmla="*/ 482377 w 1371382"/>
              <a:gd name="connsiteY71" fmla="*/ 3777135 h 6858000"/>
              <a:gd name="connsiteX72" fmla="*/ 484110 w 1371382"/>
              <a:gd name="connsiteY72" fmla="*/ 3771656 h 6858000"/>
              <a:gd name="connsiteX73" fmla="*/ 487853 w 1371382"/>
              <a:gd name="connsiteY73" fmla="*/ 3769007 h 6858000"/>
              <a:gd name="connsiteX74" fmla="*/ 487319 w 1371382"/>
              <a:gd name="connsiteY74" fmla="*/ 3767709 h 6858000"/>
              <a:gd name="connsiteX75" fmla="*/ 496015 w 1371382"/>
              <a:gd name="connsiteY75" fmla="*/ 3738082 h 6858000"/>
              <a:gd name="connsiteX76" fmla="*/ 503361 w 1371382"/>
              <a:gd name="connsiteY76" fmla="*/ 3673397 h 6858000"/>
              <a:gd name="connsiteX77" fmla="*/ 502657 w 1371382"/>
              <a:gd name="connsiteY77" fmla="*/ 3637109 h 6858000"/>
              <a:gd name="connsiteX78" fmla="*/ 506100 w 1371382"/>
              <a:gd name="connsiteY78" fmla="*/ 3536883 h 6858000"/>
              <a:gd name="connsiteX79" fmla="*/ 513638 w 1371382"/>
              <a:gd name="connsiteY79" fmla="*/ 3435652 h 6858000"/>
              <a:gd name="connsiteX80" fmla="*/ 515309 w 1371382"/>
              <a:gd name="connsiteY80" fmla="*/ 3307769 h 6858000"/>
              <a:gd name="connsiteX81" fmla="*/ 532872 w 1371382"/>
              <a:gd name="connsiteY81" fmla="*/ 3250522 h 6858000"/>
              <a:gd name="connsiteX82" fmla="*/ 533297 w 1371382"/>
              <a:gd name="connsiteY82" fmla="*/ 3229163 h 6858000"/>
              <a:gd name="connsiteX83" fmla="*/ 535120 w 1371382"/>
              <a:gd name="connsiteY83" fmla="*/ 3217217 h 6858000"/>
              <a:gd name="connsiteX84" fmla="*/ 521955 w 1371382"/>
              <a:gd name="connsiteY84" fmla="*/ 3183755 h 6858000"/>
              <a:gd name="connsiteX85" fmla="*/ 522456 w 1371382"/>
              <a:gd name="connsiteY85" fmla="*/ 3178642 h 6858000"/>
              <a:gd name="connsiteX86" fmla="*/ 510056 w 1371382"/>
              <a:gd name="connsiteY86" fmla="*/ 3158586 h 6858000"/>
              <a:gd name="connsiteX87" fmla="*/ 495241 w 1371382"/>
              <a:gd name="connsiteY87" fmla="*/ 3129034 h 6858000"/>
              <a:gd name="connsiteX88" fmla="*/ 495906 w 1371382"/>
              <a:gd name="connsiteY88" fmla="*/ 3126682 h 6858000"/>
              <a:gd name="connsiteX89" fmla="*/ 486774 w 1371382"/>
              <a:gd name="connsiteY89" fmla="*/ 3114519 h 6858000"/>
              <a:gd name="connsiteX90" fmla="*/ 473383 w 1371382"/>
              <a:gd name="connsiteY90" fmla="*/ 3106272 h 6858000"/>
              <a:gd name="connsiteX91" fmla="*/ 446113 w 1371382"/>
              <a:gd name="connsiteY91" fmla="*/ 2958185 h 6858000"/>
              <a:gd name="connsiteX92" fmla="*/ 388727 w 1371382"/>
              <a:gd name="connsiteY92" fmla="*/ 2762989 h 6858000"/>
              <a:gd name="connsiteX93" fmla="*/ 337645 w 1371382"/>
              <a:gd name="connsiteY93" fmla="*/ 2554718 h 6858000"/>
              <a:gd name="connsiteX94" fmla="*/ 317739 w 1371382"/>
              <a:gd name="connsiteY94" fmla="*/ 2485734 h 6858000"/>
              <a:gd name="connsiteX95" fmla="*/ 308462 w 1371382"/>
              <a:gd name="connsiteY95" fmla="*/ 2447068 h 6858000"/>
              <a:gd name="connsiteX96" fmla="*/ 295423 w 1371382"/>
              <a:gd name="connsiteY96" fmla="*/ 2425819 h 6858000"/>
              <a:gd name="connsiteX97" fmla="*/ 301422 w 1371382"/>
              <a:gd name="connsiteY97" fmla="*/ 2402874 h 6858000"/>
              <a:gd name="connsiteX98" fmla="*/ 304034 w 1371382"/>
              <a:gd name="connsiteY98" fmla="*/ 2381443 h 6858000"/>
              <a:gd name="connsiteX99" fmla="*/ 280363 w 1371382"/>
              <a:gd name="connsiteY99" fmla="*/ 2261920 h 6858000"/>
              <a:gd name="connsiteX100" fmla="*/ 270250 w 1371382"/>
              <a:gd name="connsiteY100" fmla="*/ 2195378 h 6858000"/>
              <a:gd name="connsiteX101" fmla="*/ 254467 w 1371382"/>
              <a:gd name="connsiteY101" fmla="*/ 2155135 h 6858000"/>
              <a:gd name="connsiteX102" fmla="*/ 251925 w 1371382"/>
              <a:gd name="connsiteY102" fmla="*/ 2118008 h 6858000"/>
              <a:gd name="connsiteX103" fmla="*/ 252918 w 1371382"/>
              <a:gd name="connsiteY103" fmla="*/ 2050531 h 6858000"/>
              <a:gd name="connsiteX104" fmla="*/ 244724 w 1371382"/>
              <a:gd name="connsiteY104" fmla="*/ 1963269 h 6858000"/>
              <a:gd name="connsiteX105" fmla="*/ 225902 w 1371382"/>
              <a:gd name="connsiteY105" fmla="*/ 1906352 h 6858000"/>
              <a:gd name="connsiteX106" fmla="*/ 202459 w 1371382"/>
              <a:gd name="connsiteY106" fmla="*/ 1861531 h 6858000"/>
              <a:gd name="connsiteX107" fmla="*/ 156258 w 1371382"/>
              <a:gd name="connsiteY107" fmla="*/ 1732919 h 6858000"/>
              <a:gd name="connsiteX108" fmla="*/ 128569 w 1371382"/>
              <a:gd name="connsiteY108" fmla="*/ 1663540 h 6858000"/>
              <a:gd name="connsiteX109" fmla="*/ 127695 w 1371382"/>
              <a:gd name="connsiteY109" fmla="*/ 1615777 h 6858000"/>
              <a:gd name="connsiteX110" fmla="*/ 108490 w 1371382"/>
              <a:gd name="connsiteY110" fmla="*/ 1563678 h 6858000"/>
              <a:gd name="connsiteX111" fmla="*/ 121570 w 1371382"/>
              <a:gd name="connsiteY111" fmla="*/ 1519474 h 6858000"/>
              <a:gd name="connsiteX112" fmla="*/ 114312 w 1371382"/>
              <a:gd name="connsiteY112" fmla="*/ 1477995 h 6858000"/>
              <a:gd name="connsiteX113" fmla="*/ 100397 w 1371382"/>
              <a:gd name="connsiteY113" fmla="*/ 1373769 h 6858000"/>
              <a:gd name="connsiteX114" fmla="*/ 108704 w 1371382"/>
              <a:gd name="connsiteY114" fmla="*/ 1307086 h 6858000"/>
              <a:gd name="connsiteX115" fmla="*/ 109892 w 1371382"/>
              <a:gd name="connsiteY115" fmla="*/ 1189033 h 6858000"/>
              <a:gd name="connsiteX116" fmla="*/ 114577 w 1371382"/>
              <a:gd name="connsiteY116" fmla="*/ 1168288 h 6858000"/>
              <a:gd name="connsiteX117" fmla="*/ 106859 w 1371382"/>
              <a:gd name="connsiteY117" fmla="*/ 1142577 h 6858000"/>
              <a:gd name="connsiteX118" fmla="*/ 96165 w 1371382"/>
              <a:gd name="connsiteY118" fmla="*/ 1088484 h 6858000"/>
              <a:gd name="connsiteX119" fmla="*/ 84901 w 1371382"/>
              <a:gd name="connsiteY119" fmla="*/ 1016103 h 6858000"/>
              <a:gd name="connsiteX120" fmla="*/ 86357 w 1371382"/>
              <a:gd name="connsiteY120" fmla="*/ 932283 h 6858000"/>
              <a:gd name="connsiteX121" fmla="*/ 88593 w 1371382"/>
              <a:gd name="connsiteY121" fmla="*/ 915925 h 6858000"/>
              <a:gd name="connsiteX122" fmla="*/ 81222 w 1371382"/>
              <a:gd name="connsiteY122" fmla="*/ 896999 h 6858000"/>
              <a:gd name="connsiteX123" fmla="*/ 50630 w 1371382"/>
              <a:gd name="connsiteY123" fmla="*/ 821517 h 6858000"/>
              <a:gd name="connsiteX124" fmla="*/ 29580 w 1371382"/>
              <a:gd name="connsiteY124" fmla="*/ 751353 h 6858000"/>
              <a:gd name="connsiteX125" fmla="*/ 29138 w 1371382"/>
              <a:gd name="connsiteY125" fmla="*/ 721230 h 6858000"/>
              <a:gd name="connsiteX126" fmla="*/ 14809 w 1371382"/>
              <a:gd name="connsiteY126" fmla="*/ 681659 h 6858000"/>
              <a:gd name="connsiteX127" fmla="*/ 228 w 1371382"/>
              <a:gd name="connsiteY127" fmla="*/ 635218 h 6858000"/>
              <a:gd name="connsiteX128" fmla="*/ 5239 w 1371382"/>
              <a:gd name="connsiteY128" fmla="*/ 613763 h 6858000"/>
              <a:gd name="connsiteX129" fmla="*/ 20769 w 1371382"/>
              <a:gd name="connsiteY129" fmla="*/ 542923 h 6858000"/>
              <a:gd name="connsiteX130" fmla="*/ 71173 w 1371382"/>
              <a:gd name="connsiteY130" fmla="*/ 473479 h 6858000"/>
              <a:gd name="connsiteX131" fmla="*/ 59254 w 1371382"/>
              <a:gd name="connsiteY131" fmla="*/ 446567 h 6858000"/>
              <a:gd name="connsiteX132" fmla="*/ 58502 w 1371382"/>
              <a:gd name="connsiteY132" fmla="*/ 393828 h 6858000"/>
              <a:gd name="connsiteX133" fmla="*/ 58332 w 1371382"/>
              <a:gd name="connsiteY133" fmla="*/ 353137 h 6858000"/>
              <a:gd name="connsiteX134" fmla="*/ 79842 w 1371382"/>
              <a:gd name="connsiteY134" fmla="*/ 309501 h 6858000"/>
              <a:gd name="connsiteX135" fmla="*/ 64025 w 1371382"/>
              <a:gd name="connsiteY135" fmla="*/ 275771 h 6858000"/>
              <a:gd name="connsiteX136" fmla="*/ 81052 w 1371382"/>
              <a:gd name="connsiteY136" fmla="*/ 212860 h 6858000"/>
              <a:gd name="connsiteX137" fmla="*/ 72762 w 1371382"/>
              <a:gd name="connsiteY137" fmla="*/ 144983 h 6858000"/>
              <a:gd name="connsiteX138" fmla="*/ 85046 w 1371382"/>
              <a:gd name="connsiteY138" fmla="*/ 55288 h 6858000"/>
              <a:gd name="connsiteX139" fmla="*/ 44600 w 1371382"/>
              <a:gd name="connsiteY139" fmla="*/ 0 h 6858000"/>
              <a:gd name="connsiteX0" fmla="*/ 44600 w 1371382"/>
              <a:gd name="connsiteY0" fmla="*/ 0 h 6858000"/>
              <a:gd name="connsiteX1" fmla="*/ 1371382 w 1371382"/>
              <a:gd name="connsiteY1" fmla="*/ 0 h 6858000"/>
              <a:gd name="connsiteX2" fmla="*/ 1371382 w 1371382"/>
              <a:gd name="connsiteY2" fmla="*/ 6858000 h 6858000"/>
              <a:gd name="connsiteX3" fmla="*/ 108076 w 1371382"/>
              <a:gd name="connsiteY3" fmla="*/ 6857735 h 6858000"/>
              <a:gd name="connsiteX4" fmla="*/ 144669 w 1371382"/>
              <a:gd name="connsiteY4" fmla="*/ 6776847 h 6858000"/>
              <a:gd name="connsiteX5" fmla="*/ 156169 w 1371382"/>
              <a:gd name="connsiteY5" fmla="*/ 6737706 h 6858000"/>
              <a:gd name="connsiteX6" fmla="*/ 180908 w 1371382"/>
              <a:gd name="connsiteY6" fmla="*/ 6691589 h 6858000"/>
              <a:gd name="connsiteX7" fmla="*/ 158465 w 1371382"/>
              <a:gd name="connsiteY7" fmla="*/ 6659970 h 6858000"/>
              <a:gd name="connsiteX8" fmla="*/ 173556 w 1371382"/>
              <a:gd name="connsiteY8" fmla="*/ 6636211 h 6858000"/>
              <a:gd name="connsiteX9" fmla="*/ 191000 w 1371382"/>
              <a:gd name="connsiteY9" fmla="*/ 6594177 h 6858000"/>
              <a:gd name="connsiteX10" fmla="*/ 205040 w 1371382"/>
              <a:gd name="connsiteY10" fmla="*/ 6557575 h 6858000"/>
              <a:gd name="connsiteX11" fmla="*/ 257997 w 1371382"/>
              <a:gd name="connsiteY11" fmla="*/ 6492130 h 6858000"/>
              <a:gd name="connsiteX12" fmla="*/ 273684 w 1371382"/>
              <a:gd name="connsiteY12" fmla="*/ 6431610 h 6858000"/>
              <a:gd name="connsiteX13" fmla="*/ 317389 w 1371382"/>
              <a:gd name="connsiteY13" fmla="*/ 6379786 h 6858000"/>
              <a:gd name="connsiteX14" fmla="*/ 300612 w 1371382"/>
              <a:gd name="connsiteY14" fmla="*/ 6334727 h 6858000"/>
              <a:gd name="connsiteX15" fmla="*/ 278027 w 1371382"/>
              <a:gd name="connsiteY15" fmla="*/ 6313295 h 6858000"/>
              <a:gd name="connsiteX16" fmla="*/ 285191 w 1371382"/>
              <a:gd name="connsiteY16" fmla="*/ 6280046 h 6858000"/>
              <a:gd name="connsiteX17" fmla="*/ 267936 w 1371382"/>
              <a:gd name="connsiteY17" fmla="*/ 6270265 h 6858000"/>
              <a:gd name="connsiteX18" fmla="*/ 294964 w 1371382"/>
              <a:gd name="connsiteY18" fmla="*/ 6252834 h 6858000"/>
              <a:gd name="connsiteX19" fmla="*/ 272956 w 1371382"/>
              <a:gd name="connsiteY19" fmla="*/ 6202459 h 6858000"/>
              <a:gd name="connsiteX20" fmla="*/ 271754 w 1371382"/>
              <a:gd name="connsiteY20" fmla="*/ 6153037 h 6858000"/>
              <a:gd name="connsiteX21" fmla="*/ 287169 w 1371382"/>
              <a:gd name="connsiteY21" fmla="*/ 6078132 h 6858000"/>
              <a:gd name="connsiteX22" fmla="*/ 274556 w 1371382"/>
              <a:gd name="connsiteY22" fmla="*/ 6028119 h 6858000"/>
              <a:gd name="connsiteX23" fmla="*/ 259785 w 1371382"/>
              <a:gd name="connsiteY23" fmla="*/ 5926735 h 6858000"/>
              <a:gd name="connsiteX24" fmla="*/ 309297 w 1371382"/>
              <a:gd name="connsiteY24" fmla="*/ 5712857 h 6858000"/>
              <a:gd name="connsiteX25" fmla="*/ 288372 w 1371382"/>
              <a:gd name="connsiteY25" fmla="*/ 5676393 h 6858000"/>
              <a:gd name="connsiteX26" fmla="*/ 327964 w 1371382"/>
              <a:gd name="connsiteY26" fmla="*/ 5563435 h 6858000"/>
              <a:gd name="connsiteX27" fmla="*/ 375094 w 1371382"/>
              <a:gd name="connsiteY27" fmla="*/ 5437125 h 6858000"/>
              <a:gd name="connsiteX28" fmla="*/ 388662 w 1371382"/>
              <a:gd name="connsiteY28" fmla="*/ 5396260 h 6858000"/>
              <a:gd name="connsiteX29" fmla="*/ 404643 w 1371382"/>
              <a:gd name="connsiteY29" fmla="*/ 5330009 h 6858000"/>
              <a:gd name="connsiteX30" fmla="*/ 438136 w 1371382"/>
              <a:gd name="connsiteY30" fmla="*/ 5273739 h 6858000"/>
              <a:gd name="connsiteX31" fmla="*/ 447735 w 1371382"/>
              <a:gd name="connsiteY31" fmla="*/ 5241779 h 6858000"/>
              <a:gd name="connsiteX32" fmla="*/ 458961 w 1371382"/>
              <a:gd name="connsiteY32" fmla="*/ 5225268 h 6858000"/>
              <a:gd name="connsiteX33" fmla="*/ 459981 w 1371382"/>
              <a:gd name="connsiteY33" fmla="*/ 5217684 h 6858000"/>
              <a:gd name="connsiteX34" fmla="*/ 467322 w 1371382"/>
              <a:gd name="connsiteY34" fmla="*/ 5193377 h 6858000"/>
              <a:gd name="connsiteX35" fmla="*/ 470625 w 1371382"/>
              <a:gd name="connsiteY35" fmla="*/ 5179288 h 6858000"/>
              <a:gd name="connsiteX36" fmla="*/ 471609 w 1371382"/>
              <a:gd name="connsiteY36" fmla="*/ 5173621 h 6858000"/>
              <a:gd name="connsiteX37" fmla="*/ 467243 w 1371382"/>
              <a:gd name="connsiteY37" fmla="*/ 5159961 h 6858000"/>
              <a:gd name="connsiteX38" fmla="*/ 473920 w 1371382"/>
              <a:gd name="connsiteY38" fmla="*/ 5144295 h 6858000"/>
              <a:gd name="connsiteX39" fmla="*/ 470853 w 1371382"/>
              <a:gd name="connsiteY39" fmla="*/ 5125185 h 6858000"/>
              <a:gd name="connsiteX40" fmla="*/ 477683 w 1371382"/>
              <a:gd name="connsiteY40" fmla="*/ 5121884 h 6858000"/>
              <a:gd name="connsiteX41" fmla="*/ 484719 w 1371382"/>
              <a:gd name="connsiteY41" fmla="*/ 5067850 h 6858000"/>
              <a:gd name="connsiteX42" fmla="*/ 487450 w 1371382"/>
              <a:gd name="connsiteY42" fmla="*/ 5060861 h 6858000"/>
              <a:gd name="connsiteX43" fmla="*/ 484154 w 1371382"/>
              <a:gd name="connsiteY43" fmla="*/ 5034192 h 6858000"/>
              <a:gd name="connsiteX44" fmla="*/ 485708 w 1371382"/>
              <a:gd name="connsiteY44" fmla="*/ 4993030 h 6858000"/>
              <a:gd name="connsiteX45" fmla="*/ 492617 w 1371382"/>
              <a:gd name="connsiteY45" fmla="*/ 4946844 h 6858000"/>
              <a:gd name="connsiteX46" fmla="*/ 488473 w 1371382"/>
              <a:gd name="connsiteY46" fmla="*/ 4932692 h 6858000"/>
              <a:gd name="connsiteX47" fmla="*/ 503876 w 1371382"/>
              <a:gd name="connsiteY47" fmla="*/ 4858827 h 6858000"/>
              <a:gd name="connsiteX48" fmla="*/ 509779 w 1371382"/>
              <a:gd name="connsiteY48" fmla="*/ 4821170 h 6858000"/>
              <a:gd name="connsiteX49" fmla="*/ 514512 w 1371382"/>
              <a:gd name="connsiteY49" fmla="*/ 4780965 h 6858000"/>
              <a:gd name="connsiteX50" fmla="*/ 515805 w 1371382"/>
              <a:gd name="connsiteY50" fmla="*/ 4750867 h 6858000"/>
              <a:gd name="connsiteX51" fmla="*/ 513612 w 1371382"/>
              <a:gd name="connsiteY51" fmla="*/ 4690749 h 6858000"/>
              <a:gd name="connsiteX52" fmla="*/ 509092 w 1371382"/>
              <a:gd name="connsiteY52" fmla="*/ 4584173 h 6858000"/>
              <a:gd name="connsiteX53" fmla="*/ 504175 w 1371382"/>
              <a:gd name="connsiteY53" fmla="*/ 4444346 h 6858000"/>
              <a:gd name="connsiteX54" fmla="*/ 500740 w 1371382"/>
              <a:gd name="connsiteY54" fmla="*/ 4375228 h 6858000"/>
              <a:gd name="connsiteX55" fmla="*/ 481393 w 1371382"/>
              <a:gd name="connsiteY55" fmla="*/ 4214165 h 6858000"/>
              <a:gd name="connsiteX56" fmla="*/ 485466 w 1371382"/>
              <a:gd name="connsiteY56" fmla="*/ 4090296 h 6858000"/>
              <a:gd name="connsiteX57" fmla="*/ 470722 w 1371382"/>
              <a:gd name="connsiteY57" fmla="*/ 4033999 h 6858000"/>
              <a:gd name="connsiteX58" fmla="*/ 471871 w 1371382"/>
              <a:gd name="connsiteY58" fmla="*/ 4031933 h 6858000"/>
              <a:gd name="connsiteX59" fmla="*/ 470447 w 1371382"/>
              <a:gd name="connsiteY59" fmla="*/ 4013953 h 6858000"/>
              <a:gd name="connsiteX60" fmla="*/ 456742 w 1371382"/>
              <a:gd name="connsiteY60" fmla="*/ 3974753 h 6858000"/>
              <a:gd name="connsiteX61" fmla="*/ 458340 w 1371382"/>
              <a:gd name="connsiteY61" fmla="*/ 3969950 h 6858000"/>
              <a:gd name="connsiteX62" fmla="*/ 451762 w 1371382"/>
              <a:gd name="connsiteY62" fmla="*/ 3933779 h 6858000"/>
              <a:gd name="connsiteX63" fmla="*/ 453093 w 1371382"/>
              <a:gd name="connsiteY63" fmla="*/ 3933093 h 6858000"/>
              <a:gd name="connsiteX64" fmla="*/ 457447 w 1371382"/>
              <a:gd name="connsiteY64" fmla="*/ 3922082 h 6858000"/>
              <a:gd name="connsiteX65" fmla="*/ 462525 w 1371382"/>
              <a:gd name="connsiteY65" fmla="*/ 3901461 h 6858000"/>
              <a:gd name="connsiteX66" fmla="*/ 485119 w 1371382"/>
              <a:gd name="connsiteY66" fmla="*/ 3813873 h 6858000"/>
              <a:gd name="connsiteX67" fmla="*/ 484544 w 1371382"/>
              <a:gd name="connsiteY67" fmla="*/ 3806161 h 6858000"/>
              <a:gd name="connsiteX68" fmla="*/ 484851 w 1371382"/>
              <a:gd name="connsiteY68" fmla="*/ 3805957 h 6858000"/>
              <a:gd name="connsiteX69" fmla="*/ 484878 w 1371382"/>
              <a:gd name="connsiteY69" fmla="*/ 3797724 h 6858000"/>
              <a:gd name="connsiteX70" fmla="*/ 483493 w 1371382"/>
              <a:gd name="connsiteY70" fmla="*/ 3792098 h 6858000"/>
              <a:gd name="connsiteX71" fmla="*/ 482377 w 1371382"/>
              <a:gd name="connsiteY71" fmla="*/ 3777135 h 6858000"/>
              <a:gd name="connsiteX72" fmla="*/ 484110 w 1371382"/>
              <a:gd name="connsiteY72" fmla="*/ 3771656 h 6858000"/>
              <a:gd name="connsiteX73" fmla="*/ 487853 w 1371382"/>
              <a:gd name="connsiteY73" fmla="*/ 3769007 h 6858000"/>
              <a:gd name="connsiteX74" fmla="*/ 487319 w 1371382"/>
              <a:gd name="connsiteY74" fmla="*/ 3767709 h 6858000"/>
              <a:gd name="connsiteX75" fmla="*/ 496015 w 1371382"/>
              <a:gd name="connsiteY75" fmla="*/ 3738082 h 6858000"/>
              <a:gd name="connsiteX76" fmla="*/ 503361 w 1371382"/>
              <a:gd name="connsiteY76" fmla="*/ 3673397 h 6858000"/>
              <a:gd name="connsiteX77" fmla="*/ 502657 w 1371382"/>
              <a:gd name="connsiteY77" fmla="*/ 3637109 h 6858000"/>
              <a:gd name="connsiteX78" fmla="*/ 506100 w 1371382"/>
              <a:gd name="connsiteY78" fmla="*/ 3536883 h 6858000"/>
              <a:gd name="connsiteX79" fmla="*/ 513638 w 1371382"/>
              <a:gd name="connsiteY79" fmla="*/ 3435652 h 6858000"/>
              <a:gd name="connsiteX80" fmla="*/ 515309 w 1371382"/>
              <a:gd name="connsiteY80" fmla="*/ 3307769 h 6858000"/>
              <a:gd name="connsiteX81" fmla="*/ 532872 w 1371382"/>
              <a:gd name="connsiteY81" fmla="*/ 3250522 h 6858000"/>
              <a:gd name="connsiteX82" fmla="*/ 533297 w 1371382"/>
              <a:gd name="connsiteY82" fmla="*/ 3229163 h 6858000"/>
              <a:gd name="connsiteX83" fmla="*/ 535120 w 1371382"/>
              <a:gd name="connsiteY83" fmla="*/ 3217217 h 6858000"/>
              <a:gd name="connsiteX84" fmla="*/ 521955 w 1371382"/>
              <a:gd name="connsiteY84" fmla="*/ 3183755 h 6858000"/>
              <a:gd name="connsiteX85" fmla="*/ 522456 w 1371382"/>
              <a:gd name="connsiteY85" fmla="*/ 3178642 h 6858000"/>
              <a:gd name="connsiteX86" fmla="*/ 510056 w 1371382"/>
              <a:gd name="connsiteY86" fmla="*/ 3158586 h 6858000"/>
              <a:gd name="connsiteX87" fmla="*/ 495241 w 1371382"/>
              <a:gd name="connsiteY87" fmla="*/ 3129034 h 6858000"/>
              <a:gd name="connsiteX88" fmla="*/ 495906 w 1371382"/>
              <a:gd name="connsiteY88" fmla="*/ 3126682 h 6858000"/>
              <a:gd name="connsiteX89" fmla="*/ 486774 w 1371382"/>
              <a:gd name="connsiteY89" fmla="*/ 3114519 h 6858000"/>
              <a:gd name="connsiteX90" fmla="*/ 473383 w 1371382"/>
              <a:gd name="connsiteY90" fmla="*/ 3106272 h 6858000"/>
              <a:gd name="connsiteX91" fmla="*/ 446113 w 1371382"/>
              <a:gd name="connsiteY91" fmla="*/ 2958185 h 6858000"/>
              <a:gd name="connsiteX92" fmla="*/ 388727 w 1371382"/>
              <a:gd name="connsiteY92" fmla="*/ 2762989 h 6858000"/>
              <a:gd name="connsiteX93" fmla="*/ 337645 w 1371382"/>
              <a:gd name="connsiteY93" fmla="*/ 2554718 h 6858000"/>
              <a:gd name="connsiteX94" fmla="*/ 317739 w 1371382"/>
              <a:gd name="connsiteY94" fmla="*/ 2485734 h 6858000"/>
              <a:gd name="connsiteX95" fmla="*/ 308462 w 1371382"/>
              <a:gd name="connsiteY95" fmla="*/ 2447068 h 6858000"/>
              <a:gd name="connsiteX96" fmla="*/ 295423 w 1371382"/>
              <a:gd name="connsiteY96" fmla="*/ 2425819 h 6858000"/>
              <a:gd name="connsiteX97" fmla="*/ 301422 w 1371382"/>
              <a:gd name="connsiteY97" fmla="*/ 2402874 h 6858000"/>
              <a:gd name="connsiteX98" fmla="*/ 304034 w 1371382"/>
              <a:gd name="connsiteY98" fmla="*/ 2381443 h 6858000"/>
              <a:gd name="connsiteX99" fmla="*/ 280363 w 1371382"/>
              <a:gd name="connsiteY99" fmla="*/ 2261920 h 6858000"/>
              <a:gd name="connsiteX100" fmla="*/ 270250 w 1371382"/>
              <a:gd name="connsiteY100" fmla="*/ 2195378 h 6858000"/>
              <a:gd name="connsiteX101" fmla="*/ 254467 w 1371382"/>
              <a:gd name="connsiteY101" fmla="*/ 2155135 h 6858000"/>
              <a:gd name="connsiteX102" fmla="*/ 251925 w 1371382"/>
              <a:gd name="connsiteY102" fmla="*/ 2118008 h 6858000"/>
              <a:gd name="connsiteX103" fmla="*/ 252918 w 1371382"/>
              <a:gd name="connsiteY103" fmla="*/ 2050531 h 6858000"/>
              <a:gd name="connsiteX104" fmla="*/ 244724 w 1371382"/>
              <a:gd name="connsiteY104" fmla="*/ 1963269 h 6858000"/>
              <a:gd name="connsiteX105" fmla="*/ 225902 w 1371382"/>
              <a:gd name="connsiteY105" fmla="*/ 1906352 h 6858000"/>
              <a:gd name="connsiteX106" fmla="*/ 202459 w 1371382"/>
              <a:gd name="connsiteY106" fmla="*/ 1861531 h 6858000"/>
              <a:gd name="connsiteX107" fmla="*/ 156258 w 1371382"/>
              <a:gd name="connsiteY107" fmla="*/ 1732919 h 6858000"/>
              <a:gd name="connsiteX108" fmla="*/ 128569 w 1371382"/>
              <a:gd name="connsiteY108" fmla="*/ 1663540 h 6858000"/>
              <a:gd name="connsiteX109" fmla="*/ 127695 w 1371382"/>
              <a:gd name="connsiteY109" fmla="*/ 1615777 h 6858000"/>
              <a:gd name="connsiteX110" fmla="*/ 108490 w 1371382"/>
              <a:gd name="connsiteY110" fmla="*/ 1563678 h 6858000"/>
              <a:gd name="connsiteX111" fmla="*/ 121570 w 1371382"/>
              <a:gd name="connsiteY111" fmla="*/ 1519474 h 6858000"/>
              <a:gd name="connsiteX112" fmla="*/ 114312 w 1371382"/>
              <a:gd name="connsiteY112" fmla="*/ 1477995 h 6858000"/>
              <a:gd name="connsiteX113" fmla="*/ 100397 w 1371382"/>
              <a:gd name="connsiteY113" fmla="*/ 1373769 h 6858000"/>
              <a:gd name="connsiteX114" fmla="*/ 108704 w 1371382"/>
              <a:gd name="connsiteY114" fmla="*/ 1307086 h 6858000"/>
              <a:gd name="connsiteX115" fmla="*/ 109892 w 1371382"/>
              <a:gd name="connsiteY115" fmla="*/ 1189033 h 6858000"/>
              <a:gd name="connsiteX116" fmla="*/ 114577 w 1371382"/>
              <a:gd name="connsiteY116" fmla="*/ 1168288 h 6858000"/>
              <a:gd name="connsiteX117" fmla="*/ 106859 w 1371382"/>
              <a:gd name="connsiteY117" fmla="*/ 1142577 h 6858000"/>
              <a:gd name="connsiteX118" fmla="*/ 96165 w 1371382"/>
              <a:gd name="connsiteY118" fmla="*/ 1088484 h 6858000"/>
              <a:gd name="connsiteX119" fmla="*/ 84901 w 1371382"/>
              <a:gd name="connsiteY119" fmla="*/ 1016103 h 6858000"/>
              <a:gd name="connsiteX120" fmla="*/ 86357 w 1371382"/>
              <a:gd name="connsiteY120" fmla="*/ 932283 h 6858000"/>
              <a:gd name="connsiteX121" fmla="*/ 88593 w 1371382"/>
              <a:gd name="connsiteY121" fmla="*/ 915925 h 6858000"/>
              <a:gd name="connsiteX122" fmla="*/ 81222 w 1371382"/>
              <a:gd name="connsiteY122" fmla="*/ 896999 h 6858000"/>
              <a:gd name="connsiteX123" fmla="*/ 50630 w 1371382"/>
              <a:gd name="connsiteY123" fmla="*/ 821517 h 6858000"/>
              <a:gd name="connsiteX124" fmla="*/ 29580 w 1371382"/>
              <a:gd name="connsiteY124" fmla="*/ 751353 h 6858000"/>
              <a:gd name="connsiteX125" fmla="*/ 29138 w 1371382"/>
              <a:gd name="connsiteY125" fmla="*/ 721230 h 6858000"/>
              <a:gd name="connsiteX126" fmla="*/ 14809 w 1371382"/>
              <a:gd name="connsiteY126" fmla="*/ 681659 h 6858000"/>
              <a:gd name="connsiteX127" fmla="*/ 228 w 1371382"/>
              <a:gd name="connsiteY127" fmla="*/ 635218 h 6858000"/>
              <a:gd name="connsiteX128" fmla="*/ 22148 w 1371382"/>
              <a:gd name="connsiteY128" fmla="*/ 585934 h 6858000"/>
              <a:gd name="connsiteX129" fmla="*/ 20769 w 1371382"/>
              <a:gd name="connsiteY129" fmla="*/ 542923 h 6858000"/>
              <a:gd name="connsiteX130" fmla="*/ 71173 w 1371382"/>
              <a:gd name="connsiteY130" fmla="*/ 473479 h 6858000"/>
              <a:gd name="connsiteX131" fmla="*/ 59254 w 1371382"/>
              <a:gd name="connsiteY131" fmla="*/ 446567 h 6858000"/>
              <a:gd name="connsiteX132" fmla="*/ 58502 w 1371382"/>
              <a:gd name="connsiteY132" fmla="*/ 393828 h 6858000"/>
              <a:gd name="connsiteX133" fmla="*/ 58332 w 1371382"/>
              <a:gd name="connsiteY133" fmla="*/ 353137 h 6858000"/>
              <a:gd name="connsiteX134" fmla="*/ 79842 w 1371382"/>
              <a:gd name="connsiteY134" fmla="*/ 309501 h 6858000"/>
              <a:gd name="connsiteX135" fmla="*/ 64025 w 1371382"/>
              <a:gd name="connsiteY135" fmla="*/ 275771 h 6858000"/>
              <a:gd name="connsiteX136" fmla="*/ 81052 w 1371382"/>
              <a:gd name="connsiteY136" fmla="*/ 212860 h 6858000"/>
              <a:gd name="connsiteX137" fmla="*/ 72762 w 1371382"/>
              <a:gd name="connsiteY137" fmla="*/ 144983 h 6858000"/>
              <a:gd name="connsiteX138" fmla="*/ 85046 w 1371382"/>
              <a:gd name="connsiteY138" fmla="*/ 55288 h 6858000"/>
              <a:gd name="connsiteX139" fmla="*/ 44600 w 1371382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281408 w 1364418"/>
              <a:gd name="connsiteY25" fmla="*/ 5676393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13805 w 1364418"/>
              <a:gd name="connsiteY129" fmla="*/ 542923 h 6858000"/>
              <a:gd name="connsiteX130" fmla="*/ 64209 w 1364418"/>
              <a:gd name="connsiteY130" fmla="*/ 473479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72878 w 1364418"/>
              <a:gd name="connsiteY134" fmla="*/ 309501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281408 w 1364418"/>
              <a:gd name="connsiteY25" fmla="*/ 5676393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64209 w 1364418"/>
              <a:gd name="connsiteY130" fmla="*/ 473479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72878 w 1364418"/>
              <a:gd name="connsiteY134" fmla="*/ 309501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281408 w 1364418"/>
              <a:gd name="connsiteY25" fmla="*/ 5676393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72878 w 1364418"/>
              <a:gd name="connsiteY134" fmla="*/ 309501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281408 w 1364418"/>
              <a:gd name="connsiteY25" fmla="*/ 5676393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21000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51501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60972 w 1364418"/>
              <a:gd name="connsiteY17" fmla="*/ 6270265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81226 w 1364418"/>
              <a:gd name="connsiteY17" fmla="*/ 6272987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32283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81226 w 1364418"/>
              <a:gd name="connsiteY17" fmla="*/ 6272987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54054 h 6858000"/>
              <a:gd name="connsiteX121" fmla="*/ 81629 w 1364418"/>
              <a:gd name="connsiteY121" fmla="*/ 915925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  <a:gd name="connsiteX0" fmla="*/ 37636 w 1364418"/>
              <a:gd name="connsiteY0" fmla="*/ 0 h 6858000"/>
              <a:gd name="connsiteX1" fmla="*/ 1364418 w 1364418"/>
              <a:gd name="connsiteY1" fmla="*/ 0 h 6858000"/>
              <a:gd name="connsiteX2" fmla="*/ 1364418 w 1364418"/>
              <a:gd name="connsiteY2" fmla="*/ 6858000 h 6858000"/>
              <a:gd name="connsiteX3" fmla="*/ 101112 w 1364418"/>
              <a:gd name="connsiteY3" fmla="*/ 6857735 h 6858000"/>
              <a:gd name="connsiteX4" fmla="*/ 137705 w 1364418"/>
              <a:gd name="connsiteY4" fmla="*/ 6776847 h 6858000"/>
              <a:gd name="connsiteX5" fmla="*/ 149205 w 1364418"/>
              <a:gd name="connsiteY5" fmla="*/ 6737706 h 6858000"/>
              <a:gd name="connsiteX6" fmla="*/ 173944 w 1364418"/>
              <a:gd name="connsiteY6" fmla="*/ 6691589 h 6858000"/>
              <a:gd name="connsiteX7" fmla="*/ 165968 w 1364418"/>
              <a:gd name="connsiteY7" fmla="*/ 6659970 h 6858000"/>
              <a:gd name="connsiteX8" fmla="*/ 166592 w 1364418"/>
              <a:gd name="connsiteY8" fmla="*/ 6636211 h 6858000"/>
              <a:gd name="connsiteX9" fmla="*/ 184036 w 1364418"/>
              <a:gd name="connsiteY9" fmla="*/ 6594177 h 6858000"/>
              <a:gd name="connsiteX10" fmla="*/ 198076 w 1364418"/>
              <a:gd name="connsiteY10" fmla="*/ 6557575 h 6858000"/>
              <a:gd name="connsiteX11" fmla="*/ 251033 w 1364418"/>
              <a:gd name="connsiteY11" fmla="*/ 6492130 h 6858000"/>
              <a:gd name="connsiteX12" fmla="*/ 266720 w 1364418"/>
              <a:gd name="connsiteY12" fmla="*/ 6431610 h 6858000"/>
              <a:gd name="connsiteX13" fmla="*/ 310425 w 1364418"/>
              <a:gd name="connsiteY13" fmla="*/ 6379786 h 6858000"/>
              <a:gd name="connsiteX14" fmla="*/ 293648 w 1364418"/>
              <a:gd name="connsiteY14" fmla="*/ 6334727 h 6858000"/>
              <a:gd name="connsiteX15" fmla="*/ 271063 w 1364418"/>
              <a:gd name="connsiteY15" fmla="*/ 6313295 h 6858000"/>
              <a:gd name="connsiteX16" fmla="*/ 278227 w 1364418"/>
              <a:gd name="connsiteY16" fmla="*/ 6280046 h 6858000"/>
              <a:gd name="connsiteX17" fmla="*/ 281226 w 1364418"/>
              <a:gd name="connsiteY17" fmla="*/ 6272987 h 6858000"/>
              <a:gd name="connsiteX18" fmla="*/ 288000 w 1364418"/>
              <a:gd name="connsiteY18" fmla="*/ 6252834 h 6858000"/>
              <a:gd name="connsiteX19" fmla="*/ 265992 w 1364418"/>
              <a:gd name="connsiteY19" fmla="*/ 6202459 h 6858000"/>
              <a:gd name="connsiteX20" fmla="*/ 264790 w 1364418"/>
              <a:gd name="connsiteY20" fmla="*/ 6153037 h 6858000"/>
              <a:gd name="connsiteX21" fmla="*/ 280205 w 1364418"/>
              <a:gd name="connsiteY21" fmla="*/ 6078132 h 6858000"/>
              <a:gd name="connsiteX22" fmla="*/ 267592 w 1364418"/>
              <a:gd name="connsiteY22" fmla="*/ 6028119 h 6858000"/>
              <a:gd name="connsiteX23" fmla="*/ 252821 w 1364418"/>
              <a:gd name="connsiteY23" fmla="*/ 5926735 h 6858000"/>
              <a:gd name="connsiteX24" fmla="*/ 302333 w 1364418"/>
              <a:gd name="connsiteY24" fmla="*/ 5712857 h 6858000"/>
              <a:gd name="connsiteX25" fmla="*/ 332131 w 1364418"/>
              <a:gd name="connsiteY25" fmla="*/ 5660491 h 6858000"/>
              <a:gd name="connsiteX26" fmla="*/ 341254 w 1364418"/>
              <a:gd name="connsiteY26" fmla="*/ 5563435 h 6858000"/>
              <a:gd name="connsiteX27" fmla="*/ 368130 w 1364418"/>
              <a:gd name="connsiteY27" fmla="*/ 5437125 h 6858000"/>
              <a:gd name="connsiteX28" fmla="*/ 381698 w 1364418"/>
              <a:gd name="connsiteY28" fmla="*/ 5396260 h 6858000"/>
              <a:gd name="connsiteX29" fmla="*/ 397679 w 1364418"/>
              <a:gd name="connsiteY29" fmla="*/ 5330009 h 6858000"/>
              <a:gd name="connsiteX30" fmla="*/ 431172 w 1364418"/>
              <a:gd name="connsiteY30" fmla="*/ 5273739 h 6858000"/>
              <a:gd name="connsiteX31" fmla="*/ 440771 w 1364418"/>
              <a:gd name="connsiteY31" fmla="*/ 5241779 h 6858000"/>
              <a:gd name="connsiteX32" fmla="*/ 451997 w 1364418"/>
              <a:gd name="connsiteY32" fmla="*/ 5225268 h 6858000"/>
              <a:gd name="connsiteX33" fmla="*/ 453017 w 1364418"/>
              <a:gd name="connsiteY33" fmla="*/ 5217684 h 6858000"/>
              <a:gd name="connsiteX34" fmla="*/ 460358 w 1364418"/>
              <a:gd name="connsiteY34" fmla="*/ 5193377 h 6858000"/>
              <a:gd name="connsiteX35" fmla="*/ 463661 w 1364418"/>
              <a:gd name="connsiteY35" fmla="*/ 5179288 h 6858000"/>
              <a:gd name="connsiteX36" fmla="*/ 464645 w 1364418"/>
              <a:gd name="connsiteY36" fmla="*/ 5173621 h 6858000"/>
              <a:gd name="connsiteX37" fmla="*/ 460279 w 1364418"/>
              <a:gd name="connsiteY37" fmla="*/ 5159961 h 6858000"/>
              <a:gd name="connsiteX38" fmla="*/ 466956 w 1364418"/>
              <a:gd name="connsiteY38" fmla="*/ 5144295 h 6858000"/>
              <a:gd name="connsiteX39" fmla="*/ 463889 w 1364418"/>
              <a:gd name="connsiteY39" fmla="*/ 5125185 h 6858000"/>
              <a:gd name="connsiteX40" fmla="*/ 470719 w 1364418"/>
              <a:gd name="connsiteY40" fmla="*/ 5121884 h 6858000"/>
              <a:gd name="connsiteX41" fmla="*/ 477755 w 1364418"/>
              <a:gd name="connsiteY41" fmla="*/ 5067850 h 6858000"/>
              <a:gd name="connsiteX42" fmla="*/ 480486 w 1364418"/>
              <a:gd name="connsiteY42" fmla="*/ 5060861 h 6858000"/>
              <a:gd name="connsiteX43" fmla="*/ 477190 w 1364418"/>
              <a:gd name="connsiteY43" fmla="*/ 5034192 h 6858000"/>
              <a:gd name="connsiteX44" fmla="*/ 478744 w 1364418"/>
              <a:gd name="connsiteY44" fmla="*/ 4993030 h 6858000"/>
              <a:gd name="connsiteX45" fmla="*/ 485653 w 1364418"/>
              <a:gd name="connsiteY45" fmla="*/ 4946844 h 6858000"/>
              <a:gd name="connsiteX46" fmla="*/ 481509 w 1364418"/>
              <a:gd name="connsiteY46" fmla="*/ 4932692 h 6858000"/>
              <a:gd name="connsiteX47" fmla="*/ 496912 w 1364418"/>
              <a:gd name="connsiteY47" fmla="*/ 4858827 h 6858000"/>
              <a:gd name="connsiteX48" fmla="*/ 502815 w 1364418"/>
              <a:gd name="connsiteY48" fmla="*/ 4821170 h 6858000"/>
              <a:gd name="connsiteX49" fmla="*/ 507548 w 1364418"/>
              <a:gd name="connsiteY49" fmla="*/ 4780965 h 6858000"/>
              <a:gd name="connsiteX50" fmla="*/ 508841 w 1364418"/>
              <a:gd name="connsiteY50" fmla="*/ 4750867 h 6858000"/>
              <a:gd name="connsiteX51" fmla="*/ 506648 w 1364418"/>
              <a:gd name="connsiteY51" fmla="*/ 4690749 h 6858000"/>
              <a:gd name="connsiteX52" fmla="*/ 502128 w 1364418"/>
              <a:gd name="connsiteY52" fmla="*/ 4584173 h 6858000"/>
              <a:gd name="connsiteX53" fmla="*/ 497211 w 1364418"/>
              <a:gd name="connsiteY53" fmla="*/ 4444346 h 6858000"/>
              <a:gd name="connsiteX54" fmla="*/ 493776 w 1364418"/>
              <a:gd name="connsiteY54" fmla="*/ 4375228 h 6858000"/>
              <a:gd name="connsiteX55" fmla="*/ 474429 w 1364418"/>
              <a:gd name="connsiteY55" fmla="*/ 4214165 h 6858000"/>
              <a:gd name="connsiteX56" fmla="*/ 478502 w 1364418"/>
              <a:gd name="connsiteY56" fmla="*/ 4090296 h 6858000"/>
              <a:gd name="connsiteX57" fmla="*/ 463758 w 1364418"/>
              <a:gd name="connsiteY57" fmla="*/ 4033999 h 6858000"/>
              <a:gd name="connsiteX58" fmla="*/ 464907 w 1364418"/>
              <a:gd name="connsiteY58" fmla="*/ 4031933 h 6858000"/>
              <a:gd name="connsiteX59" fmla="*/ 463483 w 1364418"/>
              <a:gd name="connsiteY59" fmla="*/ 4013953 h 6858000"/>
              <a:gd name="connsiteX60" fmla="*/ 449778 w 1364418"/>
              <a:gd name="connsiteY60" fmla="*/ 3974753 h 6858000"/>
              <a:gd name="connsiteX61" fmla="*/ 451376 w 1364418"/>
              <a:gd name="connsiteY61" fmla="*/ 3969950 h 6858000"/>
              <a:gd name="connsiteX62" fmla="*/ 444798 w 1364418"/>
              <a:gd name="connsiteY62" fmla="*/ 3933779 h 6858000"/>
              <a:gd name="connsiteX63" fmla="*/ 446129 w 1364418"/>
              <a:gd name="connsiteY63" fmla="*/ 3933093 h 6858000"/>
              <a:gd name="connsiteX64" fmla="*/ 450483 w 1364418"/>
              <a:gd name="connsiteY64" fmla="*/ 3922082 h 6858000"/>
              <a:gd name="connsiteX65" fmla="*/ 455561 w 1364418"/>
              <a:gd name="connsiteY65" fmla="*/ 3901461 h 6858000"/>
              <a:gd name="connsiteX66" fmla="*/ 478155 w 1364418"/>
              <a:gd name="connsiteY66" fmla="*/ 3813873 h 6858000"/>
              <a:gd name="connsiteX67" fmla="*/ 477580 w 1364418"/>
              <a:gd name="connsiteY67" fmla="*/ 3806161 h 6858000"/>
              <a:gd name="connsiteX68" fmla="*/ 477887 w 1364418"/>
              <a:gd name="connsiteY68" fmla="*/ 3805957 h 6858000"/>
              <a:gd name="connsiteX69" fmla="*/ 477914 w 1364418"/>
              <a:gd name="connsiteY69" fmla="*/ 3797724 h 6858000"/>
              <a:gd name="connsiteX70" fmla="*/ 476529 w 1364418"/>
              <a:gd name="connsiteY70" fmla="*/ 3792098 h 6858000"/>
              <a:gd name="connsiteX71" fmla="*/ 475413 w 1364418"/>
              <a:gd name="connsiteY71" fmla="*/ 3777135 h 6858000"/>
              <a:gd name="connsiteX72" fmla="*/ 477146 w 1364418"/>
              <a:gd name="connsiteY72" fmla="*/ 3771656 h 6858000"/>
              <a:gd name="connsiteX73" fmla="*/ 480889 w 1364418"/>
              <a:gd name="connsiteY73" fmla="*/ 3769007 h 6858000"/>
              <a:gd name="connsiteX74" fmla="*/ 480355 w 1364418"/>
              <a:gd name="connsiteY74" fmla="*/ 3767709 h 6858000"/>
              <a:gd name="connsiteX75" fmla="*/ 489051 w 1364418"/>
              <a:gd name="connsiteY75" fmla="*/ 3738082 h 6858000"/>
              <a:gd name="connsiteX76" fmla="*/ 496397 w 1364418"/>
              <a:gd name="connsiteY76" fmla="*/ 3673397 h 6858000"/>
              <a:gd name="connsiteX77" fmla="*/ 495693 w 1364418"/>
              <a:gd name="connsiteY77" fmla="*/ 3637109 h 6858000"/>
              <a:gd name="connsiteX78" fmla="*/ 499136 w 1364418"/>
              <a:gd name="connsiteY78" fmla="*/ 3536883 h 6858000"/>
              <a:gd name="connsiteX79" fmla="*/ 506674 w 1364418"/>
              <a:gd name="connsiteY79" fmla="*/ 3435652 h 6858000"/>
              <a:gd name="connsiteX80" fmla="*/ 508345 w 1364418"/>
              <a:gd name="connsiteY80" fmla="*/ 3307769 h 6858000"/>
              <a:gd name="connsiteX81" fmla="*/ 525908 w 1364418"/>
              <a:gd name="connsiteY81" fmla="*/ 3250522 h 6858000"/>
              <a:gd name="connsiteX82" fmla="*/ 526333 w 1364418"/>
              <a:gd name="connsiteY82" fmla="*/ 3229163 h 6858000"/>
              <a:gd name="connsiteX83" fmla="*/ 528156 w 1364418"/>
              <a:gd name="connsiteY83" fmla="*/ 3217217 h 6858000"/>
              <a:gd name="connsiteX84" fmla="*/ 514991 w 1364418"/>
              <a:gd name="connsiteY84" fmla="*/ 3183755 h 6858000"/>
              <a:gd name="connsiteX85" fmla="*/ 515492 w 1364418"/>
              <a:gd name="connsiteY85" fmla="*/ 3178642 h 6858000"/>
              <a:gd name="connsiteX86" fmla="*/ 503092 w 1364418"/>
              <a:gd name="connsiteY86" fmla="*/ 3158586 h 6858000"/>
              <a:gd name="connsiteX87" fmla="*/ 488277 w 1364418"/>
              <a:gd name="connsiteY87" fmla="*/ 3129034 h 6858000"/>
              <a:gd name="connsiteX88" fmla="*/ 488942 w 1364418"/>
              <a:gd name="connsiteY88" fmla="*/ 3126682 h 6858000"/>
              <a:gd name="connsiteX89" fmla="*/ 479810 w 1364418"/>
              <a:gd name="connsiteY89" fmla="*/ 3114519 h 6858000"/>
              <a:gd name="connsiteX90" fmla="*/ 466419 w 1364418"/>
              <a:gd name="connsiteY90" fmla="*/ 3106272 h 6858000"/>
              <a:gd name="connsiteX91" fmla="*/ 439149 w 1364418"/>
              <a:gd name="connsiteY91" fmla="*/ 2958185 h 6858000"/>
              <a:gd name="connsiteX92" fmla="*/ 381763 w 1364418"/>
              <a:gd name="connsiteY92" fmla="*/ 2762989 h 6858000"/>
              <a:gd name="connsiteX93" fmla="*/ 330681 w 1364418"/>
              <a:gd name="connsiteY93" fmla="*/ 2554718 h 6858000"/>
              <a:gd name="connsiteX94" fmla="*/ 310775 w 1364418"/>
              <a:gd name="connsiteY94" fmla="*/ 2485734 h 6858000"/>
              <a:gd name="connsiteX95" fmla="*/ 301498 w 1364418"/>
              <a:gd name="connsiteY95" fmla="*/ 2447068 h 6858000"/>
              <a:gd name="connsiteX96" fmla="*/ 288459 w 1364418"/>
              <a:gd name="connsiteY96" fmla="*/ 2425819 h 6858000"/>
              <a:gd name="connsiteX97" fmla="*/ 294458 w 1364418"/>
              <a:gd name="connsiteY97" fmla="*/ 2402874 h 6858000"/>
              <a:gd name="connsiteX98" fmla="*/ 297070 w 1364418"/>
              <a:gd name="connsiteY98" fmla="*/ 2381443 h 6858000"/>
              <a:gd name="connsiteX99" fmla="*/ 273399 w 1364418"/>
              <a:gd name="connsiteY99" fmla="*/ 2261920 h 6858000"/>
              <a:gd name="connsiteX100" fmla="*/ 263286 w 1364418"/>
              <a:gd name="connsiteY100" fmla="*/ 2195378 h 6858000"/>
              <a:gd name="connsiteX101" fmla="*/ 247503 w 1364418"/>
              <a:gd name="connsiteY101" fmla="*/ 2155135 h 6858000"/>
              <a:gd name="connsiteX102" fmla="*/ 244961 w 1364418"/>
              <a:gd name="connsiteY102" fmla="*/ 2118008 h 6858000"/>
              <a:gd name="connsiteX103" fmla="*/ 245954 w 1364418"/>
              <a:gd name="connsiteY103" fmla="*/ 2050531 h 6858000"/>
              <a:gd name="connsiteX104" fmla="*/ 237760 w 1364418"/>
              <a:gd name="connsiteY104" fmla="*/ 1963269 h 6858000"/>
              <a:gd name="connsiteX105" fmla="*/ 218938 w 1364418"/>
              <a:gd name="connsiteY105" fmla="*/ 1906352 h 6858000"/>
              <a:gd name="connsiteX106" fmla="*/ 195495 w 1364418"/>
              <a:gd name="connsiteY106" fmla="*/ 1861531 h 6858000"/>
              <a:gd name="connsiteX107" fmla="*/ 149294 w 1364418"/>
              <a:gd name="connsiteY107" fmla="*/ 1732919 h 6858000"/>
              <a:gd name="connsiteX108" fmla="*/ 121605 w 1364418"/>
              <a:gd name="connsiteY108" fmla="*/ 1663540 h 6858000"/>
              <a:gd name="connsiteX109" fmla="*/ 120731 w 1364418"/>
              <a:gd name="connsiteY109" fmla="*/ 1615777 h 6858000"/>
              <a:gd name="connsiteX110" fmla="*/ 101526 w 1364418"/>
              <a:gd name="connsiteY110" fmla="*/ 1563678 h 6858000"/>
              <a:gd name="connsiteX111" fmla="*/ 114606 w 1364418"/>
              <a:gd name="connsiteY111" fmla="*/ 1519474 h 6858000"/>
              <a:gd name="connsiteX112" fmla="*/ 107348 w 1364418"/>
              <a:gd name="connsiteY112" fmla="*/ 1477995 h 6858000"/>
              <a:gd name="connsiteX113" fmla="*/ 93433 w 1364418"/>
              <a:gd name="connsiteY113" fmla="*/ 1373769 h 6858000"/>
              <a:gd name="connsiteX114" fmla="*/ 101740 w 1364418"/>
              <a:gd name="connsiteY114" fmla="*/ 1307086 h 6858000"/>
              <a:gd name="connsiteX115" fmla="*/ 102928 w 1364418"/>
              <a:gd name="connsiteY115" fmla="*/ 1189033 h 6858000"/>
              <a:gd name="connsiteX116" fmla="*/ 107613 w 1364418"/>
              <a:gd name="connsiteY116" fmla="*/ 1168288 h 6858000"/>
              <a:gd name="connsiteX117" fmla="*/ 99895 w 1364418"/>
              <a:gd name="connsiteY117" fmla="*/ 1142577 h 6858000"/>
              <a:gd name="connsiteX118" fmla="*/ 89201 w 1364418"/>
              <a:gd name="connsiteY118" fmla="*/ 1088484 h 6858000"/>
              <a:gd name="connsiteX119" fmla="*/ 77937 w 1364418"/>
              <a:gd name="connsiteY119" fmla="*/ 1016103 h 6858000"/>
              <a:gd name="connsiteX120" fmla="*/ 79393 w 1364418"/>
              <a:gd name="connsiteY120" fmla="*/ 954054 h 6858000"/>
              <a:gd name="connsiteX121" fmla="*/ 90309 w 1364418"/>
              <a:gd name="connsiteY121" fmla="*/ 921368 h 6858000"/>
              <a:gd name="connsiteX122" fmla="*/ 74258 w 1364418"/>
              <a:gd name="connsiteY122" fmla="*/ 896999 h 6858000"/>
              <a:gd name="connsiteX123" fmla="*/ 43666 w 1364418"/>
              <a:gd name="connsiteY123" fmla="*/ 821517 h 6858000"/>
              <a:gd name="connsiteX124" fmla="*/ 22616 w 1364418"/>
              <a:gd name="connsiteY124" fmla="*/ 751353 h 6858000"/>
              <a:gd name="connsiteX125" fmla="*/ 22174 w 1364418"/>
              <a:gd name="connsiteY125" fmla="*/ 721230 h 6858000"/>
              <a:gd name="connsiteX126" fmla="*/ 7845 w 1364418"/>
              <a:gd name="connsiteY126" fmla="*/ 681659 h 6858000"/>
              <a:gd name="connsiteX127" fmla="*/ 31306 w 1364418"/>
              <a:gd name="connsiteY127" fmla="*/ 619315 h 6858000"/>
              <a:gd name="connsiteX128" fmla="*/ 15184 w 1364418"/>
              <a:gd name="connsiteY128" fmla="*/ 585934 h 6858000"/>
              <a:gd name="connsiteX129" fmla="*/ 22258 w 1364418"/>
              <a:gd name="connsiteY129" fmla="*/ 538948 h 6858000"/>
              <a:gd name="connsiteX130" fmla="*/ 26166 w 1364418"/>
              <a:gd name="connsiteY130" fmla="*/ 525163 h 6858000"/>
              <a:gd name="connsiteX131" fmla="*/ 52290 w 1364418"/>
              <a:gd name="connsiteY131" fmla="*/ 446567 h 6858000"/>
              <a:gd name="connsiteX132" fmla="*/ 51538 w 1364418"/>
              <a:gd name="connsiteY132" fmla="*/ 393828 h 6858000"/>
              <a:gd name="connsiteX133" fmla="*/ 51368 w 1364418"/>
              <a:gd name="connsiteY133" fmla="*/ 353137 h 6858000"/>
              <a:gd name="connsiteX134" fmla="*/ 55970 w 1364418"/>
              <a:gd name="connsiteY134" fmla="*/ 321428 h 6858000"/>
              <a:gd name="connsiteX135" fmla="*/ 57061 w 1364418"/>
              <a:gd name="connsiteY135" fmla="*/ 275771 h 6858000"/>
              <a:gd name="connsiteX136" fmla="*/ 74088 w 1364418"/>
              <a:gd name="connsiteY136" fmla="*/ 212860 h 6858000"/>
              <a:gd name="connsiteX137" fmla="*/ 65798 w 1364418"/>
              <a:gd name="connsiteY137" fmla="*/ 144983 h 6858000"/>
              <a:gd name="connsiteX138" fmla="*/ 78082 w 1364418"/>
              <a:gd name="connsiteY138" fmla="*/ 55288 h 6858000"/>
              <a:gd name="connsiteX139" fmla="*/ 37636 w 1364418"/>
              <a:gd name="connsiteY139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</a:cxnLst>
            <a:rect l="l" t="t" r="r" b="b"/>
            <a:pathLst>
              <a:path w="1364418" h="6858000">
                <a:moveTo>
                  <a:pt x="37636" y="0"/>
                </a:moveTo>
                <a:lnTo>
                  <a:pt x="1364418" y="0"/>
                </a:lnTo>
                <a:lnTo>
                  <a:pt x="1364418" y="6858000"/>
                </a:lnTo>
                <a:lnTo>
                  <a:pt x="101112" y="6857735"/>
                </a:lnTo>
                <a:cubicBezTo>
                  <a:pt x="115369" y="6839114"/>
                  <a:pt x="142394" y="6806441"/>
                  <a:pt x="137705" y="6776847"/>
                </a:cubicBezTo>
                <a:cubicBezTo>
                  <a:pt x="148424" y="6767643"/>
                  <a:pt x="156380" y="6753187"/>
                  <a:pt x="149205" y="6737706"/>
                </a:cubicBezTo>
                <a:cubicBezTo>
                  <a:pt x="155245" y="6708183"/>
                  <a:pt x="170958" y="6713000"/>
                  <a:pt x="173944" y="6691589"/>
                </a:cubicBezTo>
                <a:cubicBezTo>
                  <a:pt x="174057" y="6689618"/>
                  <a:pt x="165855" y="6661941"/>
                  <a:pt x="165968" y="6659970"/>
                </a:cubicBezTo>
                <a:cubicBezTo>
                  <a:pt x="166538" y="6656036"/>
                  <a:pt x="165560" y="6637698"/>
                  <a:pt x="166592" y="6636211"/>
                </a:cubicBezTo>
                <a:lnTo>
                  <a:pt x="184036" y="6594177"/>
                </a:lnTo>
                <a:cubicBezTo>
                  <a:pt x="192044" y="6580421"/>
                  <a:pt x="188570" y="6573022"/>
                  <a:pt x="198076" y="6557575"/>
                </a:cubicBezTo>
                <a:cubicBezTo>
                  <a:pt x="200255" y="6540981"/>
                  <a:pt x="232864" y="6478671"/>
                  <a:pt x="251033" y="6492130"/>
                </a:cubicBezTo>
                <a:cubicBezTo>
                  <a:pt x="252316" y="6486906"/>
                  <a:pt x="263405" y="6432771"/>
                  <a:pt x="266720" y="6431610"/>
                </a:cubicBezTo>
                <a:lnTo>
                  <a:pt x="310425" y="6379786"/>
                </a:lnTo>
                <a:cubicBezTo>
                  <a:pt x="310468" y="6347539"/>
                  <a:pt x="314739" y="6343120"/>
                  <a:pt x="293648" y="6334727"/>
                </a:cubicBezTo>
                <a:cubicBezTo>
                  <a:pt x="293165" y="6323607"/>
                  <a:pt x="271546" y="6324415"/>
                  <a:pt x="271063" y="6313295"/>
                </a:cubicBezTo>
                <a:cubicBezTo>
                  <a:pt x="270633" y="6307513"/>
                  <a:pt x="278657" y="6285828"/>
                  <a:pt x="278227" y="6280046"/>
                </a:cubicBezTo>
                <a:cubicBezTo>
                  <a:pt x="276993" y="6275532"/>
                  <a:pt x="276658" y="6280700"/>
                  <a:pt x="281226" y="6272987"/>
                </a:cubicBezTo>
                <a:lnTo>
                  <a:pt x="288000" y="6252834"/>
                </a:lnTo>
                <a:lnTo>
                  <a:pt x="265992" y="6202459"/>
                </a:lnTo>
                <a:cubicBezTo>
                  <a:pt x="264772" y="6196814"/>
                  <a:pt x="268092" y="6158095"/>
                  <a:pt x="264790" y="6153037"/>
                </a:cubicBezTo>
                <a:cubicBezTo>
                  <a:pt x="302335" y="6114354"/>
                  <a:pt x="260378" y="6128837"/>
                  <a:pt x="280205" y="6078132"/>
                </a:cubicBezTo>
                <a:cubicBezTo>
                  <a:pt x="283657" y="6049622"/>
                  <a:pt x="275724" y="6059673"/>
                  <a:pt x="267592" y="6028119"/>
                </a:cubicBezTo>
                <a:cubicBezTo>
                  <a:pt x="277113" y="5988572"/>
                  <a:pt x="234727" y="5976018"/>
                  <a:pt x="252821" y="5926735"/>
                </a:cubicBezTo>
                <a:cubicBezTo>
                  <a:pt x="290324" y="5823532"/>
                  <a:pt x="288016" y="5757776"/>
                  <a:pt x="302333" y="5712857"/>
                </a:cubicBezTo>
                <a:cubicBezTo>
                  <a:pt x="310258" y="5688518"/>
                  <a:pt x="328236" y="5675288"/>
                  <a:pt x="332131" y="5660491"/>
                </a:cubicBezTo>
                <a:cubicBezTo>
                  <a:pt x="345782" y="5622696"/>
                  <a:pt x="344964" y="5595787"/>
                  <a:pt x="341254" y="5563435"/>
                </a:cubicBezTo>
                <a:cubicBezTo>
                  <a:pt x="335745" y="5537661"/>
                  <a:pt x="359171" y="5479228"/>
                  <a:pt x="368130" y="5437125"/>
                </a:cubicBezTo>
                <a:cubicBezTo>
                  <a:pt x="379868" y="5399640"/>
                  <a:pt x="373836" y="5420657"/>
                  <a:pt x="381698" y="5396260"/>
                </a:cubicBezTo>
                <a:cubicBezTo>
                  <a:pt x="395995" y="5391935"/>
                  <a:pt x="389433" y="5350429"/>
                  <a:pt x="397679" y="5330009"/>
                </a:cubicBezTo>
                <a:cubicBezTo>
                  <a:pt x="405925" y="5309589"/>
                  <a:pt x="420210" y="5291626"/>
                  <a:pt x="431172" y="5273739"/>
                </a:cubicBezTo>
                <a:cubicBezTo>
                  <a:pt x="426568" y="5263245"/>
                  <a:pt x="432286" y="5253790"/>
                  <a:pt x="440771" y="5241779"/>
                </a:cubicBezTo>
                <a:lnTo>
                  <a:pt x="451997" y="5225268"/>
                </a:lnTo>
                <a:lnTo>
                  <a:pt x="453017" y="5217684"/>
                </a:lnTo>
                <a:cubicBezTo>
                  <a:pt x="455252" y="5208685"/>
                  <a:pt x="458044" y="5200600"/>
                  <a:pt x="460358" y="5193377"/>
                </a:cubicBezTo>
                <a:lnTo>
                  <a:pt x="463661" y="5179288"/>
                </a:lnTo>
                <a:lnTo>
                  <a:pt x="464645" y="5173621"/>
                </a:lnTo>
                <a:lnTo>
                  <a:pt x="460279" y="5159961"/>
                </a:lnTo>
                <a:lnTo>
                  <a:pt x="466956" y="5144295"/>
                </a:lnTo>
                <a:lnTo>
                  <a:pt x="463889" y="5125185"/>
                </a:lnTo>
                <a:cubicBezTo>
                  <a:pt x="466252" y="5124475"/>
                  <a:pt x="468554" y="5123363"/>
                  <a:pt x="470719" y="5121884"/>
                </a:cubicBezTo>
                <a:lnTo>
                  <a:pt x="477755" y="5067850"/>
                </a:lnTo>
                <a:lnTo>
                  <a:pt x="480486" y="5060861"/>
                </a:lnTo>
                <a:lnTo>
                  <a:pt x="477190" y="5034192"/>
                </a:lnTo>
                <a:cubicBezTo>
                  <a:pt x="476699" y="5019824"/>
                  <a:pt x="477403" y="5006180"/>
                  <a:pt x="478744" y="4993030"/>
                </a:cubicBezTo>
                <a:lnTo>
                  <a:pt x="485653" y="4946844"/>
                </a:lnTo>
                <a:lnTo>
                  <a:pt x="481509" y="4932692"/>
                </a:lnTo>
                <a:cubicBezTo>
                  <a:pt x="481214" y="4911802"/>
                  <a:pt x="495319" y="4880686"/>
                  <a:pt x="496912" y="4858827"/>
                </a:cubicBezTo>
                <a:lnTo>
                  <a:pt x="502815" y="4821170"/>
                </a:lnTo>
                <a:lnTo>
                  <a:pt x="507548" y="4780965"/>
                </a:lnTo>
                <a:lnTo>
                  <a:pt x="508841" y="4750867"/>
                </a:lnTo>
                <a:lnTo>
                  <a:pt x="506648" y="4690749"/>
                </a:lnTo>
                <a:cubicBezTo>
                  <a:pt x="512729" y="4654213"/>
                  <a:pt x="491337" y="4623546"/>
                  <a:pt x="502128" y="4584173"/>
                </a:cubicBezTo>
                <a:cubicBezTo>
                  <a:pt x="488693" y="4519562"/>
                  <a:pt x="492047" y="4501522"/>
                  <a:pt x="497211" y="4444346"/>
                </a:cubicBezTo>
                <a:cubicBezTo>
                  <a:pt x="511033" y="4454946"/>
                  <a:pt x="497584" y="4394050"/>
                  <a:pt x="493776" y="4375228"/>
                </a:cubicBezTo>
                <a:cubicBezTo>
                  <a:pt x="491426" y="4334791"/>
                  <a:pt x="480594" y="4270639"/>
                  <a:pt x="474429" y="4214165"/>
                </a:cubicBezTo>
                <a:cubicBezTo>
                  <a:pt x="465297" y="4170832"/>
                  <a:pt x="480280" y="4120324"/>
                  <a:pt x="478502" y="4090296"/>
                </a:cubicBezTo>
                <a:lnTo>
                  <a:pt x="463758" y="4033999"/>
                </a:lnTo>
                <a:lnTo>
                  <a:pt x="464907" y="4031933"/>
                </a:lnTo>
                <a:cubicBezTo>
                  <a:pt x="467040" y="4022997"/>
                  <a:pt x="465967" y="4017669"/>
                  <a:pt x="463483" y="4013953"/>
                </a:cubicBezTo>
                <a:lnTo>
                  <a:pt x="449778" y="3974753"/>
                </a:lnTo>
                <a:lnTo>
                  <a:pt x="451376" y="3969950"/>
                </a:lnTo>
                <a:lnTo>
                  <a:pt x="444798" y="3933779"/>
                </a:lnTo>
                <a:lnTo>
                  <a:pt x="446129" y="3933093"/>
                </a:lnTo>
                <a:cubicBezTo>
                  <a:pt x="448961" y="3930731"/>
                  <a:pt x="450769" y="3927433"/>
                  <a:pt x="450483" y="3922082"/>
                </a:cubicBezTo>
                <a:cubicBezTo>
                  <a:pt x="471740" y="3927556"/>
                  <a:pt x="458283" y="3917724"/>
                  <a:pt x="455561" y="3901461"/>
                </a:cubicBezTo>
                <a:cubicBezTo>
                  <a:pt x="460173" y="3883426"/>
                  <a:pt x="474485" y="3829756"/>
                  <a:pt x="478155" y="3813873"/>
                </a:cubicBezTo>
                <a:cubicBezTo>
                  <a:pt x="477963" y="3811302"/>
                  <a:pt x="477772" y="3808732"/>
                  <a:pt x="477580" y="3806161"/>
                </a:cubicBezTo>
                <a:lnTo>
                  <a:pt x="477887" y="3805957"/>
                </a:lnTo>
                <a:cubicBezTo>
                  <a:pt x="478443" y="3804175"/>
                  <a:pt x="478509" y="3801600"/>
                  <a:pt x="477914" y="3797724"/>
                </a:cubicBezTo>
                <a:lnTo>
                  <a:pt x="476529" y="3792098"/>
                </a:lnTo>
                <a:lnTo>
                  <a:pt x="475413" y="3777135"/>
                </a:lnTo>
                <a:lnTo>
                  <a:pt x="477146" y="3771656"/>
                </a:lnTo>
                <a:lnTo>
                  <a:pt x="480889" y="3769007"/>
                </a:lnTo>
                <a:lnTo>
                  <a:pt x="480355" y="3767709"/>
                </a:lnTo>
                <a:cubicBezTo>
                  <a:pt x="472854" y="3758603"/>
                  <a:pt x="462858" y="3757457"/>
                  <a:pt x="489051" y="3738082"/>
                </a:cubicBezTo>
                <a:cubicBezTo>
                  <a:pt x="476420" y="3716230"/>
                  <a:pt x="492614" y="3707883"/>
                  <a:pt x="496397" y="3673397"/>
                </a:cubicBezTo>
                <a:cubicBezTo>
                  <a:pt x="485059" y="3661788"/>
                  <a:pt x="488117" y="3649813"/>
                  <a:pt x="495693" y="3637109"/>
                </a:cubicBezTo>
                <a:cubicBezTo>
                  <a:pt x="488827" y="3605834"/>
                  <a:pt x="498565" y="3573837"/>
                  <a:pt x="499136" y="3536883"/>
                </a:cubicBezTo>
                <a:cubicBezTo>
                  <a:pt x="483096" y="3500539"/>
                  <a:pt x="506170" y="3475121"/>
                  <a:pt x="506674" y="3435652"/>
                </a:cubicBezTo>
                <a:cubicBezTo>
                  <a:pt x="508209" y="3397466"/>
                  <a:pt x="505139" y="3338624"/>
                  <a:pt x="508345" y="3307769"/>
                </a:cubicBezTo>
                <a:cubicBezTo>
                  <a:pt x="522826" y="3292381"/>
                  <a:pt x="493343" y="3256540"/>
                  <a:pt x="525908" y="3250522"/>
                </a:cubicBezTo>
                <a:cubicBezTo>
                  <a:pt x="519705" y="3235893"/>
                  <a:pt x="504475" y="3230937"/>
                  <a:pt x="526333" y="3229163"/>
                </a:cubicBezTo>
                <a:cubicBezTo>
                  <a:pt x="524884" y="3224149"/>
                  <a:pt x="525919" y="3220404"/>
                  <a:pt x="528156" y="3217217"/>
                </a:cubicBezTo>
                <a:lnTo>
                  <a:pt x="514991" y="3183755"/>
                </a:lnTo>
                <a:lnTo>
                  <a:pt x="515492" y="3178642"/>
                </a:lnTo>
                <a:lnTo>
                  <a:pt x="503092" y="3158586"/>
                </a:lnTo>
                <a:lnTo>
                  <a:pt x="488277" y="3129034"/>
                </a:lnTo>
                <a:lnTo>
                  <a:pt x="488942" y="3126682"/>
                </a:lnTo>
                <a:lnTo>
                  <a:pt x="479810" y="3114519"/>
                </a:lnTo>
                <a:cubicBezTo>
                  <a:pt x="476044" y="3110886"/>
                  <a:pt x="471657" y="3108020"/>
                  <a:pt x="466419" y="3106272"/>
                </a:cubicBezTo>
                <a:cubicBezTo>
                  <a:pt x="479357" y="3049949"/>
                  <a:pt x="446991" y="3011906"/>
                  <a:pt x="439149" y="2958185"/>
                </a:cubicBezTo>
                <a:cubicBezTo>
                  <a:pt x="423473" y="2895670"/>
                  <a:pt x="402616" y="2832884"/>
                  <a:pt x="381763" y="2762989"/>
                </a:cubicBezTo>
                <a:cubicBezTo>
                  <a:pt x="340504" y="2718141"/>
                  <a:pt x="357875" y="2611979"/>
                  <a:pt x="330681" y="2554718"/>
                </a:cubicBezTo>
                <a:cubicBezTo>
                  <a:pt x="354561" y="2510384"/>
                  <a:pt x="312857" y="2522616"/>
                  <a:pt x="310775" y="2485734"/>
                </a:cubicBezTo>
                <a:cubicBezTo>
                  <a:pt x="283880" y="2505125"/>
                  <a:pt x="334754" y="2437857"/>
                  <a:pt x="301498" y="2447068"/>
                </a:cubicBezTo>
                <a:cubicBezTo>
                  <a:pt x="302171" y="2440064"/>
                  <a:pt x="286502" y="2432988"/>
                  <a:pt x="288459" y="2425819"/>
                </a:cubicBezTo>
                <a:lnTo>
                  <a:pt x="294458" y="2402874"/>
                </a:lnTo>
                <a:lnTo>
                  <a:pt x="297070" y="2381443"/>
                </a:lnTo>
                <a:cubicBezTo>
                  <a:pt x="291389" y="2355877"/>
                  <a:pt x="281925" y="2295004"/>
                  <a:pt x="273399" y="2261920"/>
                </a:cubicBezTo>
                <a:cubicBezTo>
                  <a:pt x="264489" y="2250852"/>
                  <a:pt x="256407" y="2208397"/>
                  <a:pt x="263286" y="2195378"/>
                </a:cubicBezTo>
                <a:cubicBezTo>
                  <a:pt x="262597" y="2185499"/>
                  <a:pt x="238753" y="2164596"/>
                  <a:pt x="247503" y="2155135"/>
                </a:cubicBezTo>
                <a:cubicBezTo>
                  <a:pt x="257474" y="2141929"/>
                  <a:pt x="229406" y="2121310"/>
                  <a:pt x="244961" y="2118008"/>
                </a:cubicBezTo>
                <a:cubicBezTo>
                  <a:pt x="225493" y="2103116"/>
                  <a:pt x="245373" y="2072196"/>
                  <a:pt x="245954" y="2050531"/>
                </a:cubicBezTo>
                <a:cubicBezTo>
                  <a:pt x="228015" y="2040209"/>
                  <a:pt x="246924" y="2004931"/>
                  <a:pt x="237760" y="1963269"/>
                </a:cubicBezTo>
                <a:cubicBezTo>
                  <a:pt x="217314" y="1952304"/>
                  <a:pt x="249162" y="1930958"/>
                  <a:pt x="218938" y="1906352"/>
                </a:cubicBezTo>
                <a:cubicBezTo>
                  <a:pt x="211894" y="1889396"/>
                  <a:pt x="204207" y="1891128"/>
                  <a:pt x="195495" y="1861531"/>
                </a:cubicBezTo>
                <a:cubicBezTo>
                  <a:pt x="152756" y="1820122"/>
                  <a:pt x="167197" y="1775736"/>
                  <a:pt x="149294" y="1732919"/>
                </a:cubicBezTo>
                <a:cubicBezTo>
                  <a:pt x="132272" y="1683226"/>
                  <a:pt x="131129" y="1708347"/>
                  <a:pt x="121605" y="1663540"/>
                </a:cubicBezTo>
                <a:cubicBezTo>
                  <a:pt x="131383" y="1652207"/>
                  <a:pt x="129824" y="1627305"/>
                  <a:pt x="120731" y="1615777"/>
                </a:cubicBezTo>
                <a:cubicBezTo>
                  <a:pt x="113324" y="1591298"/>
                  <a:pt x="125561" y="1582061"/>
                  <a:pt x="101526" y="1563678"/>
                </a:cubicBezTo>
                <a:cubicBezTo>
                  <a:pt x="118336" y="1562186"/>
                  <a:pt x="95368" y="1514217"/>
                  <a:pt x="114606" y="1519474"/>
                </a:cubicBezTo>
                <a:cubicBezTo>
                  <a:pt x="124662" y="1497831"/>
                  <a:pt x="99126" y="1498809"/>
                  <a:pt x="107348" y="1477995"/>
                </a:cubicBezTo>
                <a:cubicBezTo>
                  <a:pt x="102372" y="1450946"/>
                  <a:pt x="98082" y="1395585"/>
                  <a:pt x="93433" y="1373769"/>
                </a:cubicBezTo>
                <a:lnTo>
                  <a:pt x="101740" y="1307086"/>
                </a:lnTo>
                <a:cubicBezTo>
                  <a:pt x="61518" y="1238798"/>
                  <a:pt x="128597" y="1302829"/>
                  <a:pt x="102928" y="1189033"/>
                </a:cubicBezTo>
                <a:cubicBezTo>
                  <a:pt x="96991" y="1183619"/>
                  <a:pt x="100433" y="1168361"/>
                  <a:pt x="107613" y="1168288"/>
                </a:cubicBezTo>
                <a:cubicBezTo>
                  <a:pt x="104521" y="1161401"/>
                  <a:pt x="88898" y="1146763"/>
                  <a:pt x="99895" y="1142577"/>
                </a:cubicBezTo>
                <a:cubicBezTo>
                  <a:pt x="98248" y="1123927"/>
                  <a:pt x="94639" y="1105753"/>
                  <a:pt x="89201" y="1088484"/>
                </a:cubicBezTo>
                <a:lnTo>
                  <a:pt x="77937" y="1016103"/>
                </a:lnTo>
                <a:cubicBezTo>
                  <a:pt x="78422" y="988163"/>
                  <a:pt x="78908" y="981994"/>
                  <a:pt x="79393" y="954054"/>
                </a:cubicBezTo>
                <a:cubicBezTo>
                  <a:pt x="74607" y="950500"/>
                  <a:pt x="84928" y="922140"/>
                  <a:pt x="90309" y="921368"/>
                </a:cubicBezTo>
                <a:cubicBezTo>
                  <a:pt x="87566" y="916400"/>
                  <a:pt x="66268" y="901306"/>
                  <a:pt x="74258" y="896999"/>
                </a:cubicBezTo>
                <a:cubicBezTo>
                  <a:pt x="69492" y="868759"/>
                  <a:pt x="58957" y="842759"/>
                  <a:pt x="43666" y="821517"/>
                </a:cubicBezTo>
                <a:cubicBezTo>
                  <a:pt x="35059" y="797243"/>
                  <a:pt x="27646" y="764612"/>
                  <a:pt x="22616" y="751353"/>
                </a:cubicBezTo>
                <a:cubicBezTo>
                  <a:pt x="22469" y="741312"/>
                  <a:pt x="22321" y="731271"/>
                  <a:pt x="22174" y="721230"/>
                </a:cubicBezTo>
                <a:lnTo>
                  <a:pt x="7845" y="681659"/>
                </a:lnTo>
                <a:cubicBezTo>
                  <a:pt x="-21513" y="678654"/>
                  <a:pt x="41748" y="630810"/>
                  <a:pt x="31306" y="619315"/>
                </a:cubicBezTo>
                <a:cubicBezTo>
                  <a:pt x="37997" y="611016"/>
                  <a:pt x="17724" y="592108"/>
                  <a:pt x="15184" y="585934"/>
                </a:cubicBezTo>
                <a:cubicBezTo>
                  <a:pt x="14724" y="571597"/>
                  <a:pt x="22718" y="553285"/>
                  <a:pt x="22258" y="538948"/>
                </a:cubicBezTo>
                <a:cubicBezTo>
                  <a:pt x="22152" y="531703"/>
                  <a:pt x="26272" y="532408"/>
                  <a:pt x="26166" y="525163"/>
                </a:cubicBezTo>
                <a:cubicBezTo>
                  <a:pt x="28507" y="511668"/>
                  <a:pt x="56166" y="464433"/>
                  <a:pt x="52290" y="446567"/>
                </a:cubicBezTo>
                <a:cubicBezTo>
                  <a:pt x="47300" y="425186"/>
                  <a:pt x="52062" y="408582"/>
                  <a:pt x="51538" y="393828"/>
                </a:cubicBezTo>
                <a:cubicBezTo>
                  <a:pt x="51481" y="380264"/>
                  <a:pt x="51425" y="366701"/>
                  <a:pt x="51368" y="353137"/>
                </a:cubicBezTo>
                <a:cubicBezTo>
                  <a:pt x="50053" y="345863"/>
                  <a:pt x="61696" y="333814"/>
                  <a:pt x="55970" y="321428"/>
                </a:cubicBezTo>
                <a:cubicBezTo>
                  <a:pt x="56334" y="306209"/>
                  <a:pt x="56697" y="290990"/>
                  <a:pt x="57061" y="275771"/>
                </a:cubicBezTo>
                <a:cubicBezTo>
                  <a:pt x="46146" y="254441"/>
                  <a:pt x="87623" y="243671"/>
                  <a:pt x="74088" y="212860"/>
                </a:cubicBezTo>
                <a:cubicBezTo>
                  <a:pt x="92367" y="188146"/>
                  <a:pt x="68261" y="179672"/>
                  <a:pt x="65798" y="144983"/>
                </a:cubicBezTo>
                <a:cubicBezTo>
                  <a:pt x="52661" y="119338"/>
                  <a:pt x="79134" y="90517"/>
                  <a:pt x="78082" y="55288"/>
                </a:cubicBezTo>
                <a:lnTo>
                  <a:pt x="37636" y="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54523AA4-74AE-E53F-E57F-4427314A4F36}"/>
              </a:ext>
            </a:extLst>
          </p:cNvPr>
          <p:cNvSpPr txBox="1"/>
          <p:nvPr/>
        </p:nvSpPr>
        <p:spPr>
          <a:xfrm>
            <a:off x="373271" y="1234659"/>
            <a:ext cx="10915373" cy="440120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/>
            <a:r>
              <a:rPr lang="pt-BR" sz="4000" dirty="0">
                <a:ea typeface="+mn-lt"/>
                <a:cs typeface="+mn-lt"/>
              </a:rPr>
              <a:t> </a:t>
            </a:r>
            <a:r>
              <a:rPr lang="pt-BR" sz="4000" b="1" dirty="0">
                <a:ea typeface="+mn-lt"/>
                <a:cs typeface="+mn-lt"/>
              </a:rPr>
              <a:t>Contrapondo-se à onda crescente da loucura que irrompe avassaladora de toda parte, e domina, penetrando os lares e os destroçando, o Evangelho de Jesus, hoje como no passado, abre larga faixa para a esperança, facultando a visão de um futuro promissor onde os desassossegos do coração não terão ensejo de medrar.</a:t>
            </a:r>
            <a:endParaRPr lang="pt-BR" sz="4000" b="1"/>
          </a:p>
        </p:txBody>
      </p:sp>
    </p:spTree>
    <p:extLst>
      <p:ext uri="{BB962C8B-B14F-4D97-AF65-F5344CB8AC3E}">
        <p14:creationId xmlns:p14="http://schemas.microsoft.com/office/powerpoint/2010/main" val="14826232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B2F2AFD-601C-E322-8E23-E58F37F4F3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4966" y="423103"/>
            <a:ext cx="10859734" cy="5820231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 algn="just">
              <a:buNone/>
            </a:pPr>
            <a:r>
              <a:rPr lang="pt-BR" sz="4000" b="1" dirty="0">
                <a:ea typeface="+mn-lt"/>
                <a:cs typeface="+mn-lt"/>
              </a:rPr>
              <a:t>  A par da lascívia e do moderno comércio do erotismo, que consomem as mais elevadas aspirações humanas na Indústria da devassidão, as mentes luminosas da Boa Nova, plantadas na intimidade do conjunto familiar, desdobram-se em embriões de amor que enriquecem os espíritos de paz, recuperando os homens portadores das enfermidades espirituais de longo curso e medicando-os com as dádivas da saúde.</a:t>
            </a:r>
            <a:endParaRPr lang="pt-BR" sz="4000" b="1"/>
          </a:p>
        </p:txBody>
      </p:sp>
    </p:spTree>
    <p:extLst>
      <p:ext uri="{BB962C8B-B14F-4D97-AF65-F5344CB8AC3E}">
        <p14:creationId xmlns:p14="http://schemas.microsoft.com/office/powerpoint/2010/main" val="30046629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C369B0E-7F02-A601-889C-B0182003C5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4097" y="489364"/>
            <a:ext cx="11058516" cy="576501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just">
              <a:buNone/>
            </a:pPr>
            <a:endParaRPr lang="pt-BR" dirty="0">
              <a:ea typeface="+mn-lt"/>
              <a:cs typeface="+mn-lt"/>
            </a:endParaRPr>
          </a:p>
          <a:p>
            <a:pPr marL="0" indent="0" algn="just">
              <a:buNone/>
            </a:pPr>
            <a:r>
              <a:rPr lang="pt-BR" sz="4000" b="1" dirty="0">
                <a:ea typeface="+mn-lt"/>
                <a:cs typeface="+mn-lt"/>
              </a:rPr>
              <a:t> Enquanto campeia a caça desassisada aos estupefacientes e barbitúricos a os narcóticos e aos excessos do sexo em desalinho, a mensagem do Reino de Deus cada semana, na família, representa placebo valioso que consegue recompor das distonias psíquicas aqueles que jazem anestesiados sob o jugo de forças ultrizes e vingadoras de existências pretéritas.</a:t>
            </a:r>
            <a:br>
              <a:rPr lang="pt-BR" dirty="0">
                <a:ea typeface="+mn-lt"/>
                <a:cs typeface="+mn-lt"/>
              </a:rPr>
            </a:br>
            <a:endParaRPr lang="pt-BR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410024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3AAE169-9AC8-5E23-2D51-7B7FE77F64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489" y="356842"/>
            <a:ext cx="11213124" cy="642762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pt-BR" sz="4000" b="1" dirty="0">
                <a:ea typeface="+mn-lt"/>
                <a:cs typeface="+mn-lt"/>
              </a:rPr>
              <a:t>  </a:t>
            </a:r>
            <a:endParaRPr lang="pt-BR" sz="4000" b="1" dirty="0">
              <a:cs typeface="+mn-lt"/>
            </a:endParaRPr>
          </a:p>
          <a:p>
            <a:pPr marL="0" indent="0">
              <a:buNone/>
            </a:pPr>
            <a:endParaRPr lang="pt-BR" sz="4000" b="1" dirty="0">
              <a:ea typeface="+mn-lt"/>
              <a:cs typeface="+mn-lt"/>
            </a:endParaRPr>
          </a:p>
          <a:p>
            <a:pPr marL="0" indent="0">
              <a:buNone/>
            </a:pPr>
            <a:r>
              <a:rPr lang="pt-BR" sz="4000" b="1" dirty="0">
                <a:ea typeface="+mn-lt"/>
                <a:cs typeface="+mn-lt"/>
              </a:rPr>
              <a:t>  Há mais enfermos no mundo do que se supõe que existam. Isto porque, no reduto familiar raramente fecundam a conversação edificante, o entendimento fraterno, a tolerância geral, o amor desinteressado... </a:t>
            </a:r>
            <a:endParaRPr lang="pt-BR" sz="4000" b="1"/>
          </a:p>
        </p:txBody>
      </p:sp>
    </p:spTree>
    <p:extLst>
      <p:ext uri="{BB962C8B-B14F-4D97-AF65-F5344CB8AC3E}">
        <p14:creationId xmlns:p14="http://schemas.microsoft.com/office/powerpoint/2010/main" val="15837238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C2036B6-F13B-ED4C-0C4E-BD0FD76828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9751" y="566668"/>
            <a:ext cx="11069559" cy="5731884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 algn="just">
              <a:buNone/>
            </a:pPr>
            <a:r>
              <a:rPr lang="pt-BR" sz="4000" b="1" dirty="0">
                <a:ea typeface="+mn-lt"/>
                <a:cs typeface="+mn-lt"/>
              </a:rPr>
              <a:t>  Vinculados por compromissos vigorosos para a própria evolução, os espíritos reencarnam-se no mesmo grupo </a:t>
            </a:r>
            <a:r>
              <a:rPr lang="pt-BR" sz="4000" b="1" dirty="0" err="1">
                <a:ea typeface="+mn-lt"/>
                <a:cs typeface="+mn-lt"/>
              </a:rPr>
              <a:t>cromossomático</a:t>
            </a:r>
            <a:r>
              <a:rPr lang="pt-BR" sz="4000" b="1" dirty="0">
                <a:ea typeface="+mn-lt"/>
                <a:cs typeface="+mn-lt"/>
              </a:rPr>
              <a:t>, endividados entre si, para o necessário reajustamento, trazendo nos refolhos da memória espiritual as recordações traumáticas e as lembranças nefastas, deixando-se arrastar, </a:t>
            </a:r>
            <a:r>
              <a:rPr lang="pt-BR" sz="4000" b="1" dirty="0" err="1">
                <a:ea typeface="+mn-lt"/>
                <a:cs typeface="+mn-lt"/>
              </a:rPr>
              <a:t>invariàvelmente</a:t>
            </a:r>
            <a:r>
              <a:rPr lang="pt-BR" sz="4000" b="1" dirty="0">
                <a:ea typeface="+mn-lt"/>
                <a:cs typeface="+mn-lt"/>
              </a:rPr>
              <a:t>, a complexos processos de obsessão recíproca, graças ao ódio mantido, às animosidades conservadas e nutridas com as altas contribuições da rebeldia e da violência. </a:t>
            </a:r>
            <a:endParaRPr lang="pt-BR" sz="4000" b="1" dirty="0"/>
          </a:p>
        </p:txBody>
      </p:sp>
    </p:spTree>
    <p:extLst>
      <p:ext uri="{BB962C8B-B14F-4D97-AF65-F5344CB8AC3E}">
        <p14:creationId xmlns:p14="http://schemas.microsoft.com/office/powerpoint/2010/main" val="2701011615"/>
      </p:ext>
    </p:extLst>
  </p:cSld>
  <p:clrMapOvr>
    <a:masterClrMapping/>
  </p:clrMapOvr>
</p:sld>
</file>

<file path=ppt/theme/theme1.xml><?xml version="1.0" encoding="utf-8"?>
<a:theme xmlns:a="http://schemas.openxmlformats.org/drawingml/2006/main" name="ArchiveVTI">
  <a:themeElements>
    <a:clrScheme name="Archive">
      <a:dk1>
        <a:sysClr val="windowText" lastClr="000000"/>
      </a:dk1>
      <a:lt1>
        <a:sysClr val="window" lastClr="FFFFFF"/>
      </a:lt1>
      <a:dk2>
        <a:srgbClr val="353B3D"/>
      </a:dk2>
      <a:lt2>
        <a:srgbClr val="EEECEA"/>
      </a:lt2>
      <a:accent1>
        <a:srgbClr val="A65E5E"/>
      </a:accent1>
      <a:accent2>
        <a:srgbClr val="9D6053"/>
      </a:accent2>
      <a:accent3>
        <a:srgbClr val="968274"/>
      </a:accent3>
      <a:accent4>
        <a:srgbClr val="878079"/>
      </a:accent4>
      <a:accent5>
        <a:srgbClr val="6C737A"/>
      </a:accent5>
      <a:accent6>
        <a:srgbClr val="697777"/>
      </a:accent6>
      <a:hlink>
        <a:srgbClr val="A25872"/>
      </a:hlink>
      <a:folHlink>
        <a:srgbClr val="667A7E"/>
      </a:folHlink>
    </a:clrScheme>
    <a:fontScheme name="Custom 170">
      <a:majorFont>
        <a:latin typeface="Bembo"/>
        <a:ea typeface=""/>
        <a:cs typeface=""/>
      </a:majorFont>
      <a:minorFont>
        <a:latin typeface="Bemb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rchiveVTI" id="{514BDC9F-20AC-40CA-9FE7-B30987BCD2D4}" vid="{D8FA1533-D953-46ED-B2C7-B32AF1BED7A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37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37</vt:i4>
      </vt:variant>
    </vt:vector>
  </HeadingPairs>
  <TitlesOfParts>
    <vt:vector size="38" baseType="lpstr">
      <vt:lpstr>ArchiveVTI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/>
  <cp:lastModifiedBy/>
  <cp:revision>496</cp:revision>
  <dcterms:created xsi:type="dcterms:W3CDTF">2012-07-30T23:50:35Z</dcterms:created>
  <dcterms:modified xsi:type="dcterms:W3CDTF">2022-04-20T13:26:46Z</dcterms:modified>
</cp:coreProperties>
</file>

<file path=docProps/thumbnail.jpeg>
</file>